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4.xml" ContentType="application/vnd.openxmlformats-officedocument.them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5.xml" ContentType="application/vnd.openxmlformats-officedocument.theme+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6.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7.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8.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9.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10.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11.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1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13.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1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 id="2147483671" r:id="rId2"/>
    <p:sldMasterId id="2147483673" r:id="rId3"/>
    <p:sldMasterId id="2147483657" r:id="rId4"/>
    <p:sldMasterId id="2147483675" r:id="rId5"/>
    <p:sldMasterId id="2147483659" r:id="rId6"/>
    <p:sldMasterId id="2147483677" r:id="rId7"/>
    <p:sldMasterId id="2147483653" r:id="rId8"/>
    <p:sldMasterId id="2147483665" r:id="rId9"/>
    <p:sldMasterId id="2147483661" r:id="rId10"/>
    <p:sldMasterId id="2147483667" r:id="rId11"/>
    <p:sldMasterId id="2147483655" r:id="rId12"/>
    <p:sldMasterId id="2147483669" r:id="rId13"/>
    <p:sldMasterId id="2147483663" r:id="rId14"/>
  </p:sldMasterIdLst>
  <p:sldIdLst>
    <p:sldId id="256" r:id="rId15"/>
  </p:sldIdLst>
  <p:sldSz cx="15122525" cy="10693400"/>
  <p:notesSz cx="10234613" cy="14663738"/>
  <p:defaultTextStyle>
    <a:defPPr>
      <a:defRPr lang="de-DE"/>
    </a:defPPr>
    <a:lvl1pPr marL="0" algn="l" defTabSz="1475110" rtl="0" eaLnBrk="1" latinLnBrk="0" hangingPunct="1">
      <a:defRPr sz="2900" kern="1200">
        <a:solidFill>
          <a:schemeClr val="tx1"/>
        </a:solidFill>
        <a:latin typeface="+mn-lt"/>
        <a:ea typeface="+mn-ea"/>
        <a:cs typeface="+mn-cs"/>
      </a:defRPr>
    </a:lvl1pPr>
    <a:lvl2pPr marL="737555" algn="l" defTabSz="1475110" rtl="0" eaLnBrk="1" latinLnBrk="0" hangingPunct="1">
      <a:defRPr sz="2900" kern="1200">
        <a:solidFill>
          <a:schemeClr val="tx1"/>
        </a:solidFill>
        <a:latin typeface="+mn-lt"/>
        <a:ea typeface="+mn-ea"/>
        <a:cs typeface="+mn-cs"/>
      </a:defRPr>
    </a:lvl2pPr>
    <a:lvl3pPr marL="1475110" algn="l" defTabSz="1475110" rtl="0" eaLnBrk="1" latinLnBrk="0" hangingPunct="1">
      <a:defRPr sz="2900" kern="1200">
        <a:solidFill>
          <a:schemeClr val="tx1"/>
        </a:solidFill>
        <a:latin typeface="+mn-lt"/>
        <a:ea typeface="+mn-ea"/>
        <a:cs typeface="+mn-cs"/>
      </a:defRPr>
    </a:lvl3pPr>
    <a:lvl4pPr marL="2212665" algn="l" defTabSz="1475110" rtl="0" eaLnBrk="1" latinLnBrk="0" hangingPunct="1">
      <a:defRPr sz="2900" kern="1200">
        <a:solidFill>
          <a:schemeClr val="tx1"/>
        </a:solidFill>
        <a:latin typeface="+mn-lt"/>
        <a:ea typeface="+mn-ea"/>
        <a:cs typeface="+mn-cs"/>
      </a:defRPr>
    </a:lvl4pPr>
    <a:lvl5pPr marL="2950220" algn="l" defTabSz="1475110" rtl="0" eaLnBrk="1" latinLnBrk="0" hangingPunct="1">
      <a:defRPr sz="2900" kern="1200">
        <a:solidFill>
          <a:schemeClr val="tx1"/>
        </a:solidFill>
        <a:latin typeface="+mn-lt"/>
        <a:ea typeface="+mn-ea"/>
        <a:cs typeface="+mn-cs"/>
      </a:defRPr>
    </a:lvl5pPr>
    <a:lvl6pPr marL="3687775" algn="l" defTabSz="1475110" rtl="0" eaLnBrk="1" latinLnBrk="0" hangingPunct="1">
      <a:defRPr sz="2900" kern="1200">
        <a:solidFill>
          <a:schemeClr val="tx1"/>
        </a:solidFill>
        <a:latin typeface="+mn-lt"/>
        <a:ea typeface="+mn-ea"/>
        <a:cs typeface="+mn-cs"/>
      </a:defRPr>
    </a:lvl6pPr>
    <a:lvl7pPr marL="4425330" algn="l" defTabSz="1475110" rtl="0" eaLnBrk="1" latinLnBrk="0" hangingPunct="1">
      <a:defRPr sz="2900" kern="1200">
        <a:solidFill>
          <a:schemeClr val="tx1"/>
        </a:solidFill>
        <a:latin typeface="+mn-lt"/>
        <a:ea typeface="+mn-ea"/>
        <a:cs typeface="+mn-cs"/>
      </a:defRPr>
    </a:lvl7pPr>
    <a:lvl8pPr marL="5162885" algn="l" defTabSz="1475110" rtl="0" eaLnBrk="1" latinLnBrk="0" hangingPunct="1">
      <a:defRPr sz="2900" kern="1200">
        <a:solidFill>
          <a:schemeClr val="tx1"/>
        </a:solidFill>
        <a:latin typeface="+mn-lt"/>
        <a:ea typeface="+mn-ea"/>
        <a:cs typeface="+mn-cs"/>
      </a:defRPr>
    </a:lvl8pPr>
    <a:lvl9pPr marL="5900440" algn="l" defTabSz="1475110" rtl="0" eaLnBrk="1" latinLnBrk="0" hangingPunct="1">
      <a:defRPr sz="2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61">
          <p15:clr>
            <a:srgbClr val="A4A3A4"/>
          </p15:clr>
        </p15:guide>
        <p15:guide id="2" orient="horz" pos="2030">
          <p15:clr>
            <a:srgbClr val="A4A3A4"/>
          </p15:clr>
        </p15:guide>
        <p15:guide id="3" orient="horz" pos="760">
          <p15:clr>
            <a:srgbClr val="A4A3A4"/>
          </p15:clr>
        </p15:guide>
        <p15:guide id="4" orient="horz" pos="1894">
          <p15:clr>
            <a:srgbClr val="A4A3A4"/>
          </p15:clr>
        </p15:guide>
        <p15:guide id="5" orient="horz" pos="6022">
          <p15:clr>
            <a:srgbClr val="A4A3A4"/>
          </p15:clr>
        </p15:guide>
        <p15:guide id="6" pos="4650">
          <p15:clr>
            <a:srgbClr val="A4A3A4"/>
          </p15:clr>
        </p15:guide>
        <p15:guide id="7" pos="9276">
          <p15:clr>
            <a:srgbClr val="A4A3A4"/>
          </p15:clr>
        </p15:guide>
        <p15:guide id="8" pos="4876">
          <p15:clr>
            <a:srgbClr val="A4A3A4"/>
          </p15:clr>
        </p15:guide>
        <p15:guide id="9" pos="250">
          <p15:clr>
            <a:srgbClr val="A4A3A4"/>
          </p15:clr>
        </p15:guide>
        <p15:guide id="10" pos="3107">
          <p15:clr>
            <a:srgbClr val="A4A3A4"/>
          </p15:clr>
        </p15:guide>
        <p15:guide id="11" pos="3334">
          <p15:clr>
            <a:srgbClr val="A4A3A4"/>
          </p15:clr>
        </p15:guide>
        <p15:guide id="12" pos="6192">
          <p15:clr>
            <a:srgbClr val="A4A3A4"/>
          </p15:clr>
        </p15:guide>
        <p15:guide id="13" pos="6419">
          <p15:clr>
            <a:srgbClr val="A4A3A4"/>
          </p15:clr>
        </p15:guide>
        <p15:guide id="14" pos="2336">
          <p15:clr>
            <a:srgbClr val="A4A3A4"/>
          </p15:clr>
        </p15:guide>
        <p15:guide id="15" pos="2563">
          <p15:clr>
            <a:srgbClr val="A4A3A4"/>
          </p15:clr>
        </p15:guide>
        <p15:guide id="16" pos="6963">
          <p15:clr>
            <a:srgbClr val="A4A3A4"/>
          </p15:clr>
        </p15:guide>
        <p15:guide id="17" pos="719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875" autoAdjust="0"/>
    <p:restoredTop sz="98847" autoAdjust="0"/>
  </p:normalViewPr>
  <p:slideViewPr>
    <p:cSldViewPr showGuides="1">
      <p:cViewPr>
        <p:scale>
          <a:sx n="100" d="100"/>
          <a:sy n="100" d="100"/>
        </p:scale>
        <p:origin x="58" y="-3178"/>
      </p:cViewPr>
      <p:guideLst>
        <p:guide orient="horz" pos="261"/>
        <p:guide orient="horz" pos="2030"/>
        <p:guide orient="horz" pos="760"/>
        <p:guide orient="horz" pos="1894"/>
        <p:guide orient="horz" pos="6022"/>
        <p:guide pos="4650"/>
        <p:guide pos="9276"/>
        <p:guide pos="4876"/>
        <p:guide pos="250"/>
        <p:guide pos="3107"/>
        <p:guide pos="3334"/>
        <p:guide pos="6192"/>
        <p:guide pos="6419"/>
        <p:guide pos="2336"/>
        <p:guide pos="2563"/>
        <p:guide pos="6963"/>
        <p:guide pos="719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Master" Target="slideMasters/slideMaster13.xml"/><Relationship Id="rId18"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Master" Target="slideMasters/slideMaster7.xml"/><Relationship Id="rId12" Type="http://schemas.openxmlformats.org/officeDocument/2006/relationships/slideMaster" Target="slideMasters/slideMaster12.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5" Type="http://schemas.openxmlformats.org/officeDocument/2006/relationships/slideMaster" Target="slideMasters/slideMaster5.xml"/><Relationship Id="rId15" Type="http://schemas.openxmlformats.org/officeDocument/2006/relationships/slide" Target="slides/slide1.xml"/><Relationship Id="rId10" Type="http://schemas.openxmlformats.org/officeDocument/2006/relationships/slideMaster" Target="slideMasters/slideMaster10.xml"/><Relationship Id="rId19"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8" name="Textplatzhalter 7"/>
          <p:cNvSpPr>
            <a:spLocks noGrp="1"/>
          </p:cNvSpPr>
          <p:nvPr>
            <p:ph type="body" sz="quarter" idx="10"/>
          </p:nvPr>
        </p:nvSpPr>
        <p:spPr>
          <a:xfrm>
            <a:off x="396876" y="1206500"/>
            <a:ext cx="14328774" cy="1800226"/>
          </a:xfrm>
          <a:solidFill>
            <a:schemeClr val="tx2"/>
          </a:solidFill>
          <a:ln>
            <a:noFill/>
          </a:ln>
        </p:spPr>
        <p:txBody>
          <a:bodyPr lIns="324000" tIns="324000" rIns="324000" bIns="324000"/>
          <a:lstStyle>
            <a:lvl1pPr marL="0" indent="0">
              <a:lnSpc>
                <a:spcPts val="4000"/>
              </a:lnSpc>
              <a:spcAft>
                <a:spcPts val="1500"/>
              </a:spcAft>
              <a:buNone/>
              <a:defRPr sz="3500" b="1">
                <a:solidFill>
                  <a:schemeClr val="bg2"/>
                </a:solidFill>
              </a:defRPr>
            </a:lvl1pPr>
            <a:lvl2pPr marL="0" indent="0">
              <a:lnSpc>
                <a:spcPts val="1500"/>
              </a:lnSpc>
              <a:spcBef>
                <a:spcPts val="0"/>
              </a:spcBef>
              <a:buNone/>
              <a:defRPr sz="1100">
                <a:solidFill>
                  <a:schemeClr val="bg2"/>
                </a:solidFill>
              </a:defRPr>
            </a:lvl2pPr>
            <a:lvl3pPr marL="0" indent="0">
              <a:lnSpc>
                <a:spcPts val="1500"/>
              </a:lnSpc>
              <a:buNone/>
              <a:defRPr sz="1100">
                <a:solidFill>
                  <a:schemeClr val="bg2"/>
                </a:solidFill>
              </a:defRPr>
            </a:lvl3pPr>
            <a:lvl4pPr marL="0" indent="0">
              <a:lnSpc>
                <a:spcPts val="1500"/>
              </a:lnSpc>
              <a:buNone/>
              <a:defRPr sz="1100">
                <a:solidFill>
                  <a:schemeClr val="bg2"/>
                </a:solidFill>
              </a:defRPr>
            </a:lvl4pPr>
            <a:lvl5pPr marL="0" indent="0">
              <a:lnSpc>
                <a:spcPts val="1500"/>
              </a:lnSpc>
              <a:buNone/>
              <a:defRPr sz="1100">
                <a:solidFill>
                  <a:schemeClr val="bg2"/>
                </a:solidFill>
              </a:defRPr>
            </a:lvl5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de-CH" dirty="0"/>
          </a:p>
        </p:txBody>
      </p:sp>
      <p:sp>
        <p:nvSpPr>
          <p:cNvPr id="38" name="Bildplatzhalter 2"/>
          <p:cNvSpPr>
            <a:spLocks noGrp="1"/>
          </p:cNvSpPr>
          <p:nvPr>
            <p:ph type="pic" sz="quarter" idx="20" hasCustomPrompt="1"/>
          </p:nvPr>
        </p:nvSpPr>
        <p:spPr>
          <a:xfrm>
            <a:off x="12925858"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9" name="Bildplatzhalter 2"/>
          <p:cNvSpPr>
            <a:spLocks noGrp="1"/>
          </p:cNvSpPr>
          <p:nvPr>
            <p:ph type="pic" sz="quarter" idx="28" hasCustomPrompt="1"/>
          </p:nvPr>
        </p:nvSpPr>
        <p:spPr>
          <a:xfrm>
            <a:off x="11161662"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40" name="Bildplatzhalter 2"/>
          <p:cNvSpPr>
            <a:spLocks noGrp="1"/>
          </p:cNvSpPr>
          <p:nvPr>
            <p:ph type="pic" sz="quarter" idx="29" hasCustomPrompt="1"/>
          </p:nvPr>
        </p:nvSpPr>
        <p:spPr>
          <a:xfrm>
            <a:off x="9410803"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41" name="Bildplatzhalter 2"/>
          <p:cNvSpPr>
            <a:spLocks noGrp="1"/>
          </p:cNvSpPr>
          <p:nvPr>
            <p:ph type="pic" sz="quarter" idx="30" hasCustomPrompt="1"/>
          </p:nvPr>
        </p:nvSpPr>
        <p:spPr>
          <a:xfrm>
            <a:off x="7646607"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42" name="Textfeld 41"/>
          <p:cNvSpPr txBox="1"/>
          <p:nvPr userDrawn="1"/>
        </p:nvSpPr>
        <p:spPr bwMode="white">
          <a:xfrm>
            <a:off x="396874" y="9919063"/>
            <a:ext cx="14328775" cy="360000"/>
          </a:xfrm>
          <a:prstGeom prst="rect">
            <a:avLst/>
          </a:prstGeom>
          <a:solidFill>
            <a:schemeClr val="accent3"/>
          </a:solidFill>
        </p:spPr>
        <p:txBody>
          <a:bodyPr wrap="square" lIns="324000" tIns="0" rIns="0" bIns="0" rtlCol="0" anchor="ctr" anchorCtr="0">
            <a:noAutofit/>
          </a:bodyPr>
          <a:lstStyle/>
          <a:p>
            <a:r>
              <a:rPr lang="de-CH" sz="1500" b="1" dirty="0">
                <a:solidFill>
                  <a:schemeClr val="accent1"/>
                </a:solidFill>
              </a:rPr>
              <a:t>Partners</a:t>
            </a:r>
          </a:p>
        </p:txBody>
      </p:sp>
      <p:sp>
        <p:nvSpPr>
          <p:cNvPr id="20" name="Bildplatzhalter 2"/>
          <p:cNvSpPr>
            <a:spLocks noGrp="1"/>
          </p:cNvSpPr>
          <p:nvPr>
            <p:ph type="pic" sz="quarter" idx="21" hasCustomPrompt="1"/>
          </p:nvPr>
        </p:nvSpPr>
        <p:spPr>
          <a:xfrm>
            <a:off x="1836626" y="9974269"/>
            <a:ext cx="1680492" cy="196968"/>
          </a:xfrm>
        </p:spPr>
        <p:txBody>
          <a:bodyPr/>
          <a:lstStyle>
            <a:lvl1pPr>
              <a:defRPr>
                <a:solidFill>
                  <a:schemeClr val="accent1"/>
                </a:solidFill>
              </a:defRPr>
            </a:lvl1pPr>
          </a:lstStyle>
          <a:p>
            <a:r>
              <a:rPr lang="de-CH" dirty="0"/>
              <a:t>Logos Sponsoring Partners</a:t>
            </a:r>
          </a:p>
        </p:txBody>
      </p:sp>
      <p:sp>
        <p:nvSpPr>
          <p:cNvPr id="21" name="Bildplatzhalter 2"/>
          <p:cNvSpPr>
            <a:spLocks noGrp="1"/>
          </p:cNvSpPr>
          <p:nvPr>
            <p:ph type="pic" sz="quarter" idx="22" hasCustomPrompt="1"/>
          </p:nvPr>
        </p:nvSpPr>
        <p:spPr>
          <a:xfrm>
            <a:off x="3795774" y="9974268"/>
            <a:ext cx="1680492" cy="203465"/>
          </a:xfrm>
        </p:spPr>
        <p:txBody>
          <a:bodyPr/>
          <a:lstStyle>
            <a:lvl1pPr>
              <a:defRPr>
                <a:solidFill>
                  <a:schemeClr val="accent1"/>
                </a:solidFill>
              </a:defRPr>
            </a:lvl1pPr>
          </a:lstStyle>
          <a:p>
            <a:r>
              <a:rPr lang="de-CH" dirty="0"/>
              <a:t>Logos Sponsoring Partners</a:t>
            </a:r>
          </a:p>
        </p:txBody>
      </p:sp>
      <p:sp>
        <p:nvSpPr>
          <p:cNvPr id="22" name="Bildplatzhalter 2"/>
          <p:cNvSpPr>
            <a:spLocks noGrp="1"/>
          </p:cNvSpPr>
          <p:nvPr>
            <p:ph type="pic" sz="quarter" idx="23" hasCustomPrompt="1"/>
          </p:nvPr>
        </p:nvSpPr>
        <p:spPr>
          <a:xfrm>
            <a:off x="5757202" y="9974268"/>
            <a:ext cx="1680492" cy="203465"/>
          </a:xfrm>
        </p:spPr>
        <p:txBody>
          <a:bodyPr/>
          <a:lstStyle>
            <a:lvl1pPr>
              <a:defRPr>
                <a:solidFill>
                  <a:schemeClr val="accent1"/>
                </a:solidFill>
              </a:defRPr>
            </a:lvl1pPr>
          </a:lstStyle>
          <a:p>
            <a:r>
              <a:rPr lang="de-CH" dirty="0"/>
              <a:t>Logos Sponsoring Partners</a:t>
            </a:r>
          </a:p>
        </p:txBody>
      </p:sp>
      <p:sp>
        <p:nvSpPr>
          <p:cNvPr id="23" name="Bildplatzhalter 2"/>
          <p:cNvSpPr>
            <a:spLocks noGrp="1"/>
          </p:cNvSpPr>
          <p:nvPr>
            <p:ph type="pic" sz="quarter" idx="24" hasCustomPrompt="1"/>
          </p:nvPr>
        </p:nvSpPr>
        <p:spPr>
          <a:xfrm>
            <a:off x="7722995" y="9974268"/>
            <a:ext cx="1680492" cy="203465"/>
          </a:xfrm>
        </p:spPr>
        <p:txBody>
          <a:bodyPr/>
          <a:lstStyle>
            <a:lvl1pPr>
              <a:defRPr>
                <a:solidFill>
                  <a:schemeClr val="accent1"/>
                </a:solidFill>
              </a:defRPr>
            </a:lvl1pPr>
          </a:lstStyle>
          <a:p>
            <a:r>
              <a:rPr lang="de-CH" dirty="0"/>
              <a:t>Logos Sponsoring Partners</a:t>
            </a:r>
          </a:p>
        </p:txBody>
      </p:sp>
      <p:sp>
        <p:nvSpPr>
          <p:cNvPr id="24" name="Bildplatzhalter 2"/>
          <p:cNvSpPr>
            <a:spLocks noGrp="1"/>
          </p:cNvSpPr>
          <p:nvPr>
            <p:ph type="pic" sz="quarter" idx="25" hasCustomPrompt="1"/>
          </p:nvPr>
        </p:nvSpPr>
        <p:spPr>
          <a:xfrm>
            <a:off x="9677779" y="9974268"/>
            <a:ext cx="1680492" cy="203465"/>
          </a:xfrm>
        </p:spPr>
        <p:txBody>
          <a:bodyPr/>
          <a:lstStyle>
            <a:lvl1pPr>
              <a:defRPr>
                <a:solidFill>
                  <a:schemeClr val="accent1"/>
                </a:solidFill>
              </a:defRPr>
            </a:lvl1pPr>
          </a:lstStyle>
          <a:p>
            <a:r>
              <a:rPr lang="de-CH" dirty="0"/>
              <a:t>Logos Sponsoring Partners</a:t>
            </a:r>
          </a:p>
        </p:txBody>
      </p:sp>
      <p:sp>
        <p:nvSpPr>
          <p:cNvPr id="25" name="Bildplatzhalter 2"/>
          <p:cNvSpPr>
            <a:spLocks noGrp="1"/>
          </p:cNvSpPr>
          <p:nvPr>
            <p:ph type="pic" sz="quarter" idx="26" hasCustomPrompt="1"/>
          </p:nvPr>
        </p:nvSpPr>
        <p:spPr>
          <a:xfrm>
            <a:off x="11612610" y="9974268"/>
            <a:ext cx="1680492" cy="203465"/>
          </a:xfrm>
        </p:spPr>
        <p:txBody>
          <a:bodyPr/>
          <a:lstStyle>
            <a:lvl1pPr>
              <a:defRPr>
                <a:solidFill>
                  <a:schemeClr val="accent1"/>
                </a:solidFill>
              </a:defRPr>
            </a:lvl1pPr>
          </a:lstStyle>
          <a:p>
            <a:r>
              <a:rPr lang="de-CH" dirty="0"/>
              <a:t>Logos Sponsoring Partners</a:t>
            </a:r>
          </a:p>
        </p:txBody>
      </p:sp>
      <p:sp>
        <p:nvSpPr>
          <p:cNvPr id="26" name="Bildplatzhalter 2"/>
          <p:cNvSpPr>
            <a:spLocks noGrp="1"/>
          </p:cNvSpPr>
          <p:nvPr>
            <p:ph type="pic" sz="quarter" idx="27" hasCustomPrompt="1"/>
          </p:nvPr>
        </p:nvSpPr>
        <p:spPr>
          <a:xfrm>
            <a:off x="4068763" y="414338"/>
            <a:ext cx="2844428" cy="539874"/>
          </a:xfrm>
        </p:spPr>
        <p:txBody>
          <a:bodyPr/>
          <a:lstStyle>
            <a:lvl1pPr>
              <a:defRPr/>
            </a:lvl1pPr>
          </a:lstStyle>
          <a:p>
            <a:r>
              <a:rPr lang="de-CH" dirty="0"/>
              <a:t>Logos Partner </a:t>
            </a:r>
            <a:r>
              <a:rPr lang="de-CH" dirty="0" err="1"/>
              <a:t>Universities</a:t>
            </a:r>
            <a:endParaRPr lang="de-CH" dirty="0"/>
          </a:p>
        </p:txBody>
      </p:sp>
      <p:sp>
        <p:nvSpPr>
          <p:cNvPr id="27" name="Bildplatzhalter 2"/>
          <p:cNvSpPr>
            <a:spLocks noGrp="1"/>
          </p:cNvSpPr>
          <p:nvPr>
            <p:ph type="pic" sz="quarter" idx="31" hasCustomPrompt="1"/>
          </p:nvPr>
        </p:nvSpPr>
        <p:spPr>
          <a:xfrm>
            <a:off x="7740650" y="414338"/>
            <a:ext cx="2844428" cy="539874"/>
          </a:xfrm>
        </p:spPr>
        <p:txBody>
          <a:bodyPr/>
          <a:lstStyle>
            <a:lvl1pPr>
              <a:defRPr/>
            </a:lvl1pPr>
          </a:lstStyle>
          <a:p>
            <a:r>
              <a:rPr lang="de-CH" dirty="0"/>
              <a:t>Logos Partner </a:t>
            </a:r>
            <a:r>
              <a:rPr lang="de-CH" dirty="0" err="1"/>
              <a:t>Universities</a:t>
            </a:r>
            <a:endParaRPr lang="de-CH" dirty="0"/>
          </a:p>
        </p:txBody>
      </p:sp>
      <p:sp>
        <p:nvSpPr>
          <p:cNvPr id="28" name="Bildplatzhalter 2"/>
          <p:cNvSpPr>
            <a:spLocks noGrp="1"/>
          </p:cNvSpPr>
          <p:nvPr>
            <p:ph type="pic" sz="quarter" idx="32" hasCustomPrompt="1"/>
          </p:nvPr>
        </p:nvSpPr>
        <p:spPr>
          <a:xfrm>
            <a:off x="11414125" y="414338"/>
            <a:ext cx="2844428" cy="539874"/>
          </a:xfrm>
        </p:spPr>
        <p:txBody>
          <a:bodyPr/>
          <a:lstStyle>
            <a:lvl1pPr>
              <a:defRPr/>
            </a:lvl1pPr>
          </a:lstStyle>
          <a:p>
            <a:r>
              <a:rPr lang="de-CH" dirty="0"/>
              <a:t>Logos Partner </a:t>
            </a:r>
            <a:r>
              <a:rPr lang="de-CH" dirty="0" err="1"/>
              <a:t>Universities</a:t>
            </a:r>
            <a:endParaRPr lang="de-CH" dirty="0"/>
          </a:p>
        </p:txBody>
      </p:sp>
    </p:spTree>
    <p:extLst>
      <p:ext uri="{BB962C8B-B14F-4D97-AF65-F5344CB8AC3E}">
        <p14:creationId xmlns:p14="http://schemas.microsoft.com/office/powerpoint/2010/main" val="40893694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Leer">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70719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8" name="Textplatzhalter 7"/>
          <p:cNvSpPr>
            <a:spLocks noGrp="1"/>
          </p:cNvSpPr>
          <p:nvPr>
            <p:ph type="body" sz="quarter" idx="10"/>
          </p:nvPr>
        </p:nvSpPr>
        <p:spPr>
          <a:xfrm>
            <a:off x="396874" y="1206500"/>
            <a:ext cx="14328775" cy="1800226"/>
          </a:xfrm>
          <a:solidFill>
            <a:schemeClr val="tx2"/>
          </a:solidFill>
          <a:ln>
            <a:noFill/>
          </a:ln>
        </p:spPr>
        <p:txBody>
          <a:bodyPr lIns="324000" tIns="324000" rIns="324000" bIns="324000"/>
          <a:lstStyle>
            <a:lvl1pPr marL="0" indent="0">
              <a:lnSpc>
                <a:spcPts val="4000"/>
              </a:lnSpc>
              <a:spcAft>
                <a:spcPts val="1500"/>
              </a:spcAft>
              <a:buNone/>
              <a:defRPr sz="3500" b="1">
                <a:solidFill>
                  <a:schemeClr val="bg2"/>
                </a:solidFill>
              </a:defRPr>
            </a:lvl1pPr>
            <a:lvl2pPr marL="0" indent="0">
              <a:lnSpc>
                <a:spcPts val="1500"/>
              </a:lnSpc>
              <a:spcBef>
                <a:spcPts val="0"/>
              </a:spcBef>
              <a:buNone/>
              <a:defRPr sz="1100">
                <a:solidFill>
                  <a:schemeClr val="bg2"/>
                </a:solidFill>
              </a:defRPr>
            </a:lvl2pPr>
            <a:lvl3pPr marL="0" indent="0">
              <a:lnSpc>
                <a:spcPts val="1500"/>
              </a:lnSpc>
              <a:buNone/>
              <a:defRPr sz="1100">
                <a:solidFill>
                  <a:schemeClr val="bg2"/>
                </a:solidFill>
              </a:defRPr>
            </a:lvl3pPr>
            <a:lvl4pPr marL="0" indent="0">
              <a:lnSpc>
                <a:spcPts val="1500"/>
              </a:lnSpc>
              <a:buNone/>
              <a:defRPr sz="1100">
                <a:solidFill>
                  <a:schemeClr val="bg2"/>
                </a:solidFill>
              </a:defRPr>
            </a:lvl4pPr>
            <a:lvl5pPr marL="0" indent="0">
              <a:lnSpc>
                <a:spcPts val="1500"/>
              </a:lnSpc>
              <a:buNone/>
              <a:defRPr sz="1100">
                <a:solidFill>
                  <a:schemeClr val="bg2"/>
                </a:solidFill>
              </a:defRPr>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CH" dirty="0"/>
          </a:p>
        </p:txBody>
      </p:sp>
      <p:sp>
        <p:nvSpPr>
          <p:cNvPr id="17" name="Textfeld 16"/>
          <p:cNvSpPr txBox="1"/>
          <p:nvPr userDrawn="1"/>
        </p:nvSpPr>
        <p:spPr bwMode="white">
          <a:xfrm>
            <a:off x="396874" y="9919063"/>
            <a:ext cx="14328775" cy="360000"/>
          </a:xfrm>
          <a:prstGeom prst="rect">
            <a:avLst/>
          </a:prstGeom>
          <a:solidFill>
            <a:schemeClr val="accent3"/>
          </a:solidFill>
        </p:spPr>
        <p:txBody>
          <a:bodyPr wrap="square" lIns="324000" tIns="0" rIns="0" bIns="0" rtlCol="0" anchor="ctr" anchorCtr="0">
            <a:noAutofit/>
          </a:bodyPr>
          <a:lstStyle/>
          <a:p>
            <a:r>
              <a:rPr lang="de-CH" sz="1500" b="1" dirty="0">
                <a:solidFill>
                  <a:schemeClr val="accent1"/>
                </a:solidFill>
              </a:rPr>
              <a:t>Partners</a:t>
            </a:r>
          </a:p>
        </p:txBody>
      </p:sp>
      <p:sp>
        <p:nvSpPr>
          <p:cNvPr id="26" name="Bildplatzhalter 2"/>
          <p:cNvSpPr>
            <a:spLocks noGrp="1"/>
          </p:cNvSpPr>
          <p:nvPr>
            <p:ph type="pic" sz="quarter" idx="20" hasCustomPrompt="1"/>
          </p:nvPr>
        </p:nvSpPr>
        <p:spPr>
          <a:xfrm>
            <a:off x="12925858"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4" name="Bildplatzhalter 2"/>
          <p:cNvSpPr>
            <a:spLocks noGrp="1"/>
          </p:cNvSpPr>
          <p:nvPr>
            <p:ph type="pic" sz="quarter" idx="28" hasCustomPrompt="1"/>
          </p:nvPr>
        </p:nvSpPr>
        <p:spPr>
          <a:xfrm>
            <a:off x="11161662"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5" name="Bildplatzhalter 2"/>
          <p:cNvSpPr>
            <a:spLocks noGrp="1"/>
          </p:cNvSpPr>
          <p:nvPr>
            <p:ph type="pic" sz="quarter" idx="29" hasCustomPrompt="1"/>
          </p:nvPr>
        </p:nvSpPr>
        <p:spPr>
          <a:xfrm>
            <a:off x="9410803"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6" name="Bildplatzhalter 2"/>
          <p:cNvSpPr>
            <a:spLocks noGrp="1"/>
          </p:cNvSpPr>
          <p:nvPr>
            <p:ph type="pic" sz="quarter" idx="30" hasCustomPrompt="1"/>
          </p:nvPr>
        </p:nvSpPr>
        <p:spPr>
          <a:xfrm>
            <a:off x="7646607"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40" name="Bildplatzhalter 2"/>
          <p:cNvSpPr>
            <a:spLocks noGrp="1"/>
          </p:cNvSpPr>
          <p:nvPr>
            <p:ph type="pic" sz="quarter" idx="27" hasCustomPrompt="1"/>
          </p:nvPr>
        </p:nvSpPr>
        <p:spPr>
          <a:xfrm>
            <a:off x="4068763" y="414338"/>
            <a:ext cx="2844428" cy="539874"/>
          </a:xfrm>
        </p:spPr>
        <p:txBody>
          <a:bodyPr/>
          <a:lstStyle>
            <a:lvl1pPr>
              <a:defRPr/>
            </a:lvl1pPr>
          </a:lstStyle>
          <a:p>
            <a:r>
              <a:rPr lang="de-CH" dirty="0"/>
              <a:t>Logos Partner </a:t>
            </a:r>
            <a:r>
              <a:rPr lang="de-CH" dirty="0" err="1"/>
              <a:t>Universities</a:t>
            </a:r>
            <a:endParaRPr lang="de-CH" dirty="0"/>
          </a:p>
        </p:txBody>
      </p:sp>
      <p:sp>
        <p:nvSpPr>
          <p:cNvPr id="41" name="Bildplatzhalter 2"/>
          <p:cNvSpPr>
            <a:spLocks noGrp="1"/>
          </p:cNvSpPr>
          <p:nvPr>
            <p:ph type="pic" sz="quarter" idx="31" hasCustomPrompt="1"/>
          </p:nvPr>
        </p:nvSpPr>
        <p:spPr>
          <a:xfrm>
            <a:off x="7740650" y="414338"/>
            <a:ext cx="2844428" cy="539874"/>
          </a:xfrm>
        </p:spPr>
        <p:txBody>
          <a:bodyPr/>
          <a:lstStyle>
            <a:lvl1pPr>
              <a:defRPr/>
            </a:lvl1pPr>
          </a:lstStyle>
          <a:p>
            <a:r>
              <a:rPr lang="de-CH" dirty="0"/>
              <a:t>Logos Partner </a:t>
            </a:r>
            <a:r>
              <a:rPr lang="de-CH" dirty="0" err="1"/>
              <a:t>Universities</a:t>
            </a:r>
            <a:endParaRPr lang="de-CH" dirty="0"/>
          </a:p>
        </p:txBody>
      </p:sp>
      <p:sp>
        <p:nvSpPr>
          <p:cNvPr id="42" name="Bildplatzhalter 2"/>
          <p:cNvSpPr>
            <a:spLocks noGrp="1"/>
          </p:cNvSpPr>
          <p:nvPr>
            <p:ph type="pic" sz="quarter" idx="32" hasCustomPrompt="1"/>
          </p:nvPr>
        </p:nvSpPr>
        <p:spPr>
          <a:xfrm>
            <a:off x="11414125" y="414338"/>
            <a:ext cx="2844428" cy="539874"/>
          </a:xfrm>
        </p:spPr>
        <p:txBody>
          <a:bodyPr/>
          <a:lstStyle>
            <a:lvl1pPr>
              <a:defRPr/>
            </a:lvl1pPr>
          </a:lstStyle>
          <a:p>
            <a:r>
              <a:rPr lang="de-CH" dirty="0"/>
              <a:t>Logos Partner </a:t>
            </a:r>
            <a:r>
              <a:rPr lang="de-CH" dirty="0" err="1"/>
              <a:t>Universities</a:t>
            </a:r>
            <a:endParaRPr lang="de-CH" dirty="0"/>
          </a:p>
        </p:txBody>
      </p:sp>
      <p:sp>
        <p:nvSpPr>
          <p:cNvPr id="18" name="Bildplatzhalter 2"/>
          <p:cNvSpPr>
            <a:spLocks noGrp="1"/>
          </p:cNvSpPr>
          <p:nvPr>
            <p:ph type="pic" sz="quarter" idx="21" hasCustomPrompt="1"/>
          </p:nvPr>
        </p:nvSpPr>
        <p:spPr>
          <a:xfrm>
            <a:off x="1836626" y="9974269"/>
            <a:ext cx="1680492" cy="196968"/>
          </a:xfrm>
        </p:spPr>
        <p:txBody>
          <a:bodyPr/>
          <a:lstStyle>
            <a:lvl1pPr>
              <a:defRPr>
                <a:solidFill>
                  <a:schemeClr val="accent1"/>
                </a:solidFill>
              </a:defRPr>
            </a:lvl1pPr>
          </a:lstStyle>
          <a:p>
            <a:r>
              <a:rPr lang="de-CH" dirty="0"/>
              <a:t>Logos Sponsoring Partners</a:t>
            </a:r>
          </a:p>
        </p:txBody>
      </p:sp>
      <p:sp>
        <p:nvSpPr>
          <p:cNvPr id="19" name="Bildplatzhalter 2"/>
          <p:cNvSpPr>
            <a:spLocks noGrp="1"/>
          </p:cNvSpPr>
          <p:nvPr>
            <p:ph type="pic" sz="quarter" idx="22" hasCustomPrompt="1"/>
          </p:nvPr>
        </p:nvSpPr>
        <p:spPr>
          <a:xfrm>
            <a:off x="3795774" y="9974268"/>
            <a:ext cx="1680492" cy="203465"/>
          </a:xfrm>
        </p:spPr>
        <p:txBody>
          <a:bodyPr/>
          <a:lstStyle>
            <a:lvl1pPr>
              <a:defRPr>
                <a:solidFill>
                  <a:schemeClr val="accent1"/>
                </a:solidFill>
              </a:defRPr>
            </a:lvl1pPr>
          </a:lstStyle>
          <a:p>
            <a:r>
              <a:rPr lang="de-CH" dirty="0"/>
              <a:t>Logos Sponsoring Partners</a:t>
            </a:r>
          </a:p>
        </p:txBody>
      </p:sp>
      <p:sp>
        <p:nvSpPr>
          <p:cNvPr id="20" name="Bildplatzhalter 2"/>
          <p:cNvSpPr>
            <a:spLocks noGrp="1"/>
          </p:cNvSpPr>
          <p:nvPr>
            <p:ph type="pic" sz="quarter" idx="23" hasCustomPrompt="1"/>
          </p:nvPr>
        </p:nvSpPr>
        <p:spPr>
          <a:xfrm>
            <a:off x="5757202" y="9974268"/>
            <a:ext cx="1680492" cy="203465"/>
          </a:xfrm>
        </p:spPr>
        <p:txBody>
          <a:bodyPr/>
          <a:lstStyle>
            <a:lvl1pPr>
              <a:defRPr>
                <a:solidFill>
                  <a:schemeClr val="accent1"/>
                </a:solidFill>
              </a:defRPr>
            </a:lvl1pPr>
          </a:lstStyle>
          <a:p>
            <a:r>
              <a:rPr lang="de-CH" dirty="0"/>
              <a:t>Logos Sponsoring Partners</a:t>
            </a:r>
          </a:p>
        </p:txBody>
      </p:sp>
      <p:sp>
        <p:nvSpPr>
          <p:cNvPr id="24" name="Bildplatzhalter 2"/>
          <p:cNvSpPr>
            <a:spLocks noGrp="1"/>
          </p:cNvSpPr>
          <p:nvPr>
            <p:ph type="pic" sz="quarter" idx="24" hasCustomPrompt="1"/>
          </p:nvPr>
        </p:nvSpPr>
        <p:spPr>
          <a:xfrm>
            <a:off x="7722995" y="9974268"/>
            <a:ext cx="1680492" cy="203465"/>
          </a:xfrm>
        </p:spPr>
        <p:txBody>
          <a:bodyPr/>
          <a:lstStyle>
            <a:lvl1pPr>
              <a:defRPr>
                <a:solidFill>
                  <a:schemeClr val="accent1"/>
                </a:solidFill>
              </a:defRPr>
            </a:lvl1pPr>
          </a:lstStyle>
          <a:p>
            <a:r>
              <a:rPr lang="de-CH" dirty="0"/>
              <a:t>Logos Sponsoring Partners</a:t>
            </a:r>
          </a:p>
        </p:txBody>
      </p:sp>
      <p:sp>
        <p:nvSpPr>
          <p:cNvPr id="25" name="Bildplatzhalter 2"/>
          <p:cNvSpPr>
            <a:spLocks noGrp="1"/>
          </p:cNvSpPr>
          <p:nvPr>
            <p:ph type="pic" sz="quarter" idx="25" hasCustomPrompt="1"/>
          </p:nvPr>
        </p:nvSpPr>
        <p:spPr>
          <a:xfrm>
            <a:off x="9677779" y="9974268"/>
            <a:ext cx="1680492" cy="203465"/>
          </a:xfrm>
        </p:spPr>
        <p:txBody>
          <a:bodyPr/>
          <a:lstStyle>
            <a:lvl1pPr>
              <a:defRPr>
                <a:solidFill>
                  <a:schemeClr val="accent1"/>
                </a:solidFill>
              </a:defRPr>
            </a:lvl1pPr>
          </a:lstStyle>
          <a:p>
            <a:r>
              <a:rPr lang="de-CH" dirty="0"/>
              <a:t>Logos Sponsoring Partners</a:t>
            </a:r>
          </a:p>
        </p:txBody>
      </p:sp>
      <p:sp>
        <p:nvSpPr>
          <p:cNvPr id="27" name="Bildplatzhalter 2"/>
          <p:cNvSpPr>
            <a:spLocks noGrp="1"/>
          </p:cNvSpPr>
          <p:nvPr>
            <p:ph type="pic" sz="quarter" idx="26" hasCustomPrompt="1"/>
          </p:nvPr>
        </p:nvSpPr>
        <p:spPr>
          <a:xfrm>
            <a:off x="11612610" y="9974268"/>
            <a:ext cx="1680492" cy="203465"/>
          </a:xfrm>
        </p:spPr>
        <p:txBody>
          <a:bodyPr/>
          <a:lstStyle>
            <a:lvl1pPr>
              <a:defRPr>
                <a:solidFill>
                  <a:schemeClr val="accent1"/>
                </a:solidFill>
              </a:defRPr>
            </a:lvl1pPr>
          </a:lstStyle>
          <a:p>
            <a:r>
              <a:rPr lang="de-CH" dirty="0"/>
              <a:t>Logos Sponsoring Partners</a:t>
            </a:r>
          </a:p>
        </p:txBody>
      </p:sp>
    </p:spTree>
    <p:extLst>
      <p:ext uri="{BB962C8B-B14F-4D97-AF65-F5344CB8AC3E}">
        <p14:creationId xmlns:p14="http://schemas.microsoft.com/office/powerpoint/2010/main" val="32982359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Leer">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844312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8" name="Textplatzhalter 7"/>
          <p:cNvSpPr>
            <a:spLocks noGrp="1"/>
          </p:cNvSpPr>
          <p:nvPr>
            <p:ph type="body" sz="quarter" idx="10"/>
          </p:nvPr>
        </p:nvSpPr>
        <p:spPr>
          <a:xfrm>
            <a:off x="396874" y="1206500"/>
            <a:ext cx="14328775" cy="1800226"/>
          </a:xfrm>
          <a:solidFill>
            <a:schemeClr val="tx2"/>
          </a:solidFill>
          <a:ln>
            <a:noFill/>
          </a:ln>
        </p:spPr>
        <p:txBody>
          <a:bodyPr lIns="324000" tIns="324000" rIns="324000" bIns="324000"/>
          <a:lstStyle>
            <a:lvl1pPr marL="0" indent="0">
              <a:lnSpc>
                <a:spcPts val="4000"/>
              </a:lnSpc>
              <a:spcAft>
                <a:spcPts val="1500"/>
              </a:spcAft>
              <a:buNone/>
              <a:defRPr sz="3500" b="1">
                <a:solidFill>
                  <a:schemeClr val="bg2"/>
                </a:solidFill>
              </a:defRPr>
            </a:lvl1pPr>
            <a:lvl2pPr marL="0" indent="0">
              <a:lnSpc>
                <a:spcPts val="1500"/>
              </a:lnSpc>
              <a:spcBef>
                <a:spcPts val="0"/>
              </a:spcBef>
              <a:buNone/>
              <a:defRPr sz="1100">
                <a:solidFill>
                  <a:schemeClr val="bg2"/>
                </a:solidFill>
              </a:defRPr>
            </a:lvl2pPr>
            <a:lvl3pPr marL="0" indent="0">
              <a:lnSpc>
                <a:spcPts val="1500"/>
              </a:lnSpc>
              <a:buNone/>
              <a:defRPr sz="1100">
                <a:solidFill>
                  <a:schemeClr val="bg2"/>
                </a:solidFill>
              </a:defRPr>
            </a:lvl3pPr>
            <a:lvl4pPr marL="0" indent="0">
              <a:lnSpc>
                <a:spcPts val="1500"/>
              </a:lnSpc>
              <a:buNone/>
              <a:defRPr sz="1100">
                <a:solidFill>
                  <a:schemeClr val="bg2"/>
                </a:solidFill>
              </a:defRPr>
            </a:lvl4pPr>
            <a:lvl5pPr marL="0" indent="0">
              <a:lnSpc>
                <a:spcPts val="1500"/>
              </a:lnSpc>
              <a:buNone/>
              <a:defRPr sz="1100">
                <a:solidFill>
                  <a:schemeClr val="bg2"/>
                </a:solidFill>
              </a:defRPr>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CH" dirty="0"/>
          </a:p>
        </p:txBody>
      </p:sp>
      <p:sp>
        <p:nvSpPr>
          <p:cNvPr id="17" name="Textfeld 16"/>
          <p:cNvSpPr txBox="1"/>
          <p:nvPr userDrawn="1"/>
        </p:nvSpPr>
        <p:spPr bwMode="white">
          <a:xfrm>
            <a:off x="396874" y="9919063"/>
            <a:ext cx="14328775" cy="360000"/>
          </a:xfrm>
          <a:prstGeom prst="rect">
            <a:avLst/>
          </a:prstGeom>
          <a:solidFill>
            <a:schemeClr val="accent3"/>
          </a:solidFill>
        </p:spPr>
        <p:txBody>
          <a:bodyPr wrap="square" lIns="324000" tIns="0" rIns="0" bIns="0" rtlCol="0" anchor="ctr" anchorCtr="0">
            <a:noAutofit/>
          </a:bodyPr>
          <a:lstStyle/>
          <a:p>
            <a:r>
              <a:rPr lang="de-CH" sz="1500" b="1" dirty="0">
                <a:solidFill>
                  <a:schemeClr val="accent1"/>
                </a:solidFill>
              </a:rPr>
              <a:t>Partners</a:t>
            </a:r>
          </a:p>
        </p:txBody>
      </p:sp>
      <p:sp>
        <p:nvSpPr>
          <p:cNvPr id="26" name="Bildplatzhalter 2"/>
          <p:cNvSpPr>
            <a:spLocks noGrp="1"/>
          </p:cNvSpPr>
          <p:nvPr>
            <p:ph type="pic" sz="quarter" idx="20" hasCustomPrompt="1"/>
          </p:nvPr>
        </p:nvSpPr>
        <p:spPr>
          <a:xfrm>
            <a:off x="12925858"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4" name="Bildplatzhalter 2"/>
          <p:cNvSpPr>
            <a:spLocks noGrp="1"/>
          </p:cNvSpPr>
          <p:nvPr>
            <p:ph type="pic" sz="quarter" idx="28" hasCustomPrompt="1"/>
          </p:nvPr>
        </p:nvSpPr>
        <p:spPr>
          <a:xfrm>
            <a:off x="11161662"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5" name="Bildplatzhalter 2"/>
          <p:cNvSpPr>
            <a:spLocks noGrp="1"/>
          </p:cNvSpPr>
          <p:nvPr>
            <p:ph type="pic" sz="quarter" idx="29" hasCustomPrompt="1"/>
          </p:nvPr>
        </p:nvSpPr>
        <p:spPr>
          <a:xfrm>
            <a:off x="9410803"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6" name="Bildplatzhalter 2"/>
          <p:cNvSpPr>
            <a:spLocks noGrp="1"/>
          </p:cNvSpPr>
          <p:nvPr>
            <p:ph type="pic" sz="quarter" idx="30" hasCustomPrompt="1"/>
          </p:nvPr>
        </p:nvSpPr>
        <p:spPr>
          <a:xfrm>
            <a:off x="7646607"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40" name="Bildplatzhalter 2"/>
          <p:cNvSpPr>
            <a:spLocks noGrp="1"/>
          </p:cNvSpPr>
          <p:nvPr>
            <p:ph type="pic" sz="quarter" idx="27" hasCustomPrompt="1"/>
          </p:nvPr>
        </p:nvSpPr>
        <p:spPr>
          <a:xfrm>
            <a:off x="4068763" y="414338"/>
            <a:ext cx="2844428" cy="539874"/>
          </a:xfrm>
        </p:spPr>
        <p:txBody>
          <a:bodyPr/>
          <a:lstStyle>
            <a:lvl1pPr>
              <a:defRPr/>
            </a:lvl1pPr>
          </a:lstStyle>
          <a:p>
            <a:r>
              <a:rPr lang="de-CH" dirty="0"/>
              <a:t>Logos Partner </a:t>
            </a:r>
            <a:r>
              <a:rPr lang="de-CH" dirty="0" err="1"/>
              <a:t>Universities</a:t>
            </a:r>
            <a:endParaRPr lang="de-CH" dirty="0"/>
          </a:p>
        </p:txBody>
      </p:sp>
      <p:sp>
        <p:nvSpPr>
          <p:cNvPr id="41" name="Bildplatzhalter 2"/>
          <p:cNvSpPr>
            <a:spLocks noGrp="1"/>
          </p:cNvSpPr>
          <p:nvPr>
            <p:ph type="pic" sz="quarter" idx="31" hasCustomPrompt="1"/>
          </p:nvPr>
        </p:nvSpPr>
        <p:spPr>
          <a:xfrm>
            <a:off x="7740650" y="414338"/>
            <a:ext cx="2844428" cy="539874"/>
          </a:xfrm>
        </p:spPr>
        <p:txBody>
          <a:bodyPr/>
          <a:lstStyle>
            <a:lvl1pPr>
              <a:defRPr/>
            </a:lvl1pPr>
          </a:lstStyle>
          <a:p>
            <a:r>
              <a:rPr lang="de-CH" dirty="0"/>
              <a:t>Logos Partner </a:t>
            </a:r>
            <a:r>
              <a:rPr lang="de-CH" dirty="0" err="1"/>
              <a:t>Universities</a:t>
            </a:r>
            <a:endParaRPr lang="de-CH" dirty="0"/>
          </a:p>
        </p:txBody>
      </p:sp>
      <p:sp>
        <p:nvSpPr>
          <p:cNvPr id="42" name="Bildplatzhalter 2"/>
          <p:cNvSpPr>
            <a:spLocks noGrp="1"/>
          </p:cNvSpPr>
          <p:nvPr>
            <p:ph type="pic" sz="quarter" idx="32" hasCustomPrompt="1"/>
          </p:nvPr>
        </p:nvSpPr>
        <p:spPr>
          <a:xfrm>
            <a:off x="11414125" y="414338"/>
            <a:ext cx="2844428" cy="539874"/>
          </a:xfrm>
        </p:spPr>
        <p:txBody>
          <a:bodyPr/>
          <a:lstStyle>
            <a:lvl1pPr>
              <a:defRPr/>
            </a:lvl1pPr>
          </a:lstStyle>
          <a:p>
            <a:r>
              <a:rPr lang="de-CH" dirty="0"/>
              <a:t>Logos Partner </a:t>
            </a:r>
            <a:r>
              <a:rPr lang="de-CH" dirty="0" err="1"/>
              <a:t>Universities</a:t>
            </a:r>
            <a:endParaRPr lang="de-CH" dirty="0"/>
          </a:p>
        </p:txBody>
      </p:sp>
      <p:sp>
        <p:nvSpPr>
          <p:cNvPr id="18" name="Bildplatzhalter 2"/>
          <p:cNvSpPr>
            <a:spLocks noGrp="1"/>
          </p:cNvSpPr>
          <p:nvPr>
            <p:ph type="pic" sz="quarter" idx="21" hasCustomPrompt="1"/>
          </p:nvPr>
        </p:nvSpPr>
        <p:spPr>
          <a:xfrm>
            <a:off x="1836626" y="9974269"/>
            <a:ext cx="1680492" cy="196968"/>
          </a:xfrm>
        </p:spPr>
        <p:txBody>
          <a:bodyPr/>
          <a:lstStyle>
            <a:lvl1pPr>
              <a:defRPr>
                <a:solidFill>
                  <a:schemeClr val="accent1"/>
                </a:solidFill>
              </a:defRPr>
            </a:lvl1pPr>
          </a:lstStyle>
          <a:p>
            <a:r>
              <a:rPr lang="de-CH" dirty="0"/>
              <a:t>Logos Sponsoring Partners</a:t>
            </a:r>
          </a:p>
        </p:txBody>
      </p:sp>
      <p:sp>
        <p:nvSpPr>
          <p:cNvPr id="19" name="Bildplatzhalter 2"/>
          <p:cNvSpPr>
            <a:spLocks noGrp="1"/>
          </p:cNvSpPr>
          <p:nvPr>
            <p:ph type="pic" sz="quarter" idx="22" hasCustomPrompt="1"/>
          </p:nvPr>
        </p:nvSpPr>
        <p:spPr>
          <a:xfrm>
            <a:off x="3795774" y="9974268"/>
            <a:ext cx="1680492" cy="203465"/>
          </a:xfrm>
        </p:spPr>
        <p:txBody>
          <a:bodyPr/>
          <a:lstStyle>
            <a:lvl1pPr>
              <a:defRPr>
                <a:solidFill>
                  <a:schemeClr val="accent1"/>
                </a:solidFill>
              </a:defRPr>
            </a:lvl1pPr>
          </a:lstStyle>
          <a:p>
            <a:r>
              <a:rPr lang="de-CH" dirty="0"/>
              <a:t>Logos Sponsoring Partners</a:t>
            </a:r>
          </a:p>
        </p:txBody>
      </p:sp>
      <p:sp>
        <p:nvSpPr>
          <p:cNvPr id="20" name="Bildplatzhalter 2"/>
          <p:cNvSpPr>
            <a:spLocks noGrp="1"/>
          </p:cNvSpPr>
          <p:nvPr>
            <p:ph type="pic" sz="quarter" idx="23" hasCustomPrompt="1"/>
          </p:nvPr>
        </p:nvSpPr>
        <p:spPr>
          <a:xfrm>
            <a:off x="5757202" y="9974268"/>
            <a:ext cx="1680492" cy="203465"/>
          </a:xfrm>
        </p:spPr>
        <p:txBody>
          <a:bodyPr/>
          <a:lstStyle>
            <a:lvl1pPr>
              <a:defRPr>
                <a:solidFill>
                  <a:schemeClr val="accent1"/>
                </a:solidFill>
              </a:defRPr>
            </a:lvl1pPr>
          </a:lstStyle>
          <a:p>
            <a:r>
              <a:rPr lang="de-CH" dirty="0"/>
              <a:t>Logos Sponsoring Partners</a:t>
            </a:r>
          </a:p>
        </p:txBody>
      </p:sp>
      <p:sp>
        <p:nvSpPr>
          <p:cNvPr id="24" name="Bildplatzhalter 2"/>
          <p:cNvSpPr>
            <a:spLocks noGrp="1"/>
          </p:cNvSpPr>
          <p:nvPr>
            <p:ph type="pic" sz="quarter" idx="24" hasCustomPrompt="1"/>
          </p:nvPr>
        </p:nvSpPr>
        <p:spPr>
          <a:xfrm>
            <a:off x="7722995" y="9974268"/>
            <a:ext cx="1680492" cy="203465"/>
          </a:xfrm>
        </p:spPr>
        <p:txBody>
          <a:bodyPr/>
          <a:lstStyle>
            <a:lvl1pPr>
              <a:defRPr>
                <a:solidFill>
                  <a:schemeClr val="accent1"/>
                </a:solidFill>
              </a:defRPr>
            </a:lvl1pPr>
          </a:lstStyle>
          <a:p>
            <a:r>
              <a:rPr lang="de-CH" dirty="0"/>
              <a:t>Logos Sponsoring Partners</a:t>
            </a:r>
          </a:p>
        </p:txBody>
      </p:sp>
      <p:sp>
        <p:nvSpPr>
          <p:cNvPr id="25" name="Bildplatzhalter 2"/>
          <p:cNvSpPr>
            <a:spLocks noGrp="1"/>
          </p:cNvSpPr>
          <p:nvPr>
            <p:ph type="pic" sz="quarter" idx="25" hasCustomPrompt="1"/>
          </p:nvPr>
        </p:nvSpPr>
        <p:spPr>
          <a:xfrm>
            <a:off x="9677779" y="9974268"/>
            <a:ext cx="1680492" cy="203465"/>
          </a:xfrm>
        </p:spPr>
        <p:txBody>
          <a:bodyPr/>
          <a:lstStyle>
            <a:lvl1pPr>
              <a:defRPr>
                <a:solidFill>
                  <a:schemeClr val="accent1"/>
                </a:solidFill>
              </a:defRPr>
            </a:lvl1pPr>
          </a:lstStyle>
          <a:p>
            <a:r>
              <a:rPr lang="de-CH" dirty="0"/>
              <a:t>Logos Sponsoring Partners</a:t>
            </a:r>
          </a:p>
        </p:txBody>
      </p:sp>
      <p:sp>
        <p:nvSpPr>
          <p:cNvPr id="27" name="Bildplatzhalter 2"/>
          <p:cNvSpPr>
            <a:spLocks noGrp="1"/>
          </p:cNvSpPr>
          <p:nvPr>
            <p:ph type="pic" sz="quarter" idx="26" hasCustomPrompt="1"/>
          </p:nvPr>
        </p:nvSpPr>
        <p:spPr>
          <a:xfrm>
            <a:off x="11612610" y="9974268"/>
            <a:ext cx="1680492" cy="203465"/>
          </a:xfrm>
        </p:spPr>
        <p:txBody>
          <a:bodyPr/>
          <a:lstStyle>
            <a:lvl1pPr>
              <a:defRPr>
                <a:solidFill>
                  <a:schemeClr val="accent1"/>
                </a:solidFill>
              </a:defRPr>
            </a:lvl1pPr>
          </a:lstStyle>
          <a:p>
            <a:r>
              <a:rPr lang="de-CH" dirty="0"/>
              <a:t>Logos Sponsoring Partners</a:t>
            </a:r>
          </a:p>
        </p:txBody>
      </p:sp>
    </p:spTree>
    <p:extLst>
      <p:ext uri="{BB962C8B-B14F-4D97-AF65-F5344CB8AC3E}">
        <p14:creationId xmlns:p14="http://schemas.microsoft.com/office/powerpoint/2010/main" val="20857847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Leer">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645826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8" name="Textplatzhalter 7"/>
          <p:cNvSpPr>
            <a:spLocks noGrp="1"/>
          </p:cNvSpPr>
          <p:nvPr>
            <p:ph type="body" sz="quarter" idx="10"/>
          </p:nvPr>
        </p:nvSpPr>
        <p:spPr>
          <a:xfrm>
            <a:off x="396875" y="1206500"/>
            <a:ext cx="14328775" cy="1800225"/>
          </a:xfrm>
          <a:solidFill>
            <a:schemeClr val="tx2"/>
          </a:solidFill>
          <a:ln>
            <a:noFill/>
          </a:ln>
        </p:spPr>
        <p:txBody>
          <a:bodyPr lIns="324000" tIns="324000" rIns="324000" bIns="324000"/>
          <a:lstStyle>
            <a:lvl1pPr marL="0" indent="0">
              <a:lnSpc>
                <a:spcPts val="4000"/>
              </a:lnSpc>
              <a:spcAft>
                <a:spcPts val="1500"/>
              </a:spcAft>
              <a:buNone/>
              <a:defRPr sz="3500" b="1">
                <a:solidFill>
                  <a:schemeClr val="bg2"/>
                </a:solidFill>
              </a:defRPr>
            </a:lvl1pPr>
            <a:lvl2pPr marL="0" indent="0">
              <a:lnSpc>
                <a:spcPts val="1500"/>
              </a:lnSpc>
              <a:spcBef>
                <a:spcPts val="0"/>
              </a:spcBef>
              <a:buNone/>
              <a:defRPr sz="1100">
                <a:solidFill>
                  <a:schemeClr val="bg2"/>
                </a:solidFill>
              </a:defRPr>
            </a:lvl2pPr>
            <a:lvl3pPr marL="0" indent="0">
              <a:lnSpc>
                <a:spcPts val="1500"/>
              </a:lnSpc>
              <a:buNone/>
              <a:defRPr sz="1100">
                <a:solidFill>
                  <a:schemeClr val="bg2"/>
                </a:solidFill>
              </a:defRPr>
            </a:lvl3pPr>
            <a:lvl4pPr marL="0" indent="0">
              <a:lnSpc>
                <a:spcPts val="1500"/>
              </a:lnSpc>
              <a:buNone/>
              <a:defRPr sz="1100">
                <a:solidFill>
                  <a:schemeClr val="bg2"/>
                </a:solidFill>
              </a:defRPr>
            </a:lvl4pPr>
            <a:lvl5pPr marL="0" indent="0">
              <a:lnSpc>
                <a:spcPts val="1500"/>
              </a:lnSpc>
              <a:buNone/>
              <a:defRPr sz="1100">
                <a:solidFill>
                  <a:schemeClr val="bg2"/>
                </a:solidFill>
              </a:defRPr>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CH" dirty="0"/>
          </a:p>
        </p:txBody>
      </p:sp>
      <p:sp>
        <p:nvSpPr>
          <p:cNvPr id="16" name="Bildplatzhalter 2"/>
          <p:cNvSpPr>
            <a:spLocks noGrp="1"/>
          </p:cNvSpPr>
          <p:nvPr>
            <p:ph type="pic" sz="quarter" idx="20" hasCustomPrompt="1"/>
          </p:nvPr>
        </p:nvSpPr>
        <p:spPr>
          <a:xfrm>
            <a:off x="12925858"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24" name="Bildplatzhalter 2"/>
          <p:cNvSpPr>
            <a:spLocks noGrp="1"/>
          </p:cNvSpPr>
          <p:nvPr>
            <p:ph type="pic" sz="quarter" idx="28" hasCustomPrompt="1"/>
          </p:nvPr>
        </p:nvSpPr>
        <p:spPr>
          <a:xfrm>
            <a:off x="11161662"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25" name="Bildplatzhalter 2"/>
          <p:cNvSpPr>
            <a:spLocks noGrp="1"/>
          </p:cNvSpPr>
          <p:nvPr>
            <p:ph type="pic" sz="quarter" idx="29" hasCustomPrompt="1"/>
          </p:nvPr>
        </p:nvSpPr>
        <p:spPr>
          <a:xfrm>
            <a:off x="9410803"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26" name="Bildplatzhalter 2"/>
          <p:cNvSpPr>
            <a:spLocks noGrp="1"/>
          </p:cNvSpPr>
          <p:nvPr>
            <p:ph type="pic" sz="quarter" idx="30" hasCustomPrompt="1"/>
          </p:nvPr>
        </p:nvSpPr>
        <p:spPr>
          <a:xfrm>
            <a:off x="7646607"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27" name="Textfeld 26"/>
          <p:cNvSpPr txBox="1"/>
          <p:nvPr userDrawn="1"/>
        </p:nvSpPr>
        <p:spPr bwMode="white">
          <a:xfrm>
            <a:off x="396874" y="9919063"/>
            <a:ext cx="14328775" cy="360000"/>
          </a:xfrm>
          <a:prstGeom prst="rect">
            <a:avLst/>
          </a:prstGeom>
          <a:solidFill>
            <a:schemeClr val="accent3"/>
          </a:solidFill>
        </p:spPr>
        <p:txBody>
          <a:bodyPr wrap="square" lIns="324000" tIns="0" rIns="0" bIns="0" rtlCol="0" anchor="ctr" anchorCtr="0">
            <a:noAutofit/>
          </a:bodyPr>
          <a:lstStyle/>
          <a:p>
            <a:r>
              <a:rPr lang="de-CH" sz="1500" b="1" dirty="0">
                <a:solidFill>
                  <a:schemeClr val="accent1"/>
                </a:solidFill>
              </a:rPr>
              <a:t>Partners</a:t>
            </a:r>
          </a:p>
        </p:txBody>
      </p:sp>
      <p:sp>
        <p:nvSpPr>
          <p:cNvPr id="36" name="Bildplatzhalter 2"/>
          <p:cNvSpPr>
            <a:spLocks noGrp="1"/>
          </p:cNvSpPr>
          <p:nvPr>
            <p:ph type="pic" sz="quarter" idx="27" hasCustomPrompt="1"/>
          </p:nvPr>
        </p:nvSpPr>
        <p:spPr>
          <a:xfrm>
            <a:off x="4068763" y="414338"/>
            <a:ext cx="2844428" cy="539874"/>
          </a:xfrm>
        </p:spPr>
        <p:txBody>
          <a:bodyPr/>
          <a:lstStyle>
            <a:lvl1pPr>
              <a:defRPr/>
            </a:lvl1pPr>
          </a:lstStyle>
          <a:p>
            <a:r>
              <a:rPr lang="de-CH" dirty="0"/>
              <a:t>Logos Partner </a:t>
            </a:r>
            <a:r>
              <a:rPr lang="de-CH" dirty="0" err="1"/>
              <a:t>Universities</a:t>
            </a:r>
            <a:endParaRPr lang="de-CH" dirty="0"/>
          </a:p>
        </p:txBody>
      </p:sp>
      <p:sp>
        <p:nvSpPr>
          <p:cNvPr id="17" name="Bildplatzhalter 2"/>
          <p:cNvSpPr>
            <a:spLocks noGrp="1"/>
          </p:cNvSpPr>
          <p:nvPr>
            <p:ph type="pic" sz="quarter" idx="31" hasCustomPrompt="1"/>
          </p:nvPr>
        </p:nvSpPr>
        <p:spPr>
          <a:xfrm>
            <a:off x="7740650" y="414338"/>
            <a:ext cx="2844428" cy="539874"/>
          </a:xfrm>
        </p:spPr>
        <p:txBody>
          <a:bodyPr/>
          <a:lstStyle>
            <a:lvl1pPr>
              <a:defRPr/>
            </a:lvl1pPr>
          </a:lstStyle>
          <a:p>
            <a:r>
              <a:rPr lang="de-CH" dirty="0"/>
              <a:t>Logos Partner </a:t>
            </a:r>
            <a:r>
              <a:rPr lang="de-CH" dirty="0" err="1"/>
              <a:t>Universities</a:t>
            </a:r>
            <a:endParaRPr lang="de-CH" dirty="0"/>
          </a:p>
        </p:txBody>
      </p:sp>
      <p:sp>
        <p:nvSpPr>
          <p:cNvPr id="18" name="Bildplatzhalter 2"/>
          <p:cNvSpPr>
            <a:spLocks noGrp="1"/>
          </p:cNvSpPr>
          <p:nvPr>
            <p:ph type="pic" sz="quarter" idx="32" hasCustomPrompt="1"/>
          </p:nvPr>
        </p:nvSpPr>
        <p:spPr>
          <a:xfrm>
            <a:off x="11414125" y="414338"/>
            <a:ext cx="2844428" cy="539874"/>
          </a:xfrm>
        </p:spPr>
        <p:txBody>
          <a:bodyPr/>
          <a:lstStyle>
            <a:lvl1pPr>
              <a:defRPr/>
            </a:lvl1pPr>
          </a:lstStyle>
          <a:p>
            <a:r>
              <a:rPr lang="de-CH" dirty="0"/>
              <a:t>Logos Partner </a:t>
            </a:r>
            <a:r>
              <a:rPr lang="de-CH" dirty="0" err="1"/>
              <a:t>Universities</a:t>
            </a:r>
            <a:endParaRPr lang="de-CH" dirty="0"/>
          </a:p>
        </p:txBody>
      </p:sp>
      <p:sp>
        <p:nvSpPr>
          <p:cNvPr id="19" name="Bildplatzhalter 2"/>
          <p:cNvSpPr>
            <a:spLocks noGrp="1"/>
          </p:cNvSpPr>
          <p:nvPr>
            <p:ph type="pic" sz="quarter" idx="21" hasCustomPrompt="1"/>
          </p:nvPr>
        </p:nvSpPr>
        <p:spPr>
          <a:xfrm>
            <a:off x="1836626" y="9974269"/>
            <a:ext cx="1680492" cy="196968"/>
          </a:xfrm>
        </p:spPr>
        <p:txBody>
          <a:bodyPr/>
          <a:lstStyle>
            <a:lvl1pPr>
              <a:defRPr>
                <a:solidFill>
                  <a:schemeClr val="accent1"/>
                </a:solidFill>
              </a:defRPr>
            </a:lvl1pPr>
          </a:lstStyle>
          <a:p>
            <a:r>
              <a:rPr lang="de-CH" dirty="0"/>
              <a:t>Logos Sponsoring Partners</a:t>
            </a:r>
          </a:p>
        </p:txBody>
      </p:sp>
      <p:sp>
        <p:nvSpPr>
          <p:cNvPr id="20" name="Bildplatzhalter 2"/>
          <p:cNvSpPr>
            <a:spLocks noGrp="1"/>
          </p:cNvSpPr>
          <p:nvPr>
            <p:ph type="pic" sz="quarter" idx="22" hasCustomPrompt="1"/>
          </p:nvPr>
        </p:nvSpPr>
        <p:spPr>
          <a:xfrm>
            <a:off x="3795774" y="9974268"/>
            <a:ext cx="1680492" cy="203465"/>
          </a:xfrm>
        </p:spPr>
        <p:txBody>
          <a:bodyPr/>
          <a:lstStyle>
            <a:lvl1pPr>
              <a:defRPr>
                <a:solidFill>
                  <a:schemeClr val="accent1"/>
                </a:solidFill>
              </a:defRPr>
            </a:lvl1pPr>
          </a:lstStyle>
          <a:p>
            <a:r>
              <a:rPr lang="de-CH" dirty="0"/>
              <a:t>Logos Sponsoring Partners</a:t>
            </a:r>
          </a:p>
        </p:txBody>
      </p:sp>
      <p:sp>
        <p:nvSpPr>
          <p:cNvPr id="21" name="Bildplatzhalter 2"/>
          <p:cNvSpPr>
            <a:spLocks noGrp="1"/>
          </p:cNvSpPr>
          <p:nvPr>
            <p:ph type="pic" sz="quarter" idx="23" hasCustomPrompt="1"/>
          </p:nvPr>
        </p:nvSpPr>
        <p:spPr>
          <a:xfrm>
            <a:off x="5757202" y="9974268"/>
            <a:ext cx="1680492" cy="203465"/>
          </a:xfrm>
        </p:spPr>
        <p:txBody>
          <a:bodyPr/>
          <a:lstStyle>
            <a:lvl1pPr>
              <a:defRPr>
                <a:solidFill>
                  <a:schemeClr val="accent1"/>
                </a:solidFill>
              </a:defRPr>
            </a:lvl1pPr>
          </a:lstStyle>
          <a:p>
            <a:r>
              <a:rPr lang="de-CH" dirty="0"/>
              <a:t>Logos Sponsoring Partners</a:t>
            </a:r>
          </a:p>
        </p:txBody>
      </p:sp>
      <p:sp>
        <p:nvSpPr>
          <p:cNvPr id="22" name="Bildplatzhalter 2"/>
          <p:cNvSpPr>
            <a:spLocks noGrp="1"/>
          </p:cNvSpPr>
          <p:nvPr>
            <p:ph type="pic" sz="quarter" idx="24" hasCustomPrompt="1"/>
          </p:nvPr>
        </p:nvSpPr>
        <p:spPr>
          <a:xfrm>
            <a:off x="7722995" y="9974268"/>
            <a:ext cx="1680492" cy="203465"/>
          </a:xfrm>
        </p:spPr>
        <p:txBody>
          <a:bodyPr/>
          <a:lstStyle>
            <a:lvl1pPr>
              <a:defRPr>
                <a:solidFill>
                  <a:schemeClr val="accent1"/>
                </a:solidFill>
              </a:defRPr>
            </a:lvl1pPr>
          </a:lstStyle>
          <a:p>
            <a:r>
              <a:rPr lang="de-CH" dirty="0"/>
              <a:t>Logos Sponsoring Partners</a:t>
            </a:r>
          </a:p>
        </p:txBody>
      </p:sp>
      <p:sp>
        <p:nvSpPr>
          <p:cNvPr id="23" name="Bildplatzhalter 2"/>
          <p:cNvSpPr>
            <a:spLocks noGrp="1"/>
          </p:cNvSpPr>
          <p:nvPr>
            <p:ph type="pic" sz="quarter" idx="25" hasCustomPrompt="1"/>
          </p:nvPr>
        </p:nvSpPr>
        <p:spPr>
          <a:xfrm>
            <a:off x="9677779" y="9974268"/>
            <a:ext cx="1680492" cy="203465"/>
          </a:xfrm>
        </p:spPr>
        <p:txBody>
          <a:bodyPr/>
          <a:lstStyle>
            <a:lvl1pPr>
              <a:defRPr>
                <a:solidFill>
                  <a:schemeClr val="accent1"/>
                </a:solidFill>
              </a:defRPr>
            </a:lvl1pPr>
          </a:lstStyle>
          <a:p>
            <a:r>
              <a:rPr lang="de-CH" dirty="0"/>
              <a:t>Logos Sponsoring Partners</a:t>
            </a:r>
          </a:p>
        </p:txBody>
      </p:sp>
      <p:sp>
        <p:nvSpPr>
          <p:cNvPr id="34" name="Bildplatzhalter 2"/>
          <p:cNvSpPr>
            <a:spLocks noGrp="1"/>
          </p:cNvSpPr>
          <p:nvPr>
            <p:ph type="pic" sz="quarter" idx="26" hasCustomPrompt="1"/>
          </p:nvPr>
        </p:nvSpPr>
        <p:spPr>
          <a:xfrm>
            <a:off x="11612610" y="9974268"/>
            <a:ext cx="1680492" cy="203465"/>
          </a:xfrm>
        </p:spPr>
        <p:txBody>
          <a:bodyPr/>
          <a:lstStyle>
            <a:lvl1pPr>
              <a:defRPr>
                <a:solidFill>
                  <a:schemeClr val="accent1"/>
                </a:solidFill>
              </a:defRPr>
            </a:lvl1pPr>
          </a:lstStyle>
          <a:p>
            <a:r>
              <a:rPr lang="de-CH" dirty="0"/>
              <a:t>Logos Sponsoring Partners</a:t>
            </a:r>
          </a:p>
        </p:txBody>
      </p:sp>
    </p:spTree>
    <p:extLst>
      <p:ext uri="{BB962C8B-B14F-4D97-AF65-F5344CB8AC3E}">
        <p14:creationId xmlns:p14="http://schemas.microsoft.com/office/powerpoint/2010/main" val="31532343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Leer">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73347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8" name="Textplatzhalter 7"/>
          <p:cNvSpPr>
            <a:spLocks noGrp="1"/>
          </p:cNvSpPr>
          <p:nvPr>
            <p:ph type="body" sz="quarter" idx="10"/>
          </p:nvPr>
        </p:nvSpPr>
        <p:spPr>
          <a:xfrm>
            <a:off x="396875" y="1206500"/>
            <a:ext cx="14328775" cy="1800225"/>
          </a:xfrm>
          <a:solidFill>
            <a:schemeClr val="tx2"/>
          </a:solidFill>
          <a:ln>
            <a:noFill/>
          </a:ln>
        </p:spPr>
        <p:txBody>
          <a:bodyPr lIns="324000" tIns="324000" rIns="324000" bIns="324000"/>
          <a:lstStyle>
            <a:lvl1pPr marL="0" indent="0">
              <a:lnSpc>
                <a:spcPts val="4000"/>
              </a:lnSpc>
              <a:spcAft>
                <a:spcPts val="1500"/>
              </a:spcAft>
              <a:buNone/>
              <a:defRPr sz="3500" b="1">
                <a:solidFill>
                  <a:schemeClr val="bg2"/>
                </a:solidFill>
              </a:defRPr>
            </a:lvl1pPr>
            <a:lvl2pPr marL="0" indent="0">
              <a:lnSpc>
                <a:spcPts val="1500"/>
              </a:lnSpc>
              <a:spcBef>
                <a:spcPts val="0"/>
              </a:spcBef>
              <a:buNone/>
              <a:defRPr sz="1100">
                <a:solidFill>
                  <a:schemeClr val="bg2"/>
                </a:solidFill>
              </a:defRPr>
            </a:lvl2pPr>
            <a:lvl3pPr marL="0" indent="0">
              <a:lnSpc>
                <a:spcPts val="1500"/>
              </a:lnSpc>
              <a:buNone/>
              <a:defRPr sz="1100">
                <a:solidFill>
                  <a:schemeClr val="bg2"/>
                </a:solidFill>
              </a:defRPr>
            </a:lvl3pPr>
            <a:lvl4pPr marL="0" indent="0">
              <a:lnSpc>
                <a:spcPts val="1500"/>
              </a:lnSpc>
              <a:buNone/>
              <a:defRPr sz="1100">
                <a:solidFill>
                  <a:schemeClr val="bg2"/>
                </a:solidFill>
              </a:defRPr>
            </a:lvl4pPr>
            <a:lvl5pPr marL="0" indent="0">
              <a:lnSpc>
                <a:spcPts val="1500"/>
              </a:lnSpc>
              <a:buNone/>
              <a:defRPr sz="1100">
                <a:solidFill>
                  <a:schemeClr val="bg2"/>
                </a:solidFill>
              </a:defRPr>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CH" dirty="0"/>
          </a:p>
        </p:txBody>
      </p:sp>
      <p:sp>
        <p:nvSpPr>
          <p:cNvPr id="16" name="Bildplatzhalter 2"/>
          <p:cNvSpPr>
            <a:spLocks noGrp="1"/>
          </p:cNvSpPr>
          <p:nvPr>
            <p:ph type="pic" sz="quarter" idx="20" hasCustomPrompt="1"/>
          </p:nvPr>
        </p:nvSpPr>
        <p:spPr>
          <a:xfrm>
            <a:off x="12925858"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24" name="Bildplatzhalter 2"/>
          <p:cNvSpPr>
            <a:spLocks noGrp="1"/>
          </p:cNvSpPr>
          <p:nvPr>
            <p:ph type="pic" sz="quarter" idx="28" hasCustomPrompt="1"/>
          </p:nvPr>
        </p:nvSpPr>
        <p:spPr>
          <a:xfrm>
            <a:off x="11161662"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25" name="Bildplatzhalter 2"/>
          <p:cNvSpPr>
            <a:spLocks noGrp="1"/>
          </p:cNvSpPr>
          <p:nvPr>
            <p:ph type="pic" sz="quarter" idx="29" hasCustomPrompt="1"/>
          </p:nvPr>
        </p:nvSpPr>
        <p:spPr>
          <a:xfrm>
            <a:off x="9410803"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26" name="Bildplatzhalter 2"/>
          <p:cNvSpPr>
            <a:spLocks noGrp="1"/>
          </p:cNvSpPr>
          <p:nvPr>
            <p:ph type="pic" sz="quarter" idx="30" hasCustomPrompt="1"/>
          </p:nvPr>
        </p:nvSpPr>
        <p:spPr>
          <a:xfrm>
            <a:off x="7646607"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27" name="Textfeld 26"/>
          <p:cNvSpPr txBox="1"/>
          <p:nvPr userDrawn="1"/>
        </p:nvSpPr>
        <p:spPr bwMode="white">
          <a:xfrm>
            <a:off x="396874" y="9919063"/>
            <a:ext cx="14328775" cy="360000"/>
          </a:xfrm>
          <a:prstGeom prst="rect">
            <a:avLst/>
          </a:prstGeom>
          <a:solidFill>
            <a:schemeClr val="accent3"/>
          </a:solidFill>
        </p:spPr>
        <p:txBody>
          <a:bodyPr wrap="square" lIns="324000" tIns="0" rIns="0" bIns="0" rtlCol="0" anchor="ctr" anchorCtr="0">
            <a:noAutofit/>
          </a:bodyPr>
          <a:lstStyle/>
          <a:p>
            <a:r>
              <a:rPr lang="de-CH" sz="1500" b="1" dirty="0">
                <a:solidFill>
                  <a:schemeClr val="accent1"/>
                </a:solidFill>
              </a:rPr>
              <a:t>Partners</a:t>
            </a:r>
          </a:p>
        </p:txBody>
      </p:sp>
      <p:sp>
        <p:nvSpPr>
          <p:cNvPr id="36" name="Bildplatzhalter 2"/>
          <p:cNvSpPr>
            <a:spLocks noGrp="1"/>
          </p:cNvSpPr>
          <p:nvPr>
            <p:ph type="pic" sz="quarter" idx="27" hasCustomPrompt="1"/>
          </p:nvPr>
        </p:nvSpPr>
        <p:spPr>
          <a:xfrm>
            <a:off x="4068763" y="414338"/>
            <a:ext cx="2844428" cy="539874"/>
          </a:xfrm>
        </p:spPr>
        <p:txBody>
          <a:bodyPr/>
          <a:lstStyle>
            <a:lvl1pPr>
              <a:defRPr/>
            </a:lvl1pPr>
          </a:lstStyle>
          <a:p>
            <a:r>
              <a:rPr lang="de-CH" dirty="0"/>
              <a:t>Logos Partner </a:t>
            </a:r>
            <a:r>
              <a:rPr lang="de-CH" dirty="0" err="1"/>
              <a:t>Universities</a:t>
            </a:r>
            <a:endParaRPr lang="de-CH" dirty="0"/>
          </a:p>
        </p:txBody>
      </p:sp>
      <p:sp>
        <p:nvSpPr>
          <p:cNvPr id="17" name="Bildplatzhalter 2"/>
          <p:cNvSpPr>
            <a:spLocks noGrp="1"/>
          </p:cNvSpPr>
          <p:nvPr>
            <p:ph type="pic" sz="quarter" idx="31" hasCustomPrompt="1"/>
          </p:nvPr>
        </p:nvSpPr>
        <p:spPr>
          <a:xfrm>
            <a:off x="7740650" y="414338"/>
            <a:ext cx="2844428" cy="539874"/>
          </a:xfrm>
        </p:spPr>
        <p:txBody>
          <a:bodyPr/>
          <a:lstStyle>
            <a:lvl1pPr>
              <a:defRPr/>
            </a:lvl1pPr>
          </a:lstStyle>
          <a:p>
            <a:r>
              <a:rPr lang="de-CH" dirty="0"/>
              <a:t>Logos Partner </a:t>
            </a:r>
            <a:r>
              <a:rPr lang="de-CH" dirty="0" err="1"/>
              <a:t>Universities</a:t>
            </a:r>
            <a:endParaRPr lang="de-CH" dirty="0"/>
          </a:p>
        </p:txBody>
      </p:sp>
      <p:sp>
        <p:nvSpPr>
          <p:cNvPr id="18" name="Bildplatzhalter 2"/>
          <p:cNvSpPr>
            <a:spLocks noGrp="1"/>
          </p:cNvSpPr>
          <p:nvPr>
            <p:ph type="pic" sz="quarter" idx="32" hasCustomPrompt="1"/>
          </p:nvPr>
        </p:nvSpPr>
        <p:spPr>
          <a:xfrm>
            <a:off x="11414125" y="414338"/>
            <a:ext cx="2844428" cy="539874"/>
          </a:xfrm>
        </p:spPr>
        <p:txBody>
          <a:bodyPr/>
          <a:lstStyle>
            <a:lvl1pPr>
              <a:defRPr/>
            </a:lvl1pPr>
          </a:lstStyle>
          <a:p>
            <a:r>
              <a:rPr lang="de-CH" dirty="0"/>
              <a:t>Logos Partner </a:t>
            </a:r>
            <a:r>
              <a:rPr lang="de-CH" dirty="0" err="1"/>
              <a:t>Universities</a:t>
            </a:r>
            <a:endParaRPr lang="de-CH" dirty="0"/>
          </a:p>
        </p:txBody>
      </p:sp>
      <p:sp>
        <p:nvSpPr>
          <p:cNvPr id="19" name="Bildplatzhalter 2"/>
          <p:cNvSpPr>
            <a:spLocks noGrp="1"/>
          </p:cNvSpPr>
          <p:nvPr>
            <p:ph type="pic" sz="quarter" idx="21" hasCustomPrompt="1"/>
          </p:nvPr>
        </p:nvSpPr>
        <p:spPr>
          <a:xfrm>
            <a:off x="1836626" y="9974269"/>
            <a:ext cx="1680492" cy="196968"/>
          </a:xfrm>
        </p:spPr>
        <p:txBody>
          <a:bodyPr/>
          <a:lstStyle>
            <a:lvl1pPr>
              <a:defRPr>
                <a:solidFill>
                  <a:schemeClr val="accent1"/>
                </a:solidFill>
              </a:defRPr>
            </a:lvl1pPr>
          </a:lstStyle>
          <a:p>
            <a:r>
              <a:rPr lang="de-CH" dirty="0"/>
              <a:t>Logos Sponsoring Partners</a:t>
            </a:r>
          </a:p>
        </p:txBody>
      </p:sp>
      <p:sp>
        <p:nvSpPr>
          <p:cNvPr id="20" name="Bildplatzhalter 2"/>
          <p:cNvSpPr>
            <a:spLocks noGrp="1"/>
          </p:cNvSpPr>
          <p:nvPr>
            <p:ph type="pic" sz="quarter" idx="22" hasCustomPrompt="1"/>
          </p:nvPr>
        </p:nvSpPr>
        <p:spPr>
          <a:xfrm>
            <a:off x="3795774" y="9974268"/>
            <a:ext cx="1680492" cy="203465"/>
          </a:xfrm>
        </p:spPr>
        <p:txBody>
          <a:bodyPr/>
          <a:lstStyle>
            <a:lvl1pPr>
              <a:defRPr>
                <a:solidFill>
                  <a:schemeClr val="accent1"/>
                </a:solidFill>
              </a:defRPr>
            </a:lvl1pPr>
          </a:lstStyle>
          <a:p>
            <a:r>
              <a:rPr lang="de-CH" dirty="0"/>
              <a:t>Logos Sponsoring Partners</a:t>
            </a:r>
          </a:p>
        </p:txBody>
      </p:sp>
      <p:sp>
        <p:nvSpPr>
          <p:cNvPr id="21" name="Bildplatzhalter 2"/>
          <p:cNvSpPr>
            <a:spLocks noGrp="1"/>
          </p:cNvSpPr>
          <p:nvPr>
            <p:ph type="pic" sz="quarter" idx="23" hasCustomPrompt="1"/>
          </p:nvPr>
        </p:nvSpPr>
        <p:spPr>
          <a:xfrm>
            <a:off x="5757202" y="9974268"/>
            <a:ext cx="1680492" cy="203465"/>
          </a:xfrm>
        </p:spPr>
        <p:txBody>
          <a:bodyPr/>
          <a:lstStyle>
            <a:lvl1pPr>
              <a:defRPr>
                <a:solidFill>
                  <a:schemeClr val="accent1"/>
                </a:solidFill>
              </a:defRPr>
            </a:lvl1pPr>
          </a:lstStyle>
          <a:p>
            <a:r>
              <a:rPr lang="de-CH" dirty="0"/>
              <a:t>Logos Sponsoring Partners</a:t>
            </a:r>
          </a:p>
        </p:txBody>
      </p:sp>
      <p:sp>
        <p:nvSpPr>
          <p:cNvPr id="22" name="Bildplatzhalter 2"/>
          <p:cNvSpPr>
            <a:spLocks noGrp="1"/>
          </p:cNvSpPr>
          <p:nvPr>
            <p:ph type="pic" sz="quarter" idx="24" hasCustomPrompt="1"/>
          </p:nvPr>
        </p:nvSpPr>
        <p:spPr>
          <a:xfrm>
            <a:off x="7722995" y="9974268"/>
            <a:ext cx="1680492" cy="203465"/>
          </a:xfrm>
        </p:spPr>
        <p:txBody>
          <a:bodyPr/>
          <a:lstStyle>
            <a:lvl1pPr>
              <a:defRPr>
                <a:solidFill>
                  <a:schemeClr val="accent1"/>
                </a:solidFill>
              </a:defRPr>
            </a:lvl1pPr>
          </a:lstStyle>
          <a:p>
            <a:r>
              <a:rPr lang="de-CH" dirty="0"/>
              <a:t>Logos Sponsoring Partners</a:t>
            </a:r>
          </a:p>
        </p:txBody>
      </p:sp>
      <p:sp>
        <p:nvSpPr>
          <p:cNvPr id="23" name="Bildplatzhalter 2"/>
          <p:cNvSpPr>
            <a:spLocks noGrp="1"/>
          </p:cNvSpPr>
          <p:nvPr>
            <p:ph type="pic" sz="quarter" idx="25" hasCustomPrompt="1"/>
          </p:nvPr>
        </p:nvSpPr>
        <p:spPr>
          <a:xfrm>
            <a:off x="9677779" y="9974268"/>
            <a:ext cx="1680492" cy="203465"/>
          </a:xfrm>
        </p:spPr>
        <p:txBody>
          <a:bodyPr/>
          <a:lstStyle>
            <a:lvl1pPr>
              <a:defRPr>
                <a:solidFill>
                  <a:schemeClr val="accent1"/>
                </a:solidFill>
              </a:defRPr>
            </a:lvl1pPr>
          </a:lstStyle>
          <a:p>
            <a:r>
              <a:rPr lang="de-CH" dirty="0"/>
              <a:t>Logos Sponsoring Partners</a:t>
            </a:r>
          </a:p>
        </p:txBody>
      </p:sp>
      <p:sp>
        <p:nvSpPr>
          <p:cNvPr id="34" name="Bildplatzhalter 2"/>
          <p:cNvSpPr>
            <a:spLocks noGrp="1"/>
          </p:cNvSpPr>
          <p:nvPr>
            <p:ph type="pic" sz="quarter" idx="26" hasCustomPrompt="1"/>
          </p:nvPr>
        </p:nvSpPr>
        <p:spPr>
          <a:xfrm>
            <a:off x="11612610" y="9974268"/>
            <a:ext cx="1680492" cy="203465"/>
          </a:xfrm>
        </p:spPr>
        <p:txBody>
          <a:bodyPr/>
          <a:lstStyle>
            <a:lvl1pPr>
              <a:defRPr>
                <a:solidFill>
                  <a:schemeClr val="accent1"/>
                </a:solidFill>
              </a:defRPr>
            </a:lvl1pPr>
          </a:lstStyle>
          <a:p>
            <a:r>
              <a:rPr lang="de-CH" dirty="0"/>
              <a:t>Logos Sponsoring Partners</a:t>
            </a:r>
          </a:p>
        </p:txBody>
      </p:sp>
    </p:spTree>
    <p:extLst>
      <p:ext uri="{BB962C8B-B14F-4D97-AF65-F5344CB8AC3E}">
        <p14:creationId xmlns:p14="http://schemas.microsoft.com/office/powerpoint/2010/main" val="179826351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Leer">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0276357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8" name="Textplatzhalter 7"/>
          <p:cNvSpPr>
            <a:spLocks noGrp="1"/>
          </p:cNvSpPr>
          <p:nvPr>
            <p:ph type="body" sz="quarter" idx="10"/>
          </p:nvPr>
        </p:nvSpPr>
        <p:spPr>
          <a:xfrm>
            <a:off x="396875" y="1206500"/>
            <a:ext cx="14328775" cy="1800225"/>
          </a:xfrm>
          <a:solidFill>
            <a:schemeClr val="tx2"/>
          </a:solidFill>
          <a:ln>
            <a:noFill/>
          </a:ln>
        </p:spPr>
        <p:txBody>
          <a:bodyPr lIns="324000" tIns="324000" rIns="324000" bIns="324000"/>
          <a:lstStyle>
            <a:lvl1pPr marL="0" indent="0">
              <a:lnSpc>
                <a:spcPts val="4000"/>
              </a:lnSpc>
              <a:spcAft>
                <a:spcPts val="1500"/>
              </a:spcAft>
              <a:buNone/>
              <a:defRPr sz="3500" b="1">
                <a:solidFill>
                  <a:schemeClr val="bg2"/>
                </a:solidFill>
              </a:defRPr>
            </a:lvl1pPr>
            <a:lvl2pPr marL="0" indent="0">
              <a:lnSpc>
                <a:spcPts val="1500"/>
              </a:lnSpc>
              <a:spcBef>
                <a:spcPts val="0"/>
              </a:spcBef>
              <a:buNone/>
              <a:defRPr sz="1100">
                <a:solidFill>
                  <a:schemeClr val="bg2"/>
                </a:solidFill>
              </a:defRPr>
            </a:lvl2pPr>
            <a:lvl3pPr marL="0" indent="0">
              <a:lnSpc>
                <a:spcPts val="1500"/>
              </a:lnSpc>
              <a:buNone/>
              <a:defRPr sz="1100">
                <a:solidFill>
                  <a:schemeClr val="bg2"/>
                </a:solidFill>
              </a:defRPr>
            </a:lvl3pPr>
            <a:lvl4pPr marL="0" indent="0">
              <a:lnSpc>
                <a:spcPts val="1500"/>
              </a:lnSpc>
              <a:buNone/>
              <a:defRPr sz="1100">
                <a:solidFill>
                  <a:schemeClr val="bg2"/>
                </a:solidFill>
              </a:defRPr>
            </a:lvl4pPr>
            <a:lvl5pPr marL="0" indent="0">
              <a:lnSpc>
                <a:spcPts val="1500"/>
              </a:lnSpc>
              <a:buNone/>
              <a:defRPr sz="1100">
                <a:solidFill>
                  <a:schemeClr val="bg2"/>
                </a:solidFill>
              </a:defRPr>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CH" dirty="0"/>
          </a:p>
        </p:txBody>
      </p:sp>
      <p:sp>
        <p:nvSpPr>
          <p:cNvPr id="26" name="Bildplatzhalter 2"/>
          <p:cNvSpPr>
            <a:spLocks noGrp="1"/>
          </p:cNvSpPr>
          <p:nvPr>
            <p:ph type="pic" sz="quarter" idx="20" hasCustomPrompt="1"/>
          </p:nvPr>
        </p:nvSpPr>
        <p:spPr>
          <a:xfrm>
            <a:off x="12925858"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4" name="Bildplatzhalter 2"/>
          <p:cNvSpPr>
            <a:spLocks noGrp="1"/>
          </p:cNvSpPr>
          <p:nvPr>
            <p:ph type="pic" sz="quarter" idx="28" hasCustomPrompt="1"/>
          </p:nvPr>
        </p:nvSpPr>
        <p:spPr>
          <a:xfrm>
            <a:off x="11161662"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5" name="Bildplatzhalter 2"/>
          <p:cNvSpPr>
            <a:spLocks noGrp="1"/>
          </p:cNvSpPr>
          <p:nvPr>
            <p:ph type="pic" sz="quarter" idx="29" hasCustomPrompt="1"/>
          </p:nvPr>
        </p:nvSpPr>
        <p:spPr>
          <a:xfrm>
            <a:off x="9410803"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6" name="Bildplatzhalter 2"/>
          <p:cNvSpPr>
            <a:spLocks noGrp="1"/>
          </p:cNvSpPr>
          <p:nvPr>
            <p:ph type="pic" sz="quarter" idx="30" hasCustomPrompt="1"/>
          </p:nvPr>
        </p:nvSpPr>
        <p:spPr>
          <a:xfrm>
            <a:off x="7646607"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7" name="Textfeld 36"/>
          <p:cNvSpPr txBox="1"/>
          <p:nvPr userDrawn="1"/>
        </p:nvSpPr>
        <p:spPr bwMode="white">
          <a:xfrm>
            <a:off x="396874" y="9919063"/>
            <a:ext cx="14328775" cy="360000"/>
          </a:xfrm>
          <a:prstGeom prst="rect">
            <a:avLst/>
          </a:prstGeom>
          <a:solidFill>
            <a:schemeClr val="accent3"/>
          </a:solidFill>
        </p:spPr>
        <p:txBody>
          <a:bodyPr wrap="square" lIns="324000" tIns="0" rIns="0" bIns="0" rtlCol="0" anchor="ctr" anchorCtr="0">
            <a:noAutofit/>
          </a:bodyPr>
          <a:lstStyle/>
          <a:p>
            <a:r>
              <a:rPr lang="de-CH" sz="1500" b="1" dirty="0">
                <a:solidFill>
                  <a:schemeClr val="accent1"/>
                </a:solidFill>
              </a:rPr>
              <a:t>Partners</a:t>
            </a:r>
          </a:p>
        </p:txBody>
      </p:sp>
      <p:sp>
        <p:nvSpPr>
          <p:cNvPr id="27" name="Bildplatzhalter 2"/>
          <p:cNvSpPr>
            <a:spLocks noGrp="1"/>
          </p:cNvSpPr>
          <p:nvPr>
            <p:ph type="pic" sz="quarter" idx="27" hasCustomPrompt="1"/>
          </p:nvPr>
        </p:nvSpPr>
        <p:spPr>
          <a:xfrm>
            <a:off x="4068763" y="414338"/>
            <a:ext cx="2844428" cy="539874"/>
          </a:xfrm>
        </p:spPr>
        <p:txBody>
          <a:bodyPr/>
          <a:lstStyle>
            <a:lvl1pPr>
              <a:defRPr/>
            </a:lvl1pPr>
          </a:lstStyle>
          <a:p>
            <a:r>
              <a:rPr lang="de-CH" dirty="0"/>
              <a:t>Logos Partner </a:t>
            </a:r>
            <a:r>
              <a:rPr lang="de-CH" dirty="0" err="1"/>
              <a:t>Universities</a:t>
            </a:r>
            <a:endParaRPr lang="de-CH" dirty="0"/>
          </a:p>
        </p:txBody>
      </p:sp>
      <p:sp>
        <p:nvSpPr>
          <p:cNvPr id="28" name="Bildplatzhalter 2"/>
          <p:cNvSpPr>
            <a:spLocks noGrp="1"/>
          </p:cNvSpPr>
          <p:nvPr>
            <p:ph type="pic" sz="quarter" idx="31" hasCustomPrompt="1"/>
          </p:nvPr>
        </p:nvSpPr>
        <p:spPr>
          <a:xfrm>
            <a:off x="7740650" y="414338"/>
            <a:ext cx="2844428" cy="539874"/>
          </a:xfrm>
        </p:spPr>
        <p:txBody>
          <a:bodyPr/>
          <a:lstStyle>
            <a:lvl1pPr>
              <a:defRPr/>
            </a:lvl1pPr>
          </a:lstStyle>
          <a:p>
            <a:r>
              <a:rPr lang="de-CH" dirty="0"/>
              <a:t>Logos Partner </a:t>
            </a:r>
            <a:r>
              <a:rPr lang="de-CH" dirty="0" err="1"/>
              <a:t>Universities</a:t>
            </a:r>
            <a:endParaRPr lang="de-CH" dirty="0"/>
          </a:p>
        </p:txBody>
      </p:sp>
      <p:sp>
        <p:nvSpPr>
          <p:cNvPr id="29" name="Bildplatzhalter 2"/>
          <p:cNvSpPr>
            <a:spLocks noGrp="1"/>
          </p:cNvSpPr>
          <p:nvPr>
            <p:ph type="pic" sz="quarter" idx="32" hasCustomPrompt="1"/>
          </p:nvPr>
        </p:nvSpPr>
        <p:spPr>
          <a:xfrm>
            <a:off x="11414125" y="414338"/>
            <a:ext cx="2844428" cy="539874"/>
          </a:xfrm>
        </p:spPr>
        <p:txBody>
          <a:bodyPr/>
          <a:lstStyle>
            <a:lvl1pPr>
              <a:defRPr/>
            </a:lvl1pPr>
          </a:lstStyle>
          <a:p>
            <a:r>
              <a:rPr lang="de-CH" dirty="0"/>
              <a:t>Logos Partner </a:t>
            </a:r>
            <a:r>
              <a:rPr lang="de-CH" dirty="0" err="1"/>
              <a:t>Universities</a:t>
            </a:r>
            <a:endParaRPr lang="de-CH" dirty="0"/>
          </a:p>
        </p:txBody>
      </p:sp>
      <p:sp>
        <p:nvSpPr>
          <p:cNvPr id="17" name="Bildplatzhalter 2"/>
          <p:cNvSpPr>
            <a:spLocks noGrp="1"/>
          </p:cNvSpPr>
          <p:nvPr>
            <p:ph type="pic" sz="quarter" idx="21" hasCustomPrompt="1"/>
          </p:nvPr>
        </p:nvSpPr>
        <p:spPr>
          <a:xfrm>
            <a:off x="1836626" y="9974269"/>
            <a:ext cx="1680492" cy="196968"/>
          </a:xfrm>
        </p:spPr>
        <p:txBody>
          <a:bodyPr/>
          <a:lstStyle>
            <a:lvl1pPr>
              <a:defRPr>
                <a:solidFill>
                  <a:schemeClr val="accent1"/>
                </a:solidFill>
              </a:defRPr>
            </a:lvl1pPr>
          </a:lstStyle>
          <a:p>
            <a:r>
              <a:rPr lang="de-CH" dirty="0"/>
              <a:t>Logos Sponsoring Partners</a:t>
            </a:r>
          </a:p>
        </p:txBody>
      </p:sp>
      <p:sp>
        <p:nvSpPr>
          <p:cNvPr id="18" name="Bildplatzhalter 2"/>
          <p:cNvSpPr>
            <a:spLocks noGrp="1"/>
          </p:cNvSpPr>
          <p:nvPr>
            <p:ph type="pic" sz="quarter" idx="22" hasCustomPrompt="1"/>
          </p:nvPr>
        </p:nvSpPr>
        <p:spPr>
          <a:xfrm>
            <a:off x="3795774" y="9974268"/>
            <a:ext cx="1680492" cy="203465"/>
          </a:xfrm>
        </p:spPr>
        <p:txBody>
          <a:bodyPr/>
          <a:lstStyle>
            <a:lvl1pPr>
              <a:defRPr>
                <a:solidFill>
                  <a:schemeClr val="accent1"/>
                </a:solidFill>
              </a:defRPr>
            </a:lvl1pPr>
          </a:lstStyle>
          <a:p>
            <a:r>
              <a:rPr lang="de-CH" dirty="0"/>
              <a:t>Logos Sponsoring Partners</a:t>
            </a:r>
          </a:p>
        </p:txBody>
      </p:sp>
      <p:sp>
        <p:nvSpPr>
          <p:cNvPr id="19" name="Bildplatzhalter 2"/>
          <p:cNvSpPr>
            <a:spLocks noGrp="1"/>
          </p:cNvSpPr>
          <p:nvPr>
            <p:ph type="pic" sz="quarter" idx="23" hasCustomPrompt="1"/>
          </p:nvPr>
        </p:nvSpPr>
        <p:spPr>
          <a:xfrm>
            <a:off x="5757202" y="9974268"/>
            <a:ext cx="1680492" cy="203465"/>
          </a:xfrm>
        </p:spPr>
        <p:txBody>
          <a:bodyPr/>
          <a:lstStyle>
            <a:lvl1pPr>
              <a:defRPr>
                <a:solidFill>
                  <a:schemeClr val="accent1"/>
                </a:solidFill>
              </a:defRPr>
            </a:lvl1pPr>
          </a:lstStyle>
          <a:p>
            <a:r>
              <a:rPr lang="de-CH" dirty="0"/>
              <a:t>Logos Sponsoring Partners</a:t>
            </a:r>
          </a:p>
        </p:txBody>
      </p:sp>
      <p:sp>
        <p:nvSpPr>
          <p:cNvPr id="30" name="Bildplatzhalter 2"/>
          <p:cNvSpPr>
            <a:spLocks noGrp="1"/>
          </p:cNvSpPr>
          <p:nvPr>
            <p:ph type="pic" sz="quarter" idx="24" hasCustomPrompt="1"/>
          </p:nvPr>
        </p:nvSpPr>
        <p:spPr>
          <a:xfrm>
            <a:off x="7722995" y="9974268"/>
            <a:ext cx="1680492" cy="203465"/>
          </a:xfrm>
        </p:spPr>
        <p:txBody>
          <a:bodyPr/>
          <a:lstStyle>
            <a:lvl1pPr>
              <a:defRPr>
                <a:solidFill>
                  <a:schemeClr val="accent1"/>
                </a:solidFill>
              </a:defRPr>
            </a:lvl1pPr>
          </a:lstStyle>
          <a:p>
            <a:r>
              <a:rPr lang="de-CH" dirty="0"/>
              <a:t>Logos Sponsoring Partners</a:t>
            </a:r>
          </a:p>
        </p:txBody>
      </p:sp>
      <p:sp>
        <p:nvSpPr>
          <p:cNvPr id="31" name="Bildplatzhalter 2"/>
          <p:cNvSpPr>
            <a:spLocks noGrp="1"/>
          </p:cNvSpPr>
          <p:nvPr>
            <p:ph type="pic" sz="quarter" idx="25" hasCustomPrompt="1"/>
          </p:nvPr>
        </p:nvSpPr>
        <p:spPr>
          <a:xfrm>
            <a:off x="9677779" y="9974268"/>
            <a:ext cx="1680492" cy="203465"/>
          </a:xfrm>
        </p:spPr>
        <p:txBody>
          <a:bodyPr/>
          <a:lstStyle>
            <a:lvl1pPr>
              <a:defRPr>
                <a:solidFill>
                  <a:schemeClr val="accent1"/>
                </a:solidFill>
              </a:defRPr>
            </a:lvl1pPr>
          </a:lstStyle>
          <a:p>
            <a:r>
              <a:rPr lang="de-CH" dirty="0"/>
              <a:t>Logos Sponsoring Partners</a:t>
            </a:r>
          </a:p>
        </p:txBody>
      </p:sp>
      <p:sp>
        <p:nvSpPr>
          <p:cNvPr id="32" name="Bildplatzhalter 2"/>
          <p:cNvSpPr>
            <a:spLocks noGrp="1"/>
          </p:cNvSpPr>
          <p:nvPr>
            <p:ph type="pic" sz="quarter" idx="26" hasCustomPrompt="1"/>
          </p:nvPr>
        </p:nvSpPr>
        <p:spPr>
          <a:xfrm>
            <a:off x="11612610" y="9974268"/>
            <a:ext cx="1680492" cy="203465"/>
          </a:xfrm>
        </p:spPr>
        <p:txBody>
          <a:bodyPr/>
          <a:lstStyle>
            <a:lvl1pPr>
              <a:defRPr>
                <a:solidFill>
                  <a:schemeClr val="accent1"/>
                </a:solidFill>
              </a:defRPr>
            </a:lvl1pPr>
          </a:lstStyle>
          <a:p>
            <a:r>
              <a:rPr lang="de-CH" dirty="0"/>
              <a:t>Logos Sponsoring Partners</a:t>
            </a:r>
          </a:p>
        </p:txBody>
      </p:sp>
    </p:spTree>
    <p:extLst>
      <p:ext uri="{BB962C8B-B14F-4D97-AF65-F5344CB8AC3E}">
        <p14:creationId xmlns:p14="http://schemas.microsoft.com/office/powerpoint/2010/main" val="31094470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Leer">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2531093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Leer">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9627272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8" name="Textplatzhalter 7"/>
          <p:cNvSpPr>
            <a:spLocks noGrp="1"/>
          </p:cNvSpPr>
          <p:nvPr>
            <p:ph type="body" sz="quarter" idx="10"/>
          </p:nvPr>
        </p:nvSpPr>
        <p:spPr>
          <a:xfrm>
            <a:off x="396875" y="1206500"/>
            <a:ext cx="14328775" cy="1800225"/>
          </a:xfrm>
          <a:solidFill>
            <a:schemeClr val="tx2"/>
          </a:solidFill>
          <a:ln>
            <a:noFill/>
          </a:ln>
        </p:spPr>
        <p:txBody>
          <a:bodyPr lIns="324000" tIns="324000" rIns="324000" bIns="324000"/>
          <a:lstStyle>
            <a:lvl1pPr marL="0" indent="0">
              <a:lnSpc>
                <a:spcPts val="4000"/>
              </a:lnSpc>
              <a:spcAft>
                <a:spcPts val="1500"/>
              </a:spcAft>
              <a:buNone/>
              <a:defRPr sz="3500" b="1">
                <a:solidFill>
                  <a:schemeClr val="bg2"/>
                </a:solidFill>
              </a:defRPr>
            </a:lvl1pPr>
            <a:lvl2pPr marL="0" indent="0">
              <a:lnSpc>
                <a:spcPts val="1500"/>
              </a:lnSpc>
              <a:spcBef>
                <a:spcPts val="0"/>
              </a:spcBef>
              <a:buNone/>
              <a:defRPr sz="1100">
                <a:solidFill>
                  <a:schemeClr val="bg2"/>
                </a:solidFill>
              </a:defRPr>
            </a:lvl2pPr>
            <a:lvl3pPr marL="0" indent="0">
              <a:lnSpc>
                <a:spcPts val="1500"/>
              </a:lnSpc>
              <a:buNone/>
              <a:defRPr sz="1100">
                <a:solidFill>
                  <a:schemeClr val="bg2"/>
                </a:solidFill>
              </a:defRPr>
            </a:lvl3pPr>
            <a:lvl4pPr marL="0" indent="0">
              <a:lnSpc>
                <a:spcPts val="1500"/>
              </a:lnSpc>
              <a:buNone/>
              <a:defRPr sz="1100">
                <a:solidFill>
                  <a:schemeClr val="bg2"/>
                </a:solidFill>
              </a:defRPr>
            </a:lvl4pPr>
            <a:lvl5pPr marL="0" indent="0">
              <a:lnSpc>
                <a:spcPts val="1500"/>
              </a:lnSpc>
              <a:buNone/>
              <a:defRPr sz="1100">
                <a:solidFill>
                  <a:schemeClr val="bg2"/>
                </a:solidFill>
              </a:defRPr>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CH" dirty="0"/>
          </a:p>
        </p:txBody>
      </p:sp>
      <p:sp>
        <p:nvSpPr>
          <p:cNvPr id="26" name="Bildplatzhalter 2"/>
          <p:cNvSpPr>
            <a:spLocks noGrp="1"/>
          </p:cNvSpPr>
          <p:nvPr>
            <p:ph type="pic" sz="quarter" idx="20" hasCustomPrompt="1"/>
          </p:nvPr>
        </p:nvSpPr>
        <p:spPr>
          <a:xfrm>
            <a:off x="12925858"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4" name="Bildplatzhalter 2"/>
          <p:cNvSpPr>
            <a:spLocks noGrp="1"/>
          </p:cNvSpPr>
          <p:nvPr>
            <p:ph type="pic" sz="quarter" idx="28" hasCustomPrompt="1"/>
          </p:nvPr>
        </p:nvSpPr>
        <p:spPr>
          <a:xfrm>
            <a:off x="11161662"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5" name="Bildplatzhalter 2"/>
          <p:cNvSpPr>
            <a:spLocks noGrp="1"/>
          </p:cNvSpPr>
          <p:nvPr>
            <p:ph type="pic" sz="quarter" idx="29" hasCustomPrompt="1"/>
          </p:nvPr>
        </p:nvSpPr>
        <p:spPr>
          <a:xfrm>
            <a:off x="9410803"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6" name="Bildplatzhalter 2"/>
          <p:cNvSpPr>
            <a:spLocks noGrp="1"/>
          </p:cNvSpPr>
          <p:nvPr>
            <p:ph type="pic" sz="quarter" idx="30" hasCustomPrompt="1"/>
          </p:nvPr>
        </p:nvSpPr>
        <p:spPr>
          <a:xfrm>
            <a:off x="7646607"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7" name="Textfeld 36"/>
          <p:cNvSpPr txBox="1"/>
          <p:nvPr userDrawn="1"/>
        </p:nvSpPr>
        <p:spPr bwMode="white">
          <a:xfrm>
            <a:off x="396874" y="9919063"/>
            <a:ext cx="14328775" cy="360000"/>
          </a:xfrm>
          <a:prstGeom prst="rect">
            <a:avLst/>
          </a:prstGeom>
          <a:solidFill>
            <a:schemeClr val="accent3"/>
          </a:solidFill>
        </p:spPr>
        <p:txBody>
          <a:bodyPr wrap="square" lIns="324000" tIns="0" rIns="0" bIns="0" rtlCol="0" anchor="ctr" anchorCtr="0">
            <a:noAutofit/>
          </a:bodyPr>
          <a:lstStyle/>
          <a:p>
            <a:r>
              <a:rPr lang="de-CH" sz="1500" b="1" dirty="0">
                <a:solidFill>
                  <a:schemeClr val="accent1"/>
                </a:solidFill>
              </a:rPr>
              <a:t>Partners</a:t>
            </a:r>
          </a:p>
        </p:txBody>
      </p:sp>
      <p:sp>
        <p:nvSpPr>
          <p:cNvPr id="27" name="Bildplatzhalter 2"/>
          <p:cNvSpPr>
            <a:spLocks noGrp="1"/>
          </p:cNvSpPr>
          <p:nvPr>
            <p:ph type="pic" sz="quarter" idx="27" hasCustomPrompt="1"/>
          </p:nvPr>
        </p:nvSpPr>
        <p:spPr>
          <a:xfrm>
            <a:off x="4068763" y="414338"/>
            <a:ext cx="2844428" cy="539874"/>
          </a:xfrm>
        </p:spPr>
        <p:txBody>
          <a:bodyPr/>
          <a:lstStyle>
            <a:lvl1pPr>
              <a:defRPr/>
            </a:lvl1pPr>
          </a:lstStyle>
          <a:p>
            <a:r>
              <a:rPr lang="de-CH" dirty="0"/>
              <a:t>Logos Partner </a:t>
            </a:r>
            <a:r>
              <a:rPr lang="de-CH" dirty="0" err="1"/>
              <a:t>Universities</a:t>
            </a:r>
            <a:endParaRPr lang="de-CH" dirty="0"/>
          </a:p>
        </p:txBody>
      </p:sp>
      <p:sp>
        <p:nvSpPr>
          <p:cNvPr id="28" name="Bildplatzhalter 2"/>
          <p:cNvSpPr>
            <a:spLocks noGrp="1"/>
          </p:cNvSpPr>
          <p:nvPr>
            <p:ph type="pic" sz="quarter" idx="31" hasCustomPrompt="1"/>
          </p:nvPr>
        </p:nvSpPr>
        <p:spPr>
          <a:xfrm>
            <a:off x="7740650" y="414338"/>
            <a:ext cx="2844428" cy="539874"/>
          </a:xfrm>
        </p:spPr>
        <p:txBody>
          <a:bodyPr/>
          <a:lstStyle>
            <a:lvl1pPr>
              <a:defRPr/>
            </a:lvl1pPr>
          </a:lstStyle>
          <a:p>
            <a:r>
              <a:rPr lang="de-CH" dirty="0"/>
              <a:t>Logos Partner </a:t>
            </a:r>
            <a:r>
              <a:rPr lang="de-CH" dirty="0" err="1"/>
              <a:t>Universities</a:t>
            </a:r>
            <a:endParaRPr lang="de-CH" dirty="0"/>
          </a:p>
        </p:txBody>
      </p:sp>
      <p:sp>
        <p:nvSpPr>
          <p:cNvPr id="29" name="Bildplatzhalter 2"/>
          <p:cNvSpPr>
            <a:spLocks noGrp="1"/>
          </p:cNvSpPr>
          <p:nvPr>
            <p:ph type="pic" sz="quarter" idx="32" hasCustomPrompt="1"/>
          </p:nvPr>
        </p:nvSpPr>
        <p:spPr>
          <a:xfrm>
            <a:off x="11414125" y="414338"/>
            <a:ext cx="2844428" cy="539874"/>
          </a:xfrm>
        </p:spPr>
        <p:txBody>
          <a:bodyPr/>
          <a:lstStyle>
            <a:lvl1pPr>
              <a:defRPr/>
            </a:lvl1pPr>
          </a:lstStyle>
          <a:p>
            <a:r>
              <a:rPr lang="de-CH" dirty="0"/>
              <a:t>Logos Partner </a:t>
            </a:r>
            <a:r>
              <a:rPr lang="de-CH" dirty="0" err="1"/>
              <a:t>Universities</a:t>
            </a:r>
            <a:endParaRPr lang="de-CH" dirty="0"/>
          </a:p>
        </p:txBody>
      </p:sp>
      <p:sp>
        <p:nvSpPr>
          <p:cNvPr id="17" name="Bildplatzhalter 2"/>
          <p:cNvSpPr>
            <a:spLocks noGrp="1"/>
          </p:cNvSpPr>
          <p:nvPr>
            <p:ph type="pic" sz="quarter" idx="21" hasCustomPrompt="1"/>
          </p:nvPr>
        </p:nvSpPr>
        <p:spPr>
          <a:xfrm>
            <a:off x="1836626" y="9974269"/>
            <a:ext cx="1680492" cy="196968"/>
          </a:xfrm>
        </p:spPr>
        <p:txBody>
          <a:bodyPr/>
          <a:lstStyle>
            <a:lvl1pPr>
              <a:defRPr>
                <a:solidFill>
                  <a:schemeClr val="accent1"/>
                </a:solidFill>
              </a:defRPr>
            </a:lvl1pPr>
          </a:lstStyle>
          <a:p>
            <a:r>
              <a:rPr lang="de-CH" dirty="0"/>
              <a:t>Logos Sponsoring Partners</a:t>
            </a:r>
          </a:p>
        </p:txBody>
      </p:sp>
      <p:sp>
        <p:nvSpPr>
          <p:cNvPr id="18" name="Bildplatzhalter 2"/>
          <p:cNvSpPr>
            <a:spLocks noGrp="1"/>
          </p:cNvSpPr>
          <p:nvPr>
            <p:ph type="pic" sz="quarter" idx="22" hasCustomPrompt="1"/>
          </p:nvPr>
        </p:nvSpPr>
        <p:spPr>
          <a:xfrm>
            <a:off x="3795774" y="9974268"/>
            <a:ext cx="1680492" cy="203465"/>
          </a:xfrm>
        </p:spPr>
        <p:txBody>
          <a:bodyPr/>
          <a:lstStyle>
            <a:lvl1pPr>
              <a:defRPr>
                <a:solidFill>
                  <a:schemeClr val="accent1"/>
                </a:solidFill>
              </a:defRPr>
            </a:lvl1pPr>
          </a:lstStyle>
          <a:p>
            <a:r>
              <a:rPr lang="de-CH" dirty="0"/>
              <a:t>Logos Sponsoring Partners</a:t>
            </a:r>
          </a:p>
        </p:txBody>
      </p:sp>
      <p:sp>
        <p:nvSpPr>
          <p:cNvPr id="19" name="Bildplatzhalter 2"/>
          <p:cNvSpPr>
            <a:spLocks noGrp="1"/>
          </p:cNvSpPr>
          <p:nvPr>
            <p:ph type="pic" sz="quarter" idx="23" hasCustomPrompt="1"/>
          </p:nvPr>
        </p:nvSpPr>
        <p:spPr>
          <a:xfrm>
            <a:off x="5757202" y="9974268"/>
            <a:ext cx="1680492" cy="203465"/>
          </a:xfrm>
        </p:spPr>
        <p:txBody>
          <a:bodyPr/>
          <a:lstStyle>
            <a:lvl1pPr>
              <a:defRPr>
                <a:solidFill>
                  <a:schemeClr val="accent1"/>
                </a:solidFill>
              </a:defRPr>
            </a:lvl1pPr>
          </a:lstStyle>
          <a:p>
            <a:r>
              <a:rPr lang="de-CH" dirty="0"/>
              <a:t>Logos Sponsoring Partners</a:t>
            </a:r>
          </a:p>
        </p:txBody>
      </p:sp>
      <p:sp>
        <p:nvSpPr>
          <p:cNvPr id="30" name="Bildplatzhalter 2"/>
          <p:cNvSpPr>
            <a:spLocks noGrp="1"/>
          </p:cNvSpPr>
          <p:nvPr>
            <p:ph type="pic" sz="quarter" idx="24" hasCustomPrompt="1"/>
          </p:nvPr>
        </p:nvSpPr>
        <p:spPr>
          <a:xfrm>
            <a:off x="7722995" y="9974268"/>
            <a:ext cx="1680492" cy="203465"/>
          </a:xfrm>
        </p:spPr>
        <p:txBody>
          <a:bodyPr/>
          <a:lstStyle>
            <a:lvl1pPr>
              <a:defRPr>
                <a:solidFill>
                  <a:schemeClr val="accent1"/>
                </a:solidFill>
              </a:defRPr>
            </a:lvl1pPr>
          </a:lstStyle>
          <a:p>
            <a:r>
              <a:rPr lang="de-CH" dirty="0"/>
              <a:t>Logos Sponsoring Partners</a:t>
            </a:r>
          </a:p>
        </p:txBody>
      </p:sp>
      <p:sp>
        <p:nvSpPr>
          <p:cNvPr id="31" name="Bildplatzhalter 2"/>
          <p:cNvSpPr>
            <a:spLocks noGrp="1"/>
          </p:cNvSpPr>
          <p:nvPr>
            <p:ph type="pic" sz="quarter" idx="25" hasCustomPrompt="1"/>
          </p:nvPr>
        </p:nvSpPr>
        <p:spPr>
          <a:xfrm>
            <a:off x="9677779" y="9974268"/>
            <a:ext cx="1680492" cy="203465"/>
          </a:xfrm>
        </p:spPr>
        <p:txBody>
          <a:bodyPr/>
          <a:lstStyle>
            <a:lvl1pPr>
              <a:defRPr>
                <a:solidFill>
                  <a:schemeClr val="accent1"/>
                </a:solidFill>
              </a:defRPr>
            </a:lvl1pPr>
          </a:lstStyle>
          <a:p>
            <a:r>
              <a:rPr lang="de-CH" dirty="0"/>
              <a:t>Logos Sponsoring Partners</a:t>
            </a:r>
          </a:p>
        </p:txBody>
      </p:sp>
      <p:sp>
        <p:nvSpPr>
          <p:cNvPr id="32" name="Bildplatzhalter 2"/>
          <p:cNvSpPr>
            <a:spLocks noGrp="1"/>
          </p:cNvSpPr>
          <p:nvPr>
            <p:ph type="pic" sz="quarter" idx="26" hasCustomPrompt="1"/>
          </p:nvPr>
        </p:nvSpPr>
        <p:spPr>
          <a:xfrm>
            <a:off x="11612610" y="9974268"/>
            <a:ext cx="1680492" cy="203465"/>
          </a:xfrm>
        </p:spPr>
        <p:txBody>
          <a:bodyPr/>
          <a:lstStyle>
            <a:lvl1pPr>
              <a:defRPr>
                <a:solidFill>
                  <a:schemeClr val="accent1"/>
                </a:solidFill>
              </a:defRPr>
            </a:lvl1pPr>
          </a:lstStyle>
          <a:p>
            <a:r>
              <a:rPr lang="de-CH" dirty="0"/>
              <a:t>Logos Sponsoring Partners</a:t>
            </a:r>
          </a:p>
        </p:txBody>
      </p:sp>
    </p:spTree>
    <p:extLst>
      <p:ext uri="{BB962C8B-B14F-4D97-AF65-F5344CB8AC3E}">
        <p14:creationId xmlns:p14="http://schemas.microsoft.com/office/powerpoint/2010/main" val="86492689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Leer">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0037748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8" name="Textplatzhalter 7"/>
          <p:cNvSpPr>
            <a:spLocks noGrp="1"/>
          </p:cNvSpPr>
          <p:nvPr>
            <p:ph type="body" sz="quarter" idx="10"/>
          </p:nvPr>
        </p:nvSpPr>
        <p:spPr>
          <a:xfrm>
            <a:off x="396876" y="1206500"/>
            <a:ext cx="14328774" cy="1800226"/>
          </a:xfrm>
          <a:solidFill>
            <a:schemeClr val="tx2"/>
          </a:solidFill>
          <a:ln>
            <a:noFill/>
          </a:ln>
        </p:spPr>
        <p:txBody>
          <a:bodyPr lIns="324000" tIns="324000" rIns="324000" bIns="324000"/>
          <a:lstStyle>
            <a:lvl1pPr marL="0" indent="0">
              <a:lnSpc>
                <a:spcPts val="4000"/>
              </a:lnSpc>
              <a:spcAft>
                <a:spcPts val="1500"/>
              </a:spcAft>
              <a:buNone/>
              <a:defRPr sz="3500" b="1">
                <a:solidFill>
                  <a:schemeClr val="bg2"/>
                </a:solidFill>
              </a:defRPr>
            </a:lvl1pPr>
            <a:lvl2pPr marL="0" indent="0">
              <a:lnSpc>
                <a:spcPts val="1500"/>
              </a:lnSpc>
              <a:spcBef>
                <a:spcPts val="0"/>
              </a:spcBef>
              <a:buNone/>
              <a:defRPr sz="1100">
                <a:solidFill>
                  <a:schemeClr val="bg2"/>
                </a:solidFill>
              </a:defRPr>
            </a:lvl2pPr>
            <a:lvl3pPr marL="0" indent="0">
              <a:lnSpc>
                <a:spcPts val="1500"/>
              </a:lnSpc>
              <a:buNone/>
              <a:defRPr sz="1100">
                <a:solidFill>
                  <a:schemeClr val="bg2"/>
                </a:solidFill>
              </a:defRPr>
            </a:lvl3pPr>
            <a:lvl4pPr marL="0" indent="0">
              <a:lnSpc>
                <a:spcPts val="1500"/>
              </a:lnSpc>
              <a:buNone/>
              <a:defRPr sz="1100">
                <a:solidFill>
                  <a:schemeClr val="bg2"/>
                </a:solidFill>
              </a:defRPr>
            </a:lvl4pPr>
            <a:lvl5pPr marL="0" indent="0">
              <a:lnSpc>
                <a:spcPts val="1500"/>
              </a:lnSpc>
              <a:buNone/>
              <a:defRPr sz="1100">
                <a:solidFill>
                  <a:schemeClr val="bg2"/>
                </a:solidFill>
              </a:defRPr>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CH" dirty="0"/>
          </a:p>
        </p:txBody>
      </p:sp>
      <p:sp>
        <p:nvSpPr>
          <p:cNvPr id="26" name="Bildplatzhalter 2"/>
          <p:cNvSpPr>
            <a:spLocks noGrp="1"/>
          </p:cNvSpPr>
          <p:nvPr>
            <p:ph type="pic" sz="quarter" idx="20" hasCustomPrompt="1"/>
          </p:nvPr>
        </p:nvSpPr>
        <p:spPr>
          <a:xfrm>
            <a:off x="12925858"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4" name="Bildplatzhalter 2"/>
          <p:cNvSpPr>
            <a:spLocks noGrp="1"/>
          </p:cNvSpPr>
          <p:nvPr>
            <p:ph type="pic" sz="quarter" idx="28" hasCustomPrompt="1"/>
          </p:nvPr>
        </p:nvSpPr>
        <p:spPr>
          <a:xfrm>
            <a:off x="11161662"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5" name="Bildplatzhalter 2"/>
          <p:cNvSpPr>
            <a:spLocks noGrp="1"/>
          </p:cNvSpPr>
          <p:nvPr>
            <p:ph type="pic" sz="quarter" idx="29" hasCustomPrompt="1"/>
          </p:nvPr>
        </p:nvSpPr>
        <p:spPr>
          <a:xfrm>
            <a:off x="9410803"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6" name="Bildplatzhalter 2"/>
          <p:cNvSpPr>
            <a:spLocks noGrp="1"/>
          </p:cNvSpPr>
          <p:nvPr>
            <p:ph type="pic" sz="quarter" idx="30" hasCustomPrompt="1"/>
          </p:nvPr>
        </p:nvSpPr>
        <p:spPr>
          <a:xfrm>
            <a:off x="7646607"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7" name="Textfeld 36"/>
          <p:cNvSpPr txBox="1"/>
          <p:nvPr userDrawn="1"/>
        </p:nvSpPr>
        <p:spPr bwMode="white">
          <a:xfrm>
            <a:off x="396874" y="9919063"/>
            <a:ext cx="14328775" cy="360000"/>
          </a:xfrm>
          <a:prstGeom prst="rect">
            <a:avLst/>
          </a:prstGeom>
          <a:solidFill>
            <a:schemeClr val="accent3"/>
          </a:solidFill>
        </p:spPr>
        <p:txBody>
          <a:bodyPr wrap="square" lIns="324000" tIns="0" rIns="0" bIns="0" rtlCol="0" anchor="ctr" anchorCtr="0">
            <a:noAutofit/>
          </a:bodyPr>
          <a:lstStyle/>
          <a:p>
            <a:r>
              <a:rPr lang="de-CH" sz="1500" b="1" dirty="0">
                <a:solidFill>
                  <a:schemeClr val="accent1"/>
                </a:solidFill>
              </a:rPr>
              <a:t>Partners</a:t>
            </a:r>
          </a:p>
        </p:txBody>
      </p:sp>
      <p:sp>
        <p:nvSpPr>
          <p:cNvPr id="27" name="Bildplatzhalter 2"/>
          <p:cNvSpPr>
            <a:spLocks noGrp="1"/>
          </p:cNvSpPr>
          <p:nvPr>
            <p:ph type="pic" sz="quarter" idx="27" hasCustomPrompt="1"/>
          </p:nvPr>
        </p:nvSpPr>
        <p:spPr>
          <a:xfrm>
            <a:off x="4068763" y="414338"/>
            <a:ext cx="2844428" cy="539874"/>
          </a:xfrm>
        </p:spPr>
        <p:txBody>
          <a:bodyPr/>
          <a:lstStyle>
            <a:lvl1pPr>
              <a:defRPr/>
            </a:lvl1pPr>
          </a:lstStyle>
          <a:p>
            <a:r>
              <a:rPr lang="de-CH" dirty="0"/>
              <a:t>Logos Partner </a:t>
            </a:r>
            <a:r>
              <a:rPr lang="de-CH" dirty="0" err="1"/>
              <a:t>Universities</a:t>
            </a:r>
            <a:endParaRPr lang="de-CH" dirty="0"/>
          </a:p>
        </p:txBody>
      </p:sp>
      <p:sp>
        <p:nvSpPr>
          <p:cNvPr id="28" name="Bildplatzhalter 2"/>
          <p:cNvSpPr>
            <a:spLocks noGrp="1"/>
          </p:cNvSpPr>
          <p:nvPr>
            <p:ph type="pic" sz="quarter" idx="31" hasCustomPrompt="1"/>
          </p:nvPr>
        </p:nvSpPr>
        <p:spPr>
          <a:xfrm>
            <a:off x="7740650" y="414338"/>
            <a:ext cx="2844428" cy="539874"/>
          </a:xfrm>
        </p:spPr>
        <p:txBody>
          <a:bodyPr/>
          <a:lstStyle>
            <a:lvl1pPr>
              <a:defRPr/>
            </a:lvl1pPr>
          </a:lstStyle>
          <a:p>
            <a:r>
              <a:rPr lang="de-CH" dirty="0"/>
              <a:t>Logos Partner </a:t>
            </a:r>
            <a:r>
              <a:rPr lang="de-CH" dirty="0" err="1"/>
              <a:t>Universities</a:t>
            </a:r>
            <a:endParaRPr lang="de-CH" dirty="0"/>
          </a:p>
        </p:txBody>
      </p:sp>
      <p:sp>
        <p:nvSpPr>
          <p:cNvPr id="29" name="Bildplatzhalter 2"/>
          <p:cNvSpPr>
            <a:spLocks noGrp="1"/>
          </p:cNvSpPr>
          <p:nvPr>
            <p:ph type="pic" sz="quarter" idx="32" hasCustomPrompt="1"/>
          </p:nvPr>
        </p:nvSpPr>
        <p:spPr>
          <a:xfrm>
            <a:off x="11414125" y="414338"/>
            <a:ext cx="2844428" cy="539874"/>
          </a:xfrm>
        </p:spPr>
        <p:txBody>
          <a:bodyPr/>
          <a:lstStyle>
            <a:lvl1pPr>
              <a:defRPr/>
            </a:lvl1pPr>
          </a:lstStyle>
          <a:p>
            <a:r>
              <a:rPr lang="de-CH" dirty="0"/>
              <a:t>Logos Partner </a:t>
            </a:r>
            <a:r>
              <a:rPr lang="de-CH" dirty="0" err="1"/>
              <a:t>Universities</a:t>
            </a:r>
            <a:endParaRPr lang="de-CH" dirty="0"/>
          </a:p>
        </p:txBody>
      </p:sp>
      <p:sp>
        <p:nvSpPr>
          <p:cNvPr id="17" name="Bildplatzhalter 2"/>
          <p:cNvSpPr>
            <a:spLocks noGrp="1"/>
          </p:cNvSpPr>
          <p:nvPr>
            <p:ph type="pic" sz="quarter" idx="21" hasCustomPrompt="1"/>
          </p:nvPr>
        </p:nvSpPr>
        <p:spPr>
          <a:xfrm>
            <a:off x="1836626" y="9974269"/>
            <a:ext cx="1680492" cy="196968"/>
          </a:xfrm>
        </p:spPr>
        <p:txBody>
          <a:bodyPr/>
          <a:lstStyle>
            <a:lvl1pPr>
              <a:defRPr>
                <a:solidFill>
                  <a:schemeClr val="accent1"/>
                </a:solidFill>
              </a:defRPr>
            </a:lvl1pPr>
          </a:lstStyle>
          <a:p>
            <a:r>
              <a:rPr lang="de-CH" dirty="0"/>
              <a:t>Logos Sponsoring Partners</a:t>
            </a:r>
          </a:p>
        </p:txBody>
      </p:sp>
      <p:sp>
        <p:nvSpPr>
          <p:cNvPr id="18" name="Bildplatzhalter 2"/>
          <p:cNvSpPr>
            <a:spLocks noGrp="1"/>
          </p:cNvSpPr>
          <p:nvPr>
            <p:ph type="pic" sz="quarter" idx="22" hasCustomPrompt="1"/>
          </p:nvPr>
        </p:nvSpPr>
        <p:spPr>
          <a:xfrm>
            <a:off x="3795774" y="9974268"/>
            <a:ext cx="1680492" cy="203465"/>
          </a:xfrm>
        </p:spPr>
        <p:txBody>
          <a:bodyPr/>
          <a:lstStyle>
            <a:lvl1pPr>
              <a:defRPr>
                <a:solidFill>
                  <a:schemeClr val="accent1"/>
                </a:solidFill>
              </a:defRPr>
            </a:lvl1pPr>
          </a:lstStyle>
          <a:p>
            <a:r>
              <a:rPr lang="de-CH" dirty="0"/>
              <a:t>Logos Sponsoring Partners</a:t>
            </a:r>
          </a:p>
        </p:txBody>
      </p:sp>
      <p:sp>
        <p:nvSpPr>
          <p:cNvPr id="19" name="Bildplatzhalter 2"/>
          <p:cNvSpPr>
            <a:spLocks noGrp="1"/>
          </p:cNvSpPr>
          <p:nvPr>
            <p:ph type="pic" sz="quarter" idx="23" hasCustomPrompt="1"/>
          </p:nvPr>
        </p:nvSpPr>
        <p:spPr>
          <a:xfrm>
            <a:off x="5757202" y="9974268"/>
            <a:ext cx="1680492" cy="203465"/>
          </a:xfrm>
        </p:spPr>
        <p:txBody>
          <a:bodyPr/>
          <a:lstStyle>
            <a:lvl1pPr>
              <a:defRPr>
                <a:solidFill>
                  <a:schemeClr val="accent1"/>
                </a:solidFill>
              </a:defRPr>
            </a:lvl1pPr>
          </a:lstStyle>
          <a:p>
            <a:r>
              <a:rPr lang="de-CH" dirty="0"/>
              <a:t>Logos Sponsoring Partners</a:t>
            </a:r>
          </a:p>
        </p:txBody>
      </p:sp>
      <p:sp>
        <p:nvSpPr>
          <p:cNvPr id="30" name="Bildplatzhalter 2"/>
          <p:cNvSpPr>
            <a:spLocks noGrp="1"/>
          </p:cNvSpPr>
          <p:nvPr>
            <p:ph type="pic" sz="quarter" idx="24" hasCustomPrompt="1"/>
          </p:nvPr>
        </p:nvSpPr>
        <p:spPr>
          <a:xfrm>
            <a:off x="7722995" y="9974268"/>
            <a:ext cx="1680492" cy="203465"/>
          </a:xfrm>
        </p:spPr>
        <p:txBody>
          <a:bodyPr/>
          <a:lstStyle>
            <a:lvl1pPr>
              <a:defRPr>
                <a:solidFill>
                  <a:schemeClr val="accent1"/>
                </a:solidFill>
              </a:defRPr>
            </a:lvl1pPr>
          </a:lstStyle>
          <a:p>
            <a:r>
              <a:rPr lang="de-CH" dirty="0"/>
              <a:t>Logos Sponsoring Partners</a:t>
            </a:r>
          </a:p>
        </p:txBody>
      </p:sp>
      <p:sp>
        <p:nvSpPr>
          <p:cNvPr id="31" name="Bildplatzhalter 2"/>
          <p:cNvSpPr>
            <a:spLocks noGrp="1"/>
          </p:cNvSpPr>
          <p:nvPr>
            <p:ph type="pic" sz="quarter" idx="25" hasCustomPrompt="1"/>
          </p:nvPr>
        </p:nvSpPr>
        <p:spPr>
          <a:xfrm>
            <a:off x="9677779" y="9974268"/>
            <a:ext cx="1680492" cy="203465"/>
          </a:xfrm>
        </p:spPr>
        <p:txBody>
          <a:bodyPr/>
          <a:lstStyle>
            <a:lvl1pPr>
              <a:defRPr>
                <a:solidFill>
                  <a:schemeClr val="accent1"/>
                </a:solidFill>
              </a:defRPr>
            </a:lvl1pPr>
          </a:lstStyle>
          <a:p>
            <a:r>
              <a:rPr lang="de-CH" dirty="0"/>
              <a:t>Logos Sponsoring Partners</a:t>
            </a:r>
          </a:p>
        </p:txBody>
      </p:sp>
      <p:sp>
        <p:nvSpPr>
          <p:cNvPr id="32" name="Bildplatzhalter 2"/>
          <p:cNvSpPr>
            <a:spLocks noGrp="1"/>
          </p:cNvSpPr>
          <p:nvPr>
            <p:ph type="pic" sz="quarter" idx="26" hasCustomPrompt="1"/>
          </p:nvPr>
        </p:nvSpPr>
        <p:spPr>
          <a:xfrm>
            <a:off x="11612610" y="9974268"/>
            <a:ext cx="1680492" cy="203465"/>
          </a:xfrm>
        </p:spPr>
        <p:txBody>
          <a:bodyPr/>
          <a:lstStyle>
            <a:lvl1pPr>
              <a:defRPr>
                <a:solidFill>
                  <a:schemeClr val="accent1"/>
                </a:solidFill>
              </a:defRPr>
            </a:lvl1pPr>
          </a:lstStyle>
          <a:p>
            <a:r>
              <a:rPr lang="de-CH" dirty="0"/>
              <a:t>Logos Sponsoring Partners</a:t>
            </a:r>
          </a:p>
        </p:txBody>
      </p:sp>
    </p:spTree>
    <p:extLst>
      <p:ext uri="{BB962C8B-B14F-4D97-AF65-F5344CB8AC3E}">
        <p14:creationId xmlns:p14="http://schemas.microsoft.com/office/powerpoint/2010/main" val="3729817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Leer">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672802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8" name="Textplatzhalter 7"/>
          <p:cNvSpPr>
            <a:spLocks noGrp="1"/>
          </p:cNvSpPr>
          <p:nvPr>
            <p:ph type="body" sz="quarter" idx="10"/>
          </p:nvPr>
        </p:nvSpPr>
        <p:spPr>
          <a:xfrm>
            <a:off x="396876" y="1206500"/>
            <a:ext cx="14328774" cy="1800226"/>
          </a:xfrm>
          <a:solidFill>
            <a:schemeClr val="tx2"/>
          </a:solidFill>
          <a:ln>
            <a:noFill/>
          </a:ln>
        </p:spPr>
        <p:txBody>
          <a:bodyPr lIns="324000" tIns="324000" rIns="324000" bIns="324000"/>
          <a:lstStyle>
            <a:lvl1pPr marL="0" indent="0">
              <a:lnSpc>
                <a:spcPts val="4000"/>
              </a:lnSpc>
              <a:spcAft>
                <a:spcPts val="1500"/>
              </a:spcAft>
              <a:buNone/>
              <a:defRPr sz="3500" b="1">
                <a:solidFill>
                  <a:schemeClr val="bg2"/>
                </a:solidFill>
              </a:defRPr>
            </a:lvl1pPr>
            <a:lvl2pPr marL="0" indent="0">
              <a:lnSpc>
                <a:spcPts val="1500"/>
              </a:lnSpc>
              <a:spcBef>
                <a:spcPts val="0"/>
              </a:spcBef>
              <a:buNone/>
              <a:defRPr sz="1100">
                <a:solidFill>
                  <a:schemeClr val="bg2"/>
                </a:solidFill>
              </a:defRPr>
            </a:lvl2pPr>
            <a:lvl3pPr marL="0" indent="0">
              <a:lnSpc>
                <a:spcPts val="1500"/>
              </a:lnSpc>
              <a:buNone/>
              <a:defRPr sz="1100">
                <a:solidFill>
                  <a:schemeClr val="bg2"/>
                </a:solidFill>
              </a:defRPr>
            </a:lvl3pPr>
            <a:lvl4pPr marL="0" indent="0">
              <a:lnSpc>
                <a:spcPts val="1500"/>
              </a:lnSpc>
              <a:buNone/>
              <a:defRPr sz="1100">
                <a:solidFill>
                  <a:schemeClr val="bg2"/>
                </a:solidFill>
              </a:defRPr>
            </a:lvl4pPr>
            <a:lvl5pPr marL="0" indent="0">
              <a:lnSpc>
                <a:spcPts val="1500"/>
              </a:lnSpc>
              <a:buNone/>
              <a:defRPr sz="1100">
                <a:solidFill>
                  <a:schemeClr val="bg2"/>
                </a:solidFill>
              </a:defRPr>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CH" dirty="0"/>
          </a:p>
        </p:txBody>
      </p:sp>
      <p:sp>
        <p:nvSpPr>
          <p:cNvPr id="26" name="Bildplatzhalter 2"/>
          <p:cNvSpPr>
            <a:spLocks noGrp="1"/>
          </p:cNvSpPr>
          <p:nvPr>
            <p:ph type="pic" sz="quarter" idx="20" hasCustomPrompt="1"/>
          </p:nvPr>
        </p:nvSpPr>
        <p:spPr>
          <a:xfrm>
            <a:off x="12925858"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4" name="Bildplatzhalter 2"/>
          <p:cNvSpPr>
            <a:spLocks noGrp="1"/>
          </p:cNvSpPr>
          <p:nvPr>
            <p:ph type="pic" sz="quarter" idx="28" hasCustomPrompt="1"/>
          </p:nvPr>
        </p:nvSpPr>
        <p:spPr>
          <a:xfrm>
            <a:off x="11161662"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5" name="Bildplatzhalter 2"/>
          <p:cNvSpPr>
            <a:spLocks noGrp="1"/>
          </p:cNvSpPr>
          <p:nvPr>
            <p:ph type="pic" sz="quarter" idx="29" hasCustomPrompt="1"/>
          </p:nvPr>
        </p:nvSpPr>
        <p:spPr>
          <a:xfrm>
            <a:off x="9410803"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6" name="Bildplatzhalter 2"/>
          <p:cNvSpPr>
            <a:spLocks noGrp="1"/>
          </p:cNvSpPr>
          <p:nvPr>
            <p:ph type="pic" sz="quarter" idx="30" hasCustomPrompt="1"/>
          </p:nvPr>
        </p:nvSpPr>
        <p:spPr>
          <a:xfrm>
            <a:off x="7646607"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7" name="Textfeld 36"/>
          <p:cNvSpPr txBox="1"/>
          <p:nvPr userDrawn="1"/>
        </p:nvSpPr>
        <p:spPr bwMode="white">
          <a:xfrm>
            <a:off x="396874" y="9919063"/>
            <a:ext cx="14328775" cy="360000"/>
          </a:xfrm>
          <a:prstGeom prst="rect">
            <a:avLst/>
          </a:prstGeom>
          <a:solidFill>
            <a:schemeClr val="accent3"/>
          </a:solidFill>
        </p:spPr>
        <p:txBody>
          <a:bodyPr wrap="square" lIns="324000" tIns="0" rIns="0" bIns="0" rtlCol="0" anchor="ctr" anchorCtr="0">
            <a:noAutofit/>
          </a:bodyPr>
          <a:lstStyle/>
          <a:p>
            <a:r>
              <a:rPr lang="de-CH" sz="1500" b="1" dirty="0">
                <a:solidFill>
                  <a:schemeClr val="accent1"/>
                </a:solidFill>
              </a:rPr>
              <a:t>Partners</a:t>
            </a:r>
          </a:p>
        </p:txBody>
      </p:sp>
      <p:sp>
        <p:nvSpPr>
          <p:cNvPr id="27" name="Bildplatzhalter 2"/>
          <p:cNvSpPr>
            <a:spLocks noGrp="1"/>
          </p:cNvSpPr>
          <p:nvPr>
            <p:ph type="pic" sz="quarter" idx="27" hasCustomPrompt="1"/>
          </p:nvPr>
        </p:nvSpPr>
        <p:spPr>
          <a:xfrm>
            <a:off x="4068763" y="414338"/>
            <a:ext cx="2844428" cy="539874"/>
          </a:xfrm>
        </p:spPr>
        <p:txBody>
          <a:bodyPr/>
          <a:lstStyle>
            <a:lvl1pPr>
              <a:defRPr/>
            </a:lvl1pPr>
          </a:lstStyle>
          <a:p>
            <a:r>
              <a:rPr lang="de-CH" dirty="0"/>
              <a:t>Logos Partner </a:t>
            </a:r>
            <a:r>
              <a:rPr lang="de-CH" dirty="0" err="1"/>
              <a:t>Universities</a:t>
            </a:r>
            <a:endParaRPr lang="de-CH" dirty="0"/>
          </a:p>
        </p:txBody>
      </p:sp>
      <p:sp>
        <p:nvSpPr>
          <p:cNvPr id="28" name="Bildplatzhalter 2"/>
          <p:cNvSpPr>
            <a:spLocks noGrp="1"/>
          </p:cNvSpPr>
          <p:nvPr>
            <p:ph type="pic" sz="quarter" idx="31" hasCustomPrompt="1"/>
          </p:nvPr>
        </p:nvSpPr>
        <p:spPr>
          <a:xfrm>
            <a:off x="7740650" y="414338"/>
            <a:ext cx="2844428" cy="539874"/>
          </a:xfrm>
        </p:spPr>
        <p:txBody>
          <a:bodyPr/>
          <a:lstStyle>
            <a:lvl1pPr>
              <a:defRPr/>
            </a:lvl1pPr>
          </a:lstStyle>
          <a:p>
            <a:r>
              <a:rPr lang="de-CH" dirty="0"/>
              <a:t>Logos Partner </a:t>
            </a:r>
            <a:r>
              <a:rPr lang="de-CH" dirty="0" err="1"/>
              <a:t>Universities</a:t>
            </a:r>
            <a:endParaRPr lang="de-CH" dirty="0"/>
          </a:p>
        </p:txBody>
      </p:sp>
      <p:sp>
        <p:nvSpPr>
          <p:cNvPr id="29" name="Bildplatzhalter 2"/>
          <p:cNvSpPr>
            <a:spLocks noGrp="1"/>
          </p:cNvSpPr>
          <p:nvPr>
            <p:ph type="pic" sz="quarter" idx="32" hasCustomPrompt="1"/>
          </p:nvPr>
        </p:nvSpPr>
        <p:spPr>
          <a:xfrm>
            <a:off x="11414125" y="414338"/>
            <a:ext cx="2844428" cy="539874"/>
          </a:xfrm>
        </p:spPr>
        <p:txBody>
          <a:bodyPr/>
          <a:lstStyle>
            <a:lvl1pPr>
              <a:defRPr/>
            </a:lvl1pPr>
          </a:lstStyle>
          <a:p>
            <a:r>
              <a:rPr lang="de-CH" dirty="0"/>
              <a:t>Logos Partner </a:t>
            </a:r>
            <a:r>
              <a:rPr lang="de-CH" dirty="0" err="1"/>
              <a:t>Universities</a:t>
            </a:r>
            <a:endParaRPr lang="de-CH" dirty="0"/>
          </a:p>
        </p:txBody>
      </p:sp>
      <p:sp>
        <p:nvSpPr>
          <p:cNvPr id="17" name="Bildplatzhalter 2"/>
          <p:cNvSpPr>
            <a:spLocks noGrp="1"/>
          </p:cNvSpPr>
          <p:nvPr>
            <p:ph type="pic" sz="quarter" idx="21" hasCustomPrompt="1"/>
          </p:nvPr>
        </p:nvSpPr>
        <p:spPr>
          <a:xfrm>
            <a:off x="1836626" y="9974269"/>
            <a:ext cx="1680492" cy="196968"/>
          </a:xfrm>
        </p:spPr>
        <p:txBody>
          <a:bodyPr/>
          <a:lstStyle>
            <a:lvl1pPr>
              <a:defRPr>
                <a:solidFill>
                  <a:schemeClr val="accent1"/>
                </a:solidFill>
              </a:defRPr>
            </a:lvl1pPr>
          </a:lstStyle>
          <a:p>
            <a:r>
              <a:rPr lang="de-CH" dirty="0"/>
              <a:t>Logos Sponsoring Partners</a:t>
            </a:r>
          </a:p>
        </p:txBody>
      </p:sp>
      <p:sp>
        <p:nvSpPr>
          <p:cNvPr id="18" name="Bildplatzhalter 2"/>
          <p:cNvSpPr>
            <a:spLocks noGrp="1"/>
          </p:cNvSpPr>
          <p:nvPr>
            <p:ph type="pic" sz="quarter" idx="22" hasCustomPrompt="1"/>
          </p:nvPr>
        </p:nvSpPr>
        <p:spPr>
          <a:xfrm>
            <a:off x="3795774" y="9974268"/>
            <a:ext cx="1680492" cy="203465"/>
          </a:xfrm>
        </p:spPr>
        <p:txBody>
          <a:bodyPr/>
          <a:lstStyle>
            <a:lvl1pPr>
              <a:defRPr>
                <a:solidFill>
                  <a:schemeClr val="accent1"/>
                </a:solidFill>
              </a:defRPr>
            </a:lvl1pPr>
          </a:lstStyle>
          <a:p>
            <a:r>
              <a:rPr lang="de-CH" dirty="0"/>
              <a:t>Logos Sponsoring Partners</a:t>
            </a:r>
          </a:p>
        </p:txBody>
      </p:sp>
      <p:sp>
        <p:nvSpPr>
          <p:cNvPr id="19" name="Bildplatzhalter 2"/>
          <p:cNvSpPr>
            <a:spLocks noGrp="1"/>
          </p:cNvSpPr>
          <p:nvPr>
            <p:ph type="pic" sz="quarter" idx="23" hasCustomPrompt="1"/>
          </p:nvPr>
        </p:nvSpPr>
        <p:spPr>
          <a:xfrm>
            <a:off x="5757202" y="9974268"/>
            <a:ext cx="1680492" cy="203465"/>
          </a:xfrm>
        </p:spPr>
        <p:txBody>
          <a:bodyPr/>
          <a:lstStyle>
            <a:lvl1pPr>
              <a:defRPr>
                <a:solidFill>
                  <a:schemeClr val="accent1"/>
                </a:solidFill>
              </a:defRPr>
            </a:lvl1pPr>
          </a:lstStyle>
          <a:p>
            <a:r>
              <a:rPr lang="de-CH" dirty="0"/>
              <a:t>Logos Sponsoring Partners</a:t>
            </a:r>
          </a:p>
        </p:txBody>
      </p:sp>
      <p:sp>
        <p:nvSpPr>
          <p:cNvPr id="30" name="Bildplatzhalter 2"/>
          <p:cNvSpPr>
            <a:spLocks noGrp="1"/>
          </p:cNvSpPr>
          <p:nvPr>
            <p:ph type="pic" sz="quarter" idx="24" hasCustomPrompt="1"/>
          </p:nvPr>
        </p:nvSpPr>
        <p:spPr>
          <a:xfrm>
            <a:off x="7722995" y="9974268"/>
            <a:ext cx="1680492" cy="203465"/>
          </a:xfrm>
        </p:spPr>
        <p:txBody>
          <a:bodyPr/>
          <a:lstStyle>
            <a:lvl1pPr>
              <a:defRPr>
                <a:solidFill>
                  <a:schemeClr val="accent1"/>
                </a:solidFill>
              </a:defRPr>
            </a:lvl1pPr>
          </a:lstStyle>
          <a:p>
            <a:r>
              <a:rPr lang="de-CH" dirty="0"/>
              <a:t>Logos Sponsoring Partners</a:t>
            </a:r>
          </a:p>
        </p:txBody>
      </p:sp>
      <p:sp>
        <p:nvSpPr>
          <p:cNvPr id="31" name="Bildplatzhalter 2"/>
          <p:cNvSpPr>
            <a:spLocks noGrp="1"/>
          </p:cNvSpPr>
          <p:nvPr>
            <p:ph type="pic" sz="quarter" idx="25" hasCustomPrompt="1"/>
          </p:nvPr>
        </p:nvSpPr>
        <p:spPr>
          <a:xfrm>
            <a:off x="9677779" y="9974268"/>
            <a:ext cx="1680492" cy="203465"/>
          </a:xfrm>
        </p:spPr>
        <p:txBody>
          <a:bodyPr/>
          <a:lstStyle>
            <a:lvl1pPr>
              <a:defRPr>
                <a:solidFill>
                  <a:schemeClr val="accent1"/>
                </a:solidFill>
              </a:defRPr>
            </a:lvl1pPr>
          </a:lstStyle>
          <a:p>
            <a:r>
              <a:rPr lang="de-CH" dirty="0"/>
              <a:t>Logos Sponsoring Partners</a:t>
            </a:r>
          </a:p>
        </p:txBody>
      </p:sp>
      <p:sp>
        <p:nvSpPr>
          <p:cNvPr id="32" name="Bildplatzhalter 2"/>
          <p:cNvSpPr>
            <a:spLocks noGrp="1"/>
          </p:cNvSpPr>
          <p:nvPr>
            <p:ph type="pic" sz="quarter" idx="26" hasCustomPrompt="1"/>
          </p:nvPr>
        </p:nvSpPr>
        <p:spPr>
          <a:xfrm>
            <a:off x="11612610" y="9974268"/>
            <a:ext cx="1680492" cy="203465"/>
          </a:xfrm>
        </p:spPr>
        <p:txBody>
          <a:bodyPr/>
          <a:lstStyle>
            <a:lvl1pPr>
              <a:defRPr>
                <a:solidFill>
                  <a:schemeClr val="accent1"/>
                </a:solidFill>
              </a:defRPr>
            </a:lvl1pPr>
          </a:lstStyle>
          <a:p>
            <a:r>
              <a:rPr lang="de-CH" dirty="0"/>
              <a:t>Logos Sponsoring Partners</a:t>
            </a:r>
          </a:p>
        </p:txBody>
      </p:sp>
    </p:spTree>
    <p:extLst>
      <p:ext uri="{BB962C8B-B14F-4D97-AF65-F5344CB8AC3E}">
        <p14:creationId xmlns:p14="http://schemas.microsoft.com/office/powerpoint/2010/main" val="429293849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Leer">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8534342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8" name="Textplatzhalter 7"/>
          <p:cNvSpPr>
            <a:spLocks noGrp="1"/>
          </p:cNvSpPr>
          <p:nvPr>
            <p:ph type="body" sz="quarter" idx="10"/>
          </p:nvPr>
        </p:nvSpPr>
        <p:spPr>
          <a:xfrm>
            <a:off x="396874" y="1206500"/>
            <a:ext cx="14328775" cy="1800226"/>
          </a:xfrm>
          <a:solidFill>
            <a:schemeClr val="tx2"/>
          </a:solidFill>
          <a:ln>
            <a:noFill/>
          </a:ln>
        </p:spPr>
        <p:txBody>
          <a:bodyPr lIns="324000" tIns="324000" rIns="324000" bIns="324000"/>
          <a:lstStyle>
            <a:lvl1pPr marL="0" indent="0">
              <a:lnSpc>
                <a:spcPts val="4000"/>
              </a:lnSpc>
              <a:spcAft>
                <a:spcPts val="1500"/>
              </a:spcAft>
              <a:buNone/>
              <a:defRPr sz="3500" b="1">
                <a:solidFill>
                  <a:schemeClr val="bg2"/>
                </a:solidFill>
              </a:defRPr>
            </a:lvl1pPr>
            <a:lvl2pPr marL="0" indent="0">
              <a:lnSpc>
                <a:spcPts val="1500"/>
              </a:lnSpc>
              <a:spcBef>
                <a:spcPts val="0"/>
              </a:spcBef>
              <a:buNone/>
              <a:defRPr sz="1100">
                <a:solidFill>
                  <a:schemeClr val="bg2"/>
                </a:solidFill>
              </a:defRPr>
            </a:lvl2pPr>
            <a:lvl3pPr marL="0" indent="0">
              <a:lnSpc>
                <a:spcPts val="1500"/>
              </a:lnSpc>
              <a:buNone/>
              <a:defRPr sz="1100">
                <a:solidFill>
                  <a:schemeClr val="bg2"/>
                </a:solidFill>
              </a:defRPr>
            </a:lvl3pPr>
            <a:lvl4pPr marL="0" indent="0">
              <a:lnSpc>
                <a:spcPts val="1500"/>
              </a:lnSpc>
              <a:buNone/>
              <a:defRPr sz="1100">
                <a:solidFill>
                  <a:schemeClr val="bg2"/>
                </a:solidFill>
              </a:defRPr>
            </a:lvl4pPr>
            <a:lvl5pPr marL="0" indent="0">
              <a:lnSpc>
                <a:spcPts val="1500"/>
              </a:lnSpc>
              <a:buNone/>
              <a:defRPr sz="1100">
                <a:solidFill>
                  <a:schemeClr val="bg2"/>
                </a:solidFill>
              </a:defRPr>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CH" dirty="0"/>
          </a:p>
        </p:txBody>
      </p:sp>
      <p:sp>
        <p:nvSpPr>
          <p:cNvPr id="26" name="Bildplatzhalter 2"/>
          <p:cNvSpPr>
            <a:spLocks noGrp="1"/>
          </p:cNvSpPr>
          <p:nvPr>
            <p:ph type="pic" sz="quarter" idx="20" hasCustomPrompt="1"/>
          </p:nvPr>
        </p:nvSpPr>
        <p:spPr>
          <a:xfrm>
            <a:off x="12925858"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4" name="Bildplatzhalter 2"/>
          <p:cNvSpPr>
            <a:spLocks noGrp="1"/>
          </p:cNvSpPr>
          <p:nvPr>
            <p:ph type="pic" sz="quarter" idx="28" hasCustomPrompt="1"/>
          </p:nvPr>
        </p:nvSpPr>
        <p:spPr>
          <a:xfrm>
            <a:off x="11161662"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5" name="Bildplatzhalter 2"/>
          <p:cNvSpPr>
            <a:spLocks noGrp="1"/>
          </p:cNvSpPr>
          <p:nvPr>
            <p:ph type="pic" sz="quarter" idx="29" hasCustomPrompt="1"/>
          </p:nvPr>
        </p:nvSpPr>
        <p:spPr>
          <a:xfrm>
            <a:off x="9410803"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6" name="Bildplatzhalter 2"/>
          <p:cNvSpPr>
            <a:spLocks noGrp="1"/>
          </p:cNvSpPr>
          <p:nvPr>
            <p:ph type="pic" sz="quarter" idx="30" hasCustomPrompt="1"/>
          </p:nvPr>
        </p:nvSpPr>
        <p:spPr>
          <a:xfrm>
            <a:off x="7646607"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7" name="Textfeld 36"/>
          <p:cNvSpPr txBox="1"/>
          <p:nvPr userDrawn="1"/>
        </p:nvSpPr>
        <p:spPr bwMode="white">
          <a:xfrm>
            <a:off x="396874" y="9919063"/>
            <a:ext cx="14328775" cy="360000"/>
          </a:xfrm>
          <a:prstGeom prst="rect">
            <a:avLst/>
          </a:prstGeom>
          <a:solidFill>
            <a:schemeClr val="accent3"/>
          </a:solidFill>
        </p:spPr>
        <p:txBody>
          <a:bodyPr wrap="square" lIns="324000" tIns="0" rIns="0" bIns="0" rtlCol="0" anchor="ctr" anchorCtr="0">
            <a:noAutofit/>
          </a:bodyPr>
          <a:lstStyle/>
          <a:p>
            <a:r>
              <a:rPr lang="de-CH" sz="1500" b="1" dirty="0">
                <a:solidFill>
                  <a:schemeClr val="accent1"/>
                </a:solidFill>
              </a:rPr>
              <a:t>Partners</a:t>
            </a:r>
          </a:p>
        </p:txBody>
      </p:sp>
      <p:sp>
        <p:nvSpPr>
          <p:cNvPr id="27" name="Bildplatzhalter 2"/>
          <p:cNvSpPr>
            <a:spLocks noGrp="1"/>
          </p:cNvSpPr>
          <p:nvPr>
            <p:ph type="pic" sz="quarter" idx="27" hasCustomPrompt="1"/>
          </p:nvPr>
        </p:nvSpPr>
        <p:spPr>
          <a:xfrm>
            <a:off x="4068763" y="414338"/>
            <a:ext cx="2844428" cy="539874"/>
          </a:xfrm>
        </p:spPr>
        <p:txBody>
          <a:bodyPr/>
          <a:lstStyle>
            <a:lvl1pPr>
              <a:defRPr/>
            </a:lvl1pPr>
          </a:lstStyle>
          <a:p>
            <a:r>
              <a:rPr lang="de-CH" dirty="0"/>
              <a:t>Logos Partner </a:t>
            </a:r>
            <a:r>
              <a:rPr lang="de-CH" dirty="0" err="1"/>
              <a:t>Universities</a:t>
            </a:r>
            <a:endParaRPr lang="de-CH" dirty="0"/>
          </a:p>
        </p:txBody>
      </p:sp>
      <p:sp>
        <p:nvSpPr>
          <p:cNvPr id="28" name="Bildplatzhalter 2"/>
          <p:cNvSpPr>
            <a:spLocks noGrp="1"/>
          </p:cNvSpPr>
          <p:nvPr>
            <p:ph type="pic" sz="quarter" idx="31" hasCustomPrompt="1"/>
          </p:nvPr>
        </p:nvSpPr>
        <p:spPr>
          <a:xfrm>
            <a:off x="7740650" y="414338"/>
            <a:ext cx="2844428" cy="539874"/>
          </a:xfrm>
        </p:spPr>
        <p:txBody>
          <a:bodyPr/>
          <a:lstStyle>
            <a:lvl1pPr>
              <a:defRPr/>
            </a:lvl1pPr>
          </a:lstStyle>
          <a:p>
            <a:r>
              <a:rPr lang="de-CH" dirty="0"/>
              <a:t>Logos Partner </a:t>
            </a:r>
            <a:r>
              <a:rPr lang="de-CH" dirty="0" err="1"/>
              <a:t>Universities</a:t>
            </a:r>
            <a:endParaRPr lang="de-CH" dirty="0"/>
          </a:p>
        </p:txBody>
      </p:sp>
      <p:sp>
        <p:nvSpPr>
          <p:cNvPr id="29" name="Bildplatzhalter 2"/>
          <p:cNvSpPr>
            <a:spLocks noGrp="1"/>
          </p:cNvSpPr>
          <p:nvPr>
            <p:ph type="pic" sz="quarter" idx="32" hasCustomPrompt="1"/>
          </p:nvPr>
        </p:nvSpPr>
        <p:spPr>
          <a:xfrm>
            <a:off x="11414125" y="414338"/>
            <a:ext cx="2844428" cy="539874"/>
          </a:xfrm>
        </p:spPr>
        <p:txBody>
          <a:bodyPr/>
          <a:lstStyle>
            <a:lvl1pPr>
              <a:defRPr/>
            </a:lvl1pPr>
          </a:lstStyle>
          <a:p>
            <a:r>
              <a:rPr lang="de-CH" dirty="0"/>
              <a:t>Logos Partner </a:t>
            </a:r>
            <a:r>
              <a:rPr lang="de-CH" dirty="0" err="1"/>
              <a:t>Universities</a:t>
            </a:r>
            <a:endParaRPr lang="de-CH" dirty="0"/>
          </a:p>
        </p:txBody>
      </p:sp>
      <p:sp>
        <p:nvSpPr>
          <p:cNvPr id="17" name="Bildplatzhalter 2"/>
          <p:cNvSpPr>
            <a:spLocks noGrp="1"/>
          </p:cNvSpPr>
          <p:nvPr>
            <p:ph type="pic" sz="quarter" idx="21" hasCustomPrompt="1"/>
          </p:nvPr>
        </p:nvSpPr>
        <p:spPr>
          <a:xfrm>
            <a:off x="1836626" y="9974269"/>
            <a:ext cx="1680492" cy="196968"/>
          </a:xfrm>
        </p:spPr>
        <p:txBody>
          <a:bodyPr/>
          <a:lstStyle>
            <a:lvl1pPr>
              <a:defRPr>
                <a:solidFill>
                  <a:schemeClr val="accent1"/>
                </a:solidFill>
              </a:defRPr>
            </a:lvl1pPr>
          </a:lstStyle>
          <a:p>
            <a:r>
              <a:rPr lang="de-CH" dirty="0"/>
              <a:t>Logos Sponsoring Partners</a:t>
            </a:r>
          </a:p>
        </p:txBody>
      </p:sp>
      <p:sp>
        <p:nvSpPr>
          <p:cNvPr id="18" name="Bildplatzhalter 2"/>
          <p:cNvSpPr>
            <a:spLocks noGrp="1"/>
          </p:cNvSpPr>
          <p:nvPr>
            <p:ph type="pic" sz="quarter" idx="22" hasCustomPrompt="1"/>
          </p:nvPr>
        </p:nvSpPr>
        <p:spPr>
          <a:xfrm>
            <a:off x="3795774" y="9974268"/>
            <a:ext cx="1680492" cy="203465"/>
          </a:xfrm>
        </p:spPr>
        <p:txBody>
          <a:bodyPr/>
          <a:lstStyle>
            <a:lvl1pPr>
              <a:defRPr>
                <a:solidFill>
                  <a:schemeClr val="accent1"/>
                </a:solidFill>
              </a:defRPr>
            </a:lvl1pPr>
          </a:lstStyle>
          <a:p>
            <a:r>
              <a:rPr lang="de-CH" dirty="0"/>
              <a:t>Logos Sponsoring Partners</a:t>
            </a:r>
          </a:p>
        </p:txBody>
      </p:sp>
      <p:sp>
        <p:nvSpPr>
          <p:cNvPr id="19" name="Bildplatzhalter 2"/>
          <p:cNvSpPr>
            <a:spLocks noGrp="1"/>
          </p:cNvSpPr>
          <p:nvPr>
            <p:ph type="pic" sz="quarter" idx="23" hasCustomPrompt="1"/>
          </p:nvPr>
        </p:nvSpPr>
        <p:spPr>
          <a:xfrm>
            <a:off x="5757202" y="9974268"/>
            <a:ext cx="1680492" cy="203465"/>
          </a:xfrm>
        </p:spPr>
        <p:txBody>
          <a:bodyPr/>
          <a:lstStyle>
            <a:lvl1pPr>
              <a:defRPr>
                <a:solidFill>
                  <a:schemeClr val="accent1"/>
                </a:solidFill>
              </a:defRPr>
            </a:lvl1pPr>
          </a:lstStyle>
          <a:p>
            <a:r>
              <a:rPr lang="de-CH" dirty="0"/>
              <a:t>Logos Sponsoring Partners</a:t>
            </a:r>
          </a:p>
        </p:txBody>
      </p:sp>
      <p:sp>
        <p:nvSpPr>
          <p:cNvPr id="30" name="Bildplatzhalter 2"/>
          <p:cNvSpPr>
            <a:spLocks noGrp="1"/>
          </p:cNvSpPr>
          <p:nvPr>
            <p:ph type="pic" sz="quarter" idx="24" hasCustomPrompt="1"/>
          </p:nvPr>
        </p:nvSpPr>
        <p:spPr>
          <a:xfrm>
            <a:off x="7722995" y="9974268"/>
            <a:ext cx="1680492" cy="203465"/>
          </a:xfrm>
        </p:spPr>
        <p:txBody>
          <a:bodyPr/>
          <a:lstStyle>
            <a:lvl1pPr>
              <a:defRPr>
                <a:solidFill>
                  <a:schemeClr val="accent1"/>
                </a:solidFill>
              </a:defRPr>
            </a:lvl1pPr>
          </a:lstStyle>
          <a:p>
            <a:r>
              <a:rPr lang="de-CH" dirty="0"/>
              <a:t>Logos Sponsoring Partners</a:t>
            </a:r>
          </a:p>
        </p:txBody>
      </p:sp>
      <p:sp>
        <p:nvSpPr>
          <p:cNvPr id="31" name="Bildplatzhalter 2"/>
          <p:cNvSpPr>
            <a:spLocks noGrp="1"/>
          </p:cNvSpPr>
          <p:nvPr>
            <p:ph type="pic" sz="quarter" idx="25" hasCustomPrompt="1"/>
          </p:nvPr>
        </p:nvSpPr>
        <p:spPr>
          <a:xfrm>
            <a:off x="9677779" y="9974268"/>
            <a:ext cx="1680492" cy="203465"/>
          </a:xfrm>
        </p:spPr>
        <p:txBody>
          <a:bodyPr/>
          <a:lstStyle>
            <a:lvl1pPr>
              <a:defRPr>
                <a:solidFill>
                  <a:schemeClr val="accent1"/>
                </a:solidFill>
              </a:defRPr>
            </a:lvl1pPr>
          </a:lstStyle>
          <a:p>
            <a:r>
              <a:rPr lang="de-CH" dirty="0"/>
              <a:t>Logos Sponsoring Partners</a:t>
            </a:r>
          </a:p>
        </p:txBody>
      </p:sp>
      <p:sp>
        <p:nvSpPr>
          <p:cNvPr id="32" name="Bildplatzhalter 2"/>
          <p:cNvSpPr>
            <a:spLocks noGrp="1"/>
          </p:cNvSpPr>
          <p:nvPr>
            <p:ph type="pic" sz="quarter" idx="26" hasCustomPrompt="1"/>
          </p:nvPr>
        </p:nvSpPr>
        <p:spPr>
          <a:xfrm>
            <a:off x="11612610" y="9974268"/>
            <a:ext cx="1680492" cy="203465"/>
          </a:xfrm>
        </p:spPr>
        <p:txBody>
          <a:bodyPr/>
          <a:lstStyle>
            <a:lvl1pPr>
              <a:defRPr>
                <a:solidFill>
                  <a:schemeClr val="accent1"/>
                </a:solidFill>
              </a:defRPr>
            </a:lvl1pPr>
          </a:lstStyle>
          <a:p>
            <a:r>
              <a:rPr lang="de-CH" dirty="0"/>
              <a:t>Logos Sponsoring Partners</a:t>
            </a:r>
          </a:p>
        </p:txBody>
      </p:sp>
    </p:spTree>
    <p:extLst>
      <p:ext uri="{BB962C8B-B14F-4D97-AF65-F5344CB8AC3E}">
        <p14:creationId xmlns:p14="http://schemas.microsoft.com/office/powerpoint/2010/main" val="412015797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Leer">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81985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8" name="Textplatzhalter 7"/>
          <p:cNvSpPr>
            <a:spLocks noGrp="1"/>
          </p:cNvSpPr>
          <p:nvPr>
            <p:ph type="body" sz="quarter" idx="10"/>
          </p:nvPr>
        </p:nvSpPr>
        <p:spPr>
          <a:xfrm>
            <a:off x="396876" y="1206500"/>
            <a:ext cx="14328774" cy="1800226"/>
          </a:xfrm>
          <a:solidFill>
            <a:schemeClr val="tx2"/>
          </a:solidFill>
          <a:ln>
            <a:noFill/>
          </a:ln>
        </p:spPr>
        <p:txBody>
          <a:bodyPr lIns="324000" tIns="324000" rIns="324000" bIns="324000"/>
          <a:lstStyle>
            <a:lvl1pPr marL="0" indent="0">
              <a:lnSpc>
                <a:spcPts val="4000"/>
              </a:lnSpc>
              <a:spcAft>
                <a:spcPts val="1500"/>
              </a:spcAft>
              <a:buNone/>
              <a:defRPr sz="3500" b="1">
                <a:solidFill>
                  <a:schemeClr val="bg2"/>
                </a:solidFill>
              </a:defRPr>
            </a:lvl1pPr>
            <a:lvl2pPr marL="0" indent="0">
              <a:lnSpc>
                <a:spcPts val="1500"/>
              </a:lnSpc>
              <a:spcBef>
                <a:spcPts val="0"/>
              </a:spcBef>
              <a:buNone/>
              <a:defRPr sz="1100">
                <a:solidFill>
                  <a:schemeClr val="bg2"/>
                </a:solidFill>
              </a:defRPr>
            </a:lvl2pPr>
            <a:lvl3pPr marL="0" indent="0">
              <a:lnSpc>
                <a:spcPts val="1500"/>
              </a:lnSpc>
              <a:buNone/>
              <a:defRPr sz="1100">
                <a:solidFill>
                  <a:schemeClr val="bg2"/>
                </a:solidFill>
              </a:defRPr>
            </a:lvl3pPr>
            <a:lvl4pPr marL="0" indent="0">
              <a:lnSpc>
                <a:spcPts val="1500"/>
              </a:lnSpc>
              <a:buNone/>
              <a:defRPr sz="1100">
                <a:solidFill>
                  <a:schemeClr val="bg2"/>
                </a:solidFill>
              </a:defRPr>
            </a:lvl4pPr>
            <a:lvl5pPr marL="0" indent="0">
              <a:lnSpc>
                <a:spcPts val="1500"/>
              </a:lnSpc>
              <a:buNone/>
              <a:defRPr sz="1100">
                <a:solidFill>
                  <a:schemeClr val="bg2"/>
                </a:solidFill>
              </a:defRPr>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CH" dirty="0"/>
          </a:p>
        </p:txBody>
      </p:sp>
      <p:sp>
        <p:nvSpPr>
          <p:cNvPr id="38" name="Bildplatzhalter 2"/>
          <p:cNvSpPr>
            <a:spLocks noGrp="1"/>
          </p:cNvSpPr>
          <p:nvPr>
            <p:ph type="pic" sz="quarter" idx="20" hasCustomPrompt="1"/>
          </p:nvPr>
        </p:nvSpPr>
        <p:spPr>
          <a:xfrm>
            <a:off x="12925858"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9" name="Bildplatzhalter 2"/>
          <p:cNvSpPr>
            <a:spLocks noGrp="1"/>
          </p:cNvSpPr>
          <p:nvPr>
            <p:ph type="pic" sz="quarter" idx="28" hasCustomPrompt="1"/>
          </p:nvPr>
        </p:nvSpPr>
        <p:spPr>
          <a:xfrm>
            <a:off x="11161662"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40" name="Bildplatzhalter 2"/>
          <p:cNvSpPr>
            <a:spLocks noGrp="1"/>
          </p:cNvSpPr>
          <p:nvPr>
            <p:ph type="pic" sz="quarter" idx="29" hasCustomPrompt="1"/>
          </p:nvPr>
        </p:nvSpPr>
        <p:spPr>
          <a:xfrm>
            <a:off x="9410803"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41" name="Bildplatzhalter 2"/>
          <p:cNvSpPr>
            <a:spLocks noGrp="1"/>
          </p:cNvSpPr>
          <p:nvPr>
            <p:ph type="pic" sz="quarter" idx="30" hasCustomPrompt="1"/>
          </p:nvPr>
        </p:nvSpPr>
        <p:spPr>
          <a:xfrm>
            <a:off x="7646607"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42" name="Textfeld 41"/>
          <p:cNvSpPr txBox="1"/>
          <p:nvPr userDrawn="1"/>
        </p:nvSpPr>
        <p:spPr bwMode="white">
          <a:xfrm>
            <a:off x="396874" y="9919063"/>
            <a:ext cx="14328775" cy="360000"/>
          </a:xfrm>
          <a:prstGeom prst="rect">
            <a:avLst/>
          </a:prstGeom>
          <a:solidFill>
            <a:schemeClr val="accent3"/>
          </a:solidFill>
        </p:spPr>
        <p:txBody>
          <a:bodyPr wrap="square" lIns="324000" tIns="0" rIns="0" bIns="0" rtlCol="0" anchor="ctr" anchorCtr="0">
            <a:noAutofit/>
          </a:bodyPr>
          <a:lstStyle/>
          <a:p>
            <a:r>
              <a:rPr lang="de-CH" sz="1500" b="1" dirty="0">
                <a:solidFill>
                  <a:schemeClr val="accent1"/>
                </a:solidFill>
              </a:rPr>
              <a:t>Partners</a:t>
            </a:r>
          </a:p>
        </p:txBody>
      </p:sp>
      <p:sp>
        <p:nvSpPr>
          <p:cNvPr id="26" name="Bildplatzhalter 2"/>
          <p:cNvSpPr>
            <a:spLocks noGrp="1"/>
          </p:cNvSpPr>
          <p:nvPr>
            <p:ph type="pic" sz="quarter" idx="27" hasCustomPrompt="1"/>
          </p:nvPr>
        </p:nvSpPr>
        <p:spPr>
          <a:xfrm>
            <a:off x="4068763" y="414338"/>
            <a:ext cx="2844428" cy="539874"/>
          </a:xfrm>
        </p:spPr>
        <p:txBody>
          <a:bodyPr/>
          <a:lstStyle>
            <a:lvl1pPr>
              <a:defRPr/>
            </a:lvl1pPr>
          </a:lstStyle>
          <a:p>
            <a:r>
              <a:rPr lang="de-CH" dirty="0"/>
              <a:t>Logos Partner </a:t>
            </a:r>
            <a:r>
              <a:rPr lang="de-CH" dirty="0" err="1"/>
              <a:t>Universities</a:t>
            </a:r>
            <a:endParaRPr lang="de-CH" dirty="0"/>
          </a:p>
        </p:txBody>
      </p:sp>
      <p:sp>
        <p:nvSpPr>
          <p:cNvPr id="27" name="Bildplatzhalter 2"/>
          <p:cNvSpPr>
            <a:spLocks noGrp="1"/>
          </p:cNvSpPr>
          <p:nvPr>
            <p:ph type="pic" sz="quarter" idx="31" hasCustomPrompt="1"/>
          </p:nvPr>
        </p:nvSpPr>
        <p:spPr>
          <a:xfrm>
            <a:off x="7740650" y="414338"/>
            <a:ext cx="2844428" cy="539874"/>
          </a:xfrm>
        </p:spPr>
        <p:txBody>
          <a:bodyPr/>
          <a:lstStyle>
            <a:lvl1pPr>
              <a:defRPr/>
            </a:lvl1pPr>
          </a:lstStyle>
          <a:p>
            <a:r>
              <a:rPr lang="de-CH" dirty="0"/>
              <a:t>Logos Partner </a:t>
            </a:r>
            <a:r>
              <a:rPr lang="de-CH" dirty="0" err="1"/>
              <a:t>Universities</a:t>
            </a:r>
            <a:endParaRPr lang="de-CH" dirty="0"/>
          </a:p>
        </p:txBody>
      </p:sp>
      <p:sp>
        <p:nvSpPr>
          <p:cNvPr id="28" name="Bildplatzhalter 2"/>
          <p:cNvSpPr>
            <a:spLocks noGrp="1"/>
          </p:cNvSpPr>
          <p:nvPr>
            <p:ph type="pic" sz="quarter" idx="32" hasCustomPrompt="1"/>
          </p:nvPr>
        </p:nvSpPr>
        <p:spPr>
          <a:xfrm>
            <a:off x="11414125" y="414338"/>
            <a:ext cx="2844428" cy="539874"/>
          </a:xfrm>
        </p:spPr>
        <p:txBody>
          <a:bodyPr/>
          <a:lstStyle>
            <a:lvl1pPr>
              <a:defRPr/>
            </a:lvl1pPr>
          </a:lstStyle>
          <a:p>
            <a:r>
              <a:rPr lang="de-CH" dirty="0"/>
              <a:t>Logos Partner </a:t>
            </a:r>
            <a:r>
              <a:rPr lang="de-CH" dirty="0" err="1"/>
              <a:t>Universities</a:t>
            </a:r>
            <a:endParaRPr lang="de-CH" dirty="0"/>
          </a:p>
        </p:txBody>
      </p:sp>
      <p:sp>
        <p:nvSpPr>
          <p:cNvPr id="17" name="Bildplatzhalter 2"/>
          <p:cNvSpPr>
            <a:spLocks noGrp="1"/>
          </p:cNvSpPr>
          <p:nvPr>
            <p:ph type="pic" sz="quarter" idx="21" hasCustomPrompt="1"/>
          </p:nvPr>
        </p:nvSpPr>
        <p:spPr>
          <a:xfrm>
            <a:off x="1836626" y="9974269"/>
            <a:ext cx="1680492" cy="196968"/>
          </a:xfrm>
        </p:spPr>
        <p:txBody>
          <a:bodyPr/>
          <a:lstStyle>
            <a:lvl1pPr>
              <a:defRPr>
                <a:solidFill>
                  <a:schemeClr val="accent1"/>
                </a:solidFill>
              </a:defRPr>
            </a:lvl1pPr>
          </a:lstStyle>
          <a:p>
            <a:r>
              <a:rPr lang="de-CH" dirty="0"/>
              <a:t>Logos Sponsoring Partners</a:t>
            </a:r>
          </a:p>
        </p:txBody>
      </p:sp>
      <p:sp>
        <p:nvSpPr>
          <p:cNvPr id="18" name="Bildplatzhalter 2"/>
          <p:cNvSpPr>
            <a:spLocks noGrp="1"/>
          </p:cNvSpPr>
          <p:nvPr>
            <p:ph type="pic" sz="quarter" idx="22" hasCustomPrompt="1"/>
          </p:nvPr>
        </p:nvSpPr>
        <p:spPr>
          <a:xfrm>
            <a:off x="3795774" y="9974268"/>
            <a:ext cx="1680492" cy="203465"/>
          </a:xfrm>
        </p:spPr>
        <p:txBody>
          <a:bodyPr/>
          <a:lstStyle>
            <a:lvl1pPr>
              <a:defRPr>
                <a:solidFill>
                  <a:schemeClr val="accent1"/>
                </a:solidFill>
              </a:defRPr>
            </a:lvl1pPr>
          </a:lstStyle>
          <a:p>
            <a:r>
              <a:rPr lang="de-CH" dirty="0"/>
              <a:t>Logos Sponsoring Partners</a:t>
            </a:r>
          </a:p>
        </p:txBody>
      </p:sp>
      <p:sp>
        <p:nvSpPr>
          <p:cNvPr id="19" name="Bildplatzhalter 2"/>
          <p:cNvSpPr>
            <a:spLocks noGrp="1"/>
          </p:cNvSpPr>
          <p:nvPr>
            <p:ph type="pic" sz="quarter" idx="23" hasCustomPrompt="1"/>
          </p:nvPr>
        </p:nvSpPr>
        <p:spPr>
          <a:xfrm>
            <a:off x="5757202" y="9974268"/>
            <a:ext cx="1680492" cy="203465"/>
          </a:xfrm>
        </p:spPr>
        <p:txBody>
          <a:bodyPr/>
          <a:lstStyle>
            <a:lvl1pPr>
              <a:defRPr>
                <a:solidFill>
                  <a:schemeClr val="accent1"/>
                </a:solidFill>
              </a:defRPr>
            </a:lvl1pPr>
          </a:lstStyle>
          <a:p>
            <a:r>
              <a:rPr lang="de-CH" dirty="0"/>
              <a:t>Logos Sponsoring Partners</a:t>
            </a:r>
          </a:p>
        </p:txBody>
      </p:sp>
      <p:sp>
        <p:nvSpPr>
          <p:cNvPr id="29" name="Bildplatzhalter 2"/>
          <p:cNvSpPr>
            <a:spLocks noGrp="1"/>
          </p:cNvSpPr>
          <p:nvPr>
            <p:ph type="pic" sz="quarter" idx="24" hasCustomPrompt="1"/>
          </p:nvPr>
        </p:nvSpPr>
        <p:spPr>
          <a:xfrm>
            <a:off x="7722995" y="9974268"/>
            <a:ext cx="1680492" cy="203465"/>
          </a:xfrm>
        </p:spPr>
        <p:txBody>
          <a:bodyPr/>
          <a:lstStyle>
            <a:lvl1pPr>
              <a:defRPr>
                <a:solidFill>
                  <a:schemeClr val="accent1"/>
                </a:solidFill>
              </a:defRPr>
            </a:lvl1pPr>
          </a:lstStyle>
          <a:p>
            <a:r>
              <a:rPr lang="de-CH" dirty="0"/>
              <a:t>Logos Sponsoring Partners</a:t>
            </a:r>
          </a:p>
        </p:txBody>
      </p:sp>
      <p:sp>
        <p:nvSpPr>
          <p:cNvPr id="30" name="Bildplatzhalter 2"/>
          <p:cNvSpPr>
            <a:spLocks noGrp="1"/>
          </p:cNvSpPr>
          <p:nvPr>
            <p:ph type="pic" sz="quarter" idx="25" hasCustomPrompt="1"/>
          </p:nvPr>
        </p:nvSpPr>
        <p:spPr>
          <a:xfrm>
            <a:off x="9677779" y="9974268"/>
            <a:ext cx="1680492" cy="203465"/>
          </a:xfrm>
        </p:spPr>
        <p:txBody>
          <a:bodyPr/>
          <a:lstStyle>
            <a:lvl1pPr>
              <a:defRPr>
                <a:solidFill>
                  <a:schemeClr val="accent1"/>
                </a:solidFill>
              </a:defRPr>
            </a:lvl1pPr>
          </a:lstStyle>
          <a:p>
            <a:r>
              <a:rPr lang="de-CH" dirty="0"/>
              <a:t>Logos Sponsoring Partners</a:t>
            </a:r>
          </a:p>
        </p:txBody>
      </p:sp>
      <p:sp>
        <p:nvSpPr>
          <p:cNvPr id="31" name="Bildplatzhalter 2"/>
          <p:cNvSpPr>
            <a:spLocks noGrp="1"/>
          </p:cNvSpPr>
          <p:nvPr>
            <p:ph type="pic" sz="quarter" idx="26" hasCustomPrompt="1"/>
          </p:nvPr>
        </p:nvSpPr>
        <p:spPr>
          <a:xfrm>
            <a:off x="11612610" y="9974268"/>
            <a:ext cx="1680492" cy="203465"/>
          </a:xfrm>
        </p:spPr>
        <p:txBody>
          <a:bodyPr/>
          <a:lstStyle>
            <a:lvl1pPr>
              <a:defRPr>
                <a:solidFill>
                  <a:schemeClr val="accent1"/>
                </a:solidFill>
              </a:defRPr>
            </a:lvl1pPr>
          </a:lstStyle>
          <a:p>
            <a:r>
              <a:rPr lang="de-CH" dirty="0"/>
              <a:t>Logos Sponsoring Partners</a:t>
            </a:r>
          </a:p>
        </p:txBody>
      </p:sp>
    </p:spTree>
    <p:extLst>
      <p:ext uri="{BB962C8B-B14F-4D97-AF65-F5344CB8AC3E}">
        <p14:creationId xmlns:p14="http://schemas.microsoft.com/office/powerpoint/2010/main" val="20973189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Leer">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920045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8" name="Textplatzhalter 7"/>
          <p:cNvSpPr>
            <a:spLocks noGrp="1"/>
          </p:cNvSpPr>
          <p:nvPr>
            <p:ph type="body" sz="quarter" idx="10"/>
          </p:nvPr>
        </p:nvSpPr>
        <p:spPr>
          <a:xfrm>
            <a:off x="396876" y="1206500"/>
            <a:ext cx="14328774" cy="1800226"/>
          </a:xfrm>
          <a:solidFill>
            <a:schemeClr val="tx2"/>
          </a:solidFill>
          <a:ln>
            <a:noFill/>
          </a:ln>
        </p:spPr>
        <p:txBody>
          <a:bodyPr lIns="324000" tIns="324000" rIns="324000" bIns="324000"/>
          <a:lstStyle>
            <a:lvl1pPr marL="0" indent="0">
              <a:lnSpc>
                <a:spcPts val="4000"/>
              </a:lnSpc>
              <a:spcAft>
                <a:spcPts val="1500"/>
              </a:spcAft>
              <a:buNone/>
              <a:defRPr sz="3500" b="1">
                <a:solidFill>
                  <a:schemeClr val="bg2"/>
                </a:solidFill>
              </a:defRPr>
            </a:lvl1pPr>
            <a:lvl2pPr marL="0" indent="0">
              <a:lnSpc>
                <a:spcPts val="1500"/>
              </a:lnSpc>
              <a:spcBef>
                <a:spcPts val="0"/>
              </a:spcBef>
              <a:buNone/>
              <a:defRPr sz="1100">
                <a:solidFill>
                  <a:schemeClr val="bg2"/>
                </a:solidFill>
              </a:defRPr>
            </a:lvl2pPr>
            <a:lvl3pPr marL="0" indent="0">
              <a:lnSpc>
                <a:spcPts val="1500"/>
              </a:lnSpc>
              <a:buNone/>
              <a:defRPr sz="1100">
                <a:solidFill>
                  <a:schemeClr val="bg2"/>
                </a:solidFill>
              </a:defRPr>
            </a:lvl3pPr>
            <a:lvl4pPr marL="0" indent="0">
              <a:lnSpc>
                <a:spcPts val="1500"/>
              </a:lnSpc>
              <a:buNone/>
              <a:defRPr sz="1100">
                <a:solidFill>
                  <a:schemeClr val="bg2"/>
                </a:solidFill>
              </a:defRPr>
            </a:lvl4pPr>
            <a:lvl5pPr marL="0" indent="0">
              <a:lnSpc>
                <a:spcPts val="1500"/>
              </a:lnSpc>
              <a:buNone/>
              <a:defRPr sz="1100">
                <a:solidFill>
                  <a:schemeClr val="bg2"/>
                </a:solidFill>
              </a:defRPr>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CH" dirty="0"/>
          </a:p>
        </p:txBody>
      </p:sp>
      <p:sp>
        <p:nvSpPr>
          <p:cNvPr id="38" name="Bildplatzhalter 2"/>
          <p:cNvSpPr>
            <a:spLocks noGrp="1"/>
          </p:cNvSpPr>
          <p:nvPr>
            <p:ph type="pic" sz="quarter" idx="20" hasCustomPrompt="1"/>
          </p:nvPr>
        </p:nvSpPr>
        <p:spPr>
          <a:xfrm>
            <a:off x="12925858"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9" name="Bildplatzhalter 2"/>
          <p:cNvSpPr>
            <a:spLocks noGrp="1"/>
          </p:cNvSpPr>
          <p:nvPr>
            <p:ph type="pic" sz="quarter" idx="28" hasCustomPrompt="1"/>
          </p:nvPr>
        </p:nvSpPr>
        <p:spPr>
          <a:xfrm>
            <a:off x="11161662"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40" name="Bildplatzhalter 2"/>
          <p:cNvSpPr>
            <a:spLocks noGrp="1"/>
          </p:cNvSpPr>
          <p:nvPr>
            <p:ph type="pic" sz="quarter" idx="29" hasCustomPrompt="1"/>
          </p:nvPr>
        </p:nvSpPr>
        <p:spPr>
          <a:xfrm>
            <a:off x="9410803"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41" name="Bildplatzhalter 2"/>
          <p:cNvSpPr>
            <a:spLocks noGrp="1"/>
          </p:cNvSpPr>
          <p:nvPr>
            <p:ph type="pic" sz="quarter" idx="30" hasCustomPrompt="1"/>
          </p:nvPr>
        </p:nvSpPr>
        <p:spPr>
          <a:xfrm>
            <a:off x="7646607"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42" name="Textfeld 41"/>
          <p:cNvSpPr txBox="1"/>
          <p:nvPr userDrawn="1"/>
        </p:nvSpPr>
        <p:spPr bwMode="white">
          <a:xfrm>
            <a:off x="396874" y="9919063"/>
            <a:ext cx="14328775" cy="360000"/>
          </a:xfrm>
          <a:prstGeom prst="rect">
            <a:avLst/>
          </a:prstGeom>
          <a:solidFill>
            <a:schemeClr val="accent3"/>
          </a:solidFill>
        </p:spPr>
        <p:txBody>
          <a:bodyPr wrap="square" lIns="324000" tIns="0" rIns="0" bIns="0" rtlCol="0" anchor="ctr" anchorCtr="0">
            <a:noAutofit/>
          </a:bodyPr>
          <a:lstStyle/>
          <a:p>
            <a:r>
              <a:rPr lang="de-CH" sz="1500" b="1" dirty="0">
                <a:solidFill>
                  <a:schemeClr val="accent1"/>
                </a:solidFill>
              </a:rPr>
              <a:t>Partners</a:t>
            </a:r>
          </a:p>
        </p:txBody>
      </p:sp>
      <p:sp>
        <p:nvSpPr>
          <p:cNvPr id="26" name="Bildplatzhalter 2"/>
          <p:cNvSpPr>
            <a:spLocks noGrp="1"/>
          </p:cNvSpPr>
          <p:nvPr>
            <p:ph type="pic" sz="quarter" idx="27" hasCustomPrompt="1"/>
          </p:nvPr>
        </p:nvSpPr>
        <p:spPr>
          <a:xfrm>
            <a:off x="4068763" y="414338"/>
            <a:ext cx="2844428" cy="539874"/>
          </a:xfrm>
        </p:spPr>
        <p:txBody>
          <a:bodyPr/>
          <a:lstStyle>
            <a:lvl1pPr>
              <a:defRPr/>
            </a:lvl1pPr>
          </a:lstStyle>
          <a:p>
            <a:r>
              <a:rPr lang="de-CH" dirty="0"/>
              <a:t>Logos Partner </a:t>
            </a:r>
            <a:r>
              <a:rPr lang="de-CH" dirty="0" err="1"/>
              <a:t>Universities</a:t>
            </a:r>
            <a:endParaRPr lang="de-CH" dirty="0"/>
          </a:p>
        </p:txBody>
      </p:sp>
      <p:sp>
        <p:nvSpPr>
          <p:cNvPr id="27" name="Bildplatzhalter 2"/>
          <p:cNvSpPr>
            <a:spLocks noGrp="1"/>
          </p:cNvSpPr>
          <p:nvPr>
            <p:ph type="pic" sz="quarter" idx="31" hasCustomPrompt="1"/>
          </p:nvPr>
        </p:nvSpPr>
        <p:spPr>
          <a:xfrm>
            <a:off x="7740650" y="414338"/>
            <a:ext cx="2844428" cy="539874"/>
          </a:xfrm>
        </p:spPr>
        <p:txBody>
          <a:bodyPr/>
          <a:lstStyle>
            <a:lvl1pPr>
              <a:defRPr/>
            </a:lvl1pPr>
          </a:lstStyle>
          <a:p>
            <a:r>
              <a:rPr lang="de-CH" dirty="0"/>
              <a:t>Logos Partner </a:t>
            </a:r>
            <a:r>
              <a:rPr lang="de-CH" dirty="0" err="1"/>
              <a:t>Universities</a:t>
            </a:r>
            <a:endParaRPr lang="de-CH" dirty="0"/>
          </a:p>
        </p:txBody>
      </p:sp>
      <p:sp>
        <p:nvSpPr>
          <p:cNvPr id="28" name="Bildplatzhalter 2"/>
          <p:cNvSpPr>
            <a:spLocks noGrp="1"/>
          </p:cNvSpPr>
          <p:nvPr>
            <p:ph type="pic" sz="quarter" idx="32" hasCustomPrompt="1"/>
          </p:nvPr>
        </p:nvSpPr>
        <p:spPr>
          <a:xfrm>
            <a:off x="11414125" y="414338"/>
            <a:ext cx="2844428" cy="539874"/>
          </a:xfrm>
        </p:spPr>
        <p:txBody>
          <a:bodyPr/>
          <a:lstStyle>
            <a:lvl1pPr>
              <a:defRPr/>
            </a:lvl1pPr>
          </a:lstStyle>
          <a:p>
            <a:r>
              <a:rPr lang="de-CH" dirty="0"/>
              <a:t>Logos Partner </a:t>
            </a:r>
            <a:r>
              <a:rPr lang="de-CH" dirty="0" err="1"/>
              <a:t>Universities</a:t>
            </a:r>
            <a:endParaRPr lang="de-CH" dirty="0"/>
          </a:p>
        </p:txBody>
      </p:sp>
      <p:sp>
        <p:nvSpPr>
          <p:cNvPr id="17" name="Bildplatzhalter 2"/>
          <p:cNvSpPr>
            <a:spLocks noGrp="1"/>
          </p:cNvSpPr>
          <p:nvPr>
            <p:ph type="pic" sz="quarter" idx="21" hasCustomPrompt="1"/>
          </p:nvPr>
        </p:nvSpPr>
        <p:spPr>
          <a:xfrm>
            <a:off x="1836626" y="9974269"/>
            <a:ext cx="1680492" cy="196968"/>
          </a:xfrm>
        </p:spPr>
        <p:txBody>
          <a:bodyPr/>
          <a:lstStyle>
            <a:lvl1pPr>
              <a:defRPr>
                <a:solidFill>
                  <a:schemeClr val="accent1"/>
                </a:solidFill>
              </a:defRPr>
            </a:lvl1pPr>
          </a:lstStyle>
          <a:p>
            <a:r>
              <a:rPr lang="de-CH" dirty="0"/>
              <a:t>Logos Sponsoring Partners</a:t>
            </a:r>
          </a:p>
        </p:txBody>
      </p:sp>
      <p:sp>
        <p:nvSpPr>
          <p:cNvPr id="18" name="Bildplatzhalter 2"/>
          <p:cNvSpPr>
            <a:spLocks noGrp="1"/>
          </p:cNvSpPr>
          <p:nvPr>
            <p:ph type="pic" sz="quarter" idx="22" hasCustomPrompt="1"/>
          </p:nvPr>
        </p:nvSpPr>
        <p:spPr>
          <a:xfrm>
            <a:off x="3795774" y="9974268"/>
            <a:ext cx="1680492" cy="203465"/>
          </a:xfrm>
        </p:spPr>
        <p:txBody>
          <a:bodyPr/>
          <a:lstStyle>
            <a:lvl1pPr>
              <a:defRPr>
                <a:solidFill>
                  <a:schemeClr val="accent1"/>
                </a:solidFill>
              </a:defRPr>
            </a:lvl1pPr>
          </a:lstStyle>
          <a:p>
            <a:r>
              <a:rPr lang="de-CH" dirty="0"/>
              <a:t>Logos Sponsoring Partners</a:t>
            </a:r>
          </a:p>
        </p:txBody>
      </p:sp>
      <p:sp>
        <p:nvSpPr>
          <p:cNvPr id="19" name="Bildplatzhalter 2"/>
          <p:cNvSpPr>
            <a:spLocks noGrp="1"/>
          </p:cNvSpPr>
          <p:nvPr>
            <p:ph type="pic" sz="quarter" idx="23" hasCustomPrompt="1"/>
          </p:nvPr>
        </p:nvSpPr>
        <p:spPr>
          <a:xfrm>
            <a:off x="5757202" y="9974268"/>
            <a:ext cx="1680492" cy="203465"/>
          </a:xfrm>
        </p:spPr>
        <p:txBody>
          <a:bodyPr/>
          <a:lstStyle>
            <a:lvl1pPr>
              <a:defRPr>
                <a:solidFill>
                  <a:schemeClr val="accent1"/>
                </a:solidFill>
              </a:defRPr>
            </a:lvl1pPr>
          </a:lstStyle>
          <a:p>
            <a:r>
              <a:rPr lang="de-CH" dirty="0"/>
              <a:t>Logos Sponsoring Partners</a:t>
            </a:r>
          </a:p>
        </p:txBody>
      </p:sp>
      <p:sp>
        <p:nvSpPr>
          <p:cNvPr id="29" name="Bildplatzhalter 2"/>
          <p:cNvSpPr>
            <a:spLocks noGrp="1"/>
          </p:cNvSpPr>
          <p:nvPr>
            <p:ph type="pic" sz="quarter" idx="24" hasCustomPrompt="1"/>
          </p:nvPr>
        </p:nvSpPr>
        <p:spPr>
          <a:xfrm>
            <a:off x="7722995" y="9974268"/>
            <a:ext cx="1680492" cy="203465"/>
          </a:xfrm>
        </p:spPr>
        <p:txBody>
          <a:bodyPr/>
          <a:lstStyle>
            <a:lvl1pPr>
              <a:defRPr>
                <a:solidFill>
                  <a:schemeClr val="accent1"/>
                </a:solidFill>
              </a:defRPr>
            </a:lvl1pPr>
          </a:lstStyle>
          <a:p>
            <a:r>
              <a:rPr lang="de-CH" dirty="0"/>
              <a:t>Logos Sponsoring Partners</a:t>
            </a:r>
          </a:p>
        </p:txBody>
      </p:sp>
      <p:sp>
        <p:nvSpPr>
          <p:cNvPr id="30" name="Bildplatzhalter 2"/>
          <p:cNvSpPr>
            <a:spLocks noGrp="1"/>
          </p:cNvSpPr>
          <p:nvPr>
            <p:ph type="pic" sz="quarter" idx="25" hasCustomPrompt="1"/>
          </p:nvPr>
        </p:nvSpPr>
        <p:spPr>
          <a:xfrm>
            <a:off x="9677779" y="9974268"/>
            <a:ext cx="1680492" cy="203465"/>
          </a:xfrm>
        </p:spPr>
        <p:txBody>
          <a:bodyPr/>
          <a:lstStyle>
            <a:lvl1pPr>
              <a:defRPr>
                <a:solidFill>
                  <a:schemeClr val="accent1"/>
                </a:solidFill>
              </a:defRPr>
            </a:lvl1pPr>
          </a:lstStyle>
          <a:p>
            <a:r>
              <a:rPr lang="de-CH" dirty="0"/>
              <a:t>Logos Sponsoring Partners</a:t>
            </a:r>
          </a:p>
        </p:txBody>
      </p:sp>
      <p:sp>
        <p:nvSpPr>
          <p:cNvPr id="31" name="Bildplatzhalter 2"/>
          <p:cNvSpPr>
            <a:spLocks noGrp="1"/>
          </p:cNvSpPr>
          <p:nvPr>
            <p:ph type="pic" sz="quarter" idx="26" hasCustomPrompt="1"/>
          </p:nvPr>
        </p:nvSpPr>
        <p:spPr>
          <a:xfrm>
            <a:off x="11612610" y="9974268"/>
            <a:ext cx="1680492" cy="203465"/>
          </a:xfrm>
        </p:spPr>
        <p:txBody>
          <a:bodyPr/>
          <a:lstStyle>
            <a:lvl1pPr>
              <a:defRPr>
                <a:solidFill>
                  <a:schemeClr val="accent1"/>
                </a:solidFill>
              </a:defRPr>
            </a:lvl1pPr>
          </a:lstStyle>
          <a:p>
            <a:r>
              <a:rPr lang="de-CH" dirty="0"/>
              <a:t>Logos Sponsoring Partners</a:t>
            </a:r>
          </a:p>
        </p:txBody>
      </p:sp>
    </p:spTree>
    <p:extLst>
      <p:ext uri="{BB962C8B-B14F-4D97-AF65-F5344CB8AC3E}">
        <p14:creationId xmlns:p14="http://schemas.microsoft.com/office/powerpoint/2010/main" val="14185834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Leer">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297862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8" name="Textplatzhalter 7"/>
          <p:cNvSpPr>
            <a:spLocks noGrp="1"/>
          </p:cNvSpPr>
          <p:nvPr>
            <p:ph type="body" sz="quarter" idx="10"/>
          </p:nvPr>
        </p:nvSpPr>
        <p:spPr>
          <a:xfrm>
            <a:off x="396876" y="1206500"/>
            <a:ext cx="14328774" cy="1800226"/>
          </a:xfrm>
          <a:solidFill>
            <a:schemeClr val="tx2"/>
          </a:solidFill>
          <a:ln>
            <a:noFill/>
          </a:ln>
        </p:spPr>
        <p:txBody>
          <a:bodyPr lIns="324000" tIns="324000" rIns="324000" bIns="324000"/>
          <a:lstStyle>
            <a:lvl1pPr marL="0" indent="0">
              <a:lnSpc>
                <a:spcPts val="4000"/>
              </a:lnSpc>
              <a:spcAft>
                <a:spcPts val="1500"/>
              </a:spcAft>
              <a:buNone/>
              <a:defRPr sz="3500" b="1">
                <a:solidFill>
                  <a:schemeClr val="bg2"/>
                </a:solidFill>
              </a:defRPr>
            </a:lvl1pPr>
            <a:lvl2pPr marL="0" indent="0">
              <a:lnSpc>
                <a:spcPts val="1500"/>
              </a:lnSpc>
              <a:spcBef>
                <a:spcPts val="0"/>
              </a:spcBef>
              <a:buNone/>
              <a:defRPr sz="1100">
                <a:solidFill>
                  <a:schemeClr val="bg2"/>
                </a:solidFill>
              </a:defRPr>
            </a:lvl2pPr>
            <a:lvl3pPr marL="0" indent="0">
              <a:lnSpc>
                <a:spcPts val="1500"/>
              </a:lnSpc>
              <a:buNone/>
              <a:defRPr sz="1100">
                <a:solidFill>
                  <a:schemeClr val="bg2"/>
                </a:solidFill>
              </a:defRPr>
            </a:lvl3pPr>
            <a:lvl4pPr marL="0" indent="0">
              <a:lnSpc>
                <a:spcPts val="1500"/>
              </a:lnSpc>
              <a:buNone/>
              <a:defRPr sz="1100">
                <a:solidFill>
                  <a:schemeClr val="bg2"/>
                </a:solidFill>
              </a:defRPr>
            </a:lvl4pPr>
            <a:lvl5pPr marL="0" indent="0">
              <a:lnSpc>
                <a:spcPts val="1500"/>
              </a:lnSpc>
              <a:buNone/>
              <a:defRPr sz="1100">
                <a:solidFill>
                  <a:schemeClr val="bg2"/>
                </a:solidFill>
              </a:defRPr>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CH" dirty="0"/>
          </a:p>
        </p:txBody>
      </p:sp>
      <p:sp>
        <p:nvSpPr>
          <p:cNvPr id="26" name="Bildplatzhalter 2"/>
          <p:cNvSpPr>
            <a:spLocks noGrp="1"/>
          </p:cNvSpPr>
          <p:nvPr>
            <p:ph type="pic" sz="quarter" idx="20" hasCustomPrompt="1"/>
          </p:nvPr>
        </p:nvSpPr>
        <p:spPr>
          <a:xfrm>
            <a:off x="12925858"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4" name="Bildplatzhalter 2"/>
          <p:cNvSpPr>
            <a:spLocks noGrp="1"/>
          </p:cNvSpPr>
          <p:nvPr>
            <p:ph type="pic" sz="quarter" idx="28" hasCustomPrompt="1"/>
          </p:nvPr>
        </p:nvSpPr>
        <p:spPr>
          <a:xfrm>
            <a:off x="11161662"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5" name="Bildplatzhalter 2"/>
          <p:cNvSpPr>
            <a:spLocks noGrp="1"/>
          </p:cNvSpPr>
          <p:nvPr>
            <p:ph type="pic" sz="quarter" idx="29" hasCustomPrompt="1"/>
          </p:nvPr>
        </p:nvSpPr>
        <p:spPr>
          <a:xfrm>
            <a:off x="9410803"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6" name="Bildplatzhalter 2"/>
          <p:cNvSpPr>
            <a:spLocks noGrp="1"/>
          </p:cNvSpPr>
          <p:nvPr>
            <p:ph type="pic" sz="quarter" idx="30" hasCustomPrompt="1"/>
          </p:nvPr>
        </p:nvSpPr>
        <p:spPr>
          <a:xfrm>
            <a:off x="7646607"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7" name="Textfeld 36"/>
          <p:cNvSpPr txBox="1"/>
          <p:nvPr userDrawn="1"/>
        </p:nvSpPr>
        <p:spPr bwMode="white">
          <a:xfrm>
            <a:off x="396874" y="9919063"/>
            <a:ext cx="14328775" cy="360000"/>
          </a:xfrm>
          <a:prstGeom prst="rect">
            <a:avLst/>
          </a:prstGeom>
          <a:solidFill>
            <a:schemeClr val="accent3"/>
          </a:solidFill>
        </p:spPr>
        <p:txBody>
          <a:bodyPr wrap="square" lIns="324000" tIns="0" rIns="0" bIns="0" rtlCol="0" anchor="ctr" anchorCtr="0">
            <a:noAutofit/>
          </a:bodyPr>
          <a:lstStyle/>
          <a:p>
            <a:r>
              <a:rPr lang="de-CH" sz="1500" b="1" dirty="0">
                <a:solidFill>
                  <a:schemeClr val="accent1"/>
                </a:solidFill>
              </a:rPr>
              <a:t>Partners</a:t>
            </a:r>
          </a:p>
        </p:txBody>
      </p:sp>
      <p:sp>
        <p:nvSpPr>
          <p:cNvPr id="27" name="Bildplatzhalter 2"/>
          <p:cNvSpPr>
            <a:spLocks noGrp="1"/>
          </p:cNvSpPr>
          <p:nvPr>
            <p:ph type="pic" sz="quarter" idx="27" hasCustomPrompt="1"/>
          </p:nvPr>
        </p:nvSpPr>
        <p:spPr>
          <a:xfrm>
            <a:off x="4068763" y="414338"/>
            <a:ext cx="2844428" cy="539874"/>
          </a:xfrm>
        </p:spPr>
        <p:txBody>
          <a:bodyPr/>
          <a:lstStyle>
            <a:lvl1pPr>
              <a:defRPr/>
            </a:lvl1pPr>
          </a:lstStyle>
          <a:p>
            <a:r>
              <a:rPr lang="de-CH" dirty="0"/>
              <a:t>Logos Partner </a:t>
            </a:r>
            <a:r>
              <a:rPr lang="de-CH" dirty="0" err="1"/>
              <a:t>Universities</a:t>
            </a:r>
            <a:endParaRPr lang="de-CH" dirty="0"/>
          </a:p>
        </p:txBody>
      </p:sp>
      <p:sp>
        <p:nvSpPr>
          <p:cNvPr id="28" name="Bildplatzhalter 2"/>
          <p:cNvSpPr>
            <a:spLocks noGrp="1"/>
          </p:cNvSpPr>
          <p:nvPr>
            <p:ph type="pic" sz="quarter" idx="31" hasCustomPrompt="1"/>
          </p:nvPr>
        </p:nvSpPr>
        <p:spPr>
          <a:xfrm>
            <a:off x="7740650" y="414338"/>
            <a:ext cx="2844428" cy="539874"/>
          </a:xfrm>
        </p:spPr>
        <p:txBody>
          <a:bodyPr/>
          <a:lstStyle>
            <a:lvl1pPr>
              <a:defRPr/>
            </a:lvl1pPr>
          </a:lstStyle>
          <a:p>
            <a:r>
              <a:rPr lang="de-CH" dirty="0"/>
              <a:t>Logos Partner </a:t>
            </a:r>
            <a:r>
              <a:rPr lang="de-CH" dirty="0" err="1"/>
              <a:t>Universities</a:t>
            </a:r>
            <a:endParaRPr lang="de-CH" dirty="0"/>
          </a:p>
        </p:txBody>
      </p:sp>
      <p:sp>
        <p:nvSpPr>
          <p:cNvPr id="29" name="Bildplatzhalter 2"/>
          <p:cNvSpPr>
            <a:spLocks noGrp="1"/>
          </p:cNvSpPr>
          <p:nvPr>
            <p:ph type="pic" sz="quarter" idx="32" hasCustomPrompt="1"/>
          </p:nvPr>
        </p:nvSpPr>
        <p:spPr>
          <a:xfrm>
            <a:off x="11414125" y="414338"/>
            <a:ext cx="2844428" cy="539874"/>
          </a:xfrm>
        </p:spPr>
        <p:txBody>
          <a:bodyPr/>
          <a:lstStyle>
            <a:lvl1pPr>
              <a:defRPr/>
            </a:lvl1pPr>
          </a:lstStyle>
          <a:p>
            <a:r>
              <a:rPr lang="de-CH" dirty="0"/>
              <a:t>Logos Partner </a:t>
            </a:r>
            <a:r>
              <a:rPr lang="de-CH" dirty="0" err="1"/>
              <a:t>Universities</a:t>
            </a:r>
            <a:endParaRPr lang="de-CH" dirty="0"/>
          </a:p>
        </p:txBody>
      </p:sp>
      <p:sp>
        <p:nvSpPr>
          <p:cNvPr id="17" name="Bildplatzhalter 2"/>
          <p:cNvSpPr>
            <a:spLocks noGrp="1"/>
          </p:cNvSpPr>
          <p:nvPr>
            <p:ph type="pic" sz="quarter" idx="21" hasCustomPrompt="1"/>
          </p:nvPr>
        </p:nvSpPr>
        <p:spPr>
          <a:xfrm>
            <a:off x="1836626" y="9974269"/>
            <a:ext cx="1680492" cy="196968"/>
          </a:xfrm>
        </p:spPr>
        <p:txBody>
          <a:bodyPr/>
          <a:lstStyle>
            <a:lvl1pPr>
              <a:defRPr>
                <a:solidFill>
                  <a:schemeClr val="accent1"/>
                </a:solidFill>
              </a:defRPr>
            </a:lvl1pPr>
          </a:lstStyle>
          <a:p>
            <a:r>
              <a:rPr lang="de-CH" dirty="0"/>
              <a:t>Logos Sponsoring Partners</a:t>
            </a:r>
          </a:p>
        </p:txBody>
      </p:sp>
      <p:sp>
        <p:nvSpPr>
          <p:cNvPr id="18" name="Bildplatzhalter 2"/>
          <p:cNvSpPr>
            <a:spLocks noGrp="1"/>
          </p:cNvSpPr>
          <p:nvPr>
            <p:ph type="pic" sz="quarter" idx="22" hasCustomPrompt="1"/>
          </p:nvPr>
        </p:nvSpPr>
        <p:spPr>
          <a:xfrm>
            <a:off x="3795774" y="9974268"/>
            <a:ext cx="1680492" cy="203465"/>
          </a:xfrm>
        </p:spPr>
        <p:txBody>
          <a:bodyPr/>
          <a:lstStyle>
            <a:lvl1pPr>
              <a:defRPr>
                <a:solidFill>
                  <a:schemeClr val="accent1"/>
                </a:solidFill>
              </a:defRPr>
            </a:lvl1pPr>
          </a:lstStyle>
          <a:p>
            <a:r>
              <a:rPr lang="de-CH" dirty="0"/>
              <a:t>Logos Sponsoring Partners</a:t>
            </a:r>
          </a:p>
        </p:txBody>
      </p:sp>
      <p:sp>
        <p:nvSpPr>
          <p:cNvPr id="19" name="Bildplatzhalter 2"/>
          <p:cNvSpPr>
            <a:spLocks noGrp="1"/>
          </p:cNvSpPr>
          <p:nvPr>
            <p:ph type="pic" sz="quarter" idx="23" hasCustomPrompt="1"/>
          </p:nvPr>
        </p:nvSpPr>
        <p:spPr>
          <a:xfrm>
            <a:off x="5757202" y="9974268"/>
            <a:ext cx="1680492" cy="203465"/>
          </a:xfrm>
        </p:spPr>
        <p:txBody>
          <a:bodyPr/>
          <a:lstStyle>
            <a:lvl1pPr>
              <a:defRPr>
                <a:solidFill>
                  <a:schemeClr val="accent1"/>
                </a:solidFill>
              </a:defRPr>
            </a:lvl1pPr>
          </a:lstStyle>
          <a:p>
            <a:r>
              <a:rPr lang="de-CH" dirty="0"/>
              <a:t>Logos Sponsoring Partners</a:t>
            </a:r>
          </a:p>
        </p:txBody>
      </p:sp>
      <p:sp>
        <p:nvSpPr>
          <p:cNvPr id="30" name="Bildplatzhalter 2"/>
          <p:cNvSpPr>
            <a:spLocks noGrp="1"/>
          </p:cNvSpPr>
          <p:nvPr>
            <p:ph type="pic" sz="quarter" idx="24" hasCustomPrompt="1"/>
          </p:nvPr>
        </p:nvSpPr>
        <p:spPr>
          <a:xfrm>
            <a:off x="7722995" y="9974268"/>
            <a:ext cx="1680492" cy="203465"/>
          </a:xfrm>
        </p:spPr>
        <p:txBody>
          <a:bodyPr/>
          <a:lstStyle>
            <a:lvl1pPr>
              <a:defRPr>
                <a:solidFill>
                  <a:schemeClr val="accent1"/>
                </a:solidFill>
              </a:defRPr>
            </a:lvl1pPr>
          </a:lstStyle>
          <a:p>
            <a:r>
              <a:rPr lang="de-CH" dirty="0"/>
              <a:t>Logos Sponsoring Partners</a:t>
            </a:r>
          </a:p>
        </p:txBody>
      </p:sp>
      <p:sp>
        <p:nvSpPr>
          <p:cNvPr id="31" name="Bildplatzhalter 2"/>
          <p:cNvSpPr>
            <a:spLocks noGrp="1"/>
          </p:cNvSpPr>
          <p:nvPr>
            <p:ph type="pic" sz="quarter" idx="25" hasCustomPrompt="1"/>
          </p:nvPr>
        </p:nvSpPr>
        <p:spPr>
          <a:xfrm>
            <a:off x="9677779" y="9974268"/>
            <a:ext cx="1680492" cy="203465"/>
          </a:xfrm>
        </p:spPr>
        <p:txBody>
          <a:bodyPr/>
          <a:lstStyle>
            <a:lvl1pPr>
              <a:defRPr>
                <a:solidFill>
                  <a:schemeClr val="accent1"/>
                </a:solidFill>
              </a:defRPr>
            </a:lvl1pPr>
          </a:lstStyle>
          <a:p>
            <a:r>
              <a:rPr lang="de-CH" dirty="0"/>
              <a:t>Logos Sponsoring Partners</a:t>
            </a:r>
          </a:p>
        </p:txBody>
      </p:sp>
      <p:sp>
        <p:nvSpPr>
          <p:cNvPr id="32" name="Bildplatzhalter 2"/>
          <p:cNvSpPr>
            <a:spLocks noGrp="1"/>
          </p:cNvSpPr>
          <p:nvPr>
            <p:ph type="pic" sz="quarter" idx="26" hasCustomPrompt="1"/>
          </p:nvPr>
        </p:nvSpPr>
        <p:spPr>
          <a:xfrm>
            <a:off x="11612610" y="9974268"/>
            <a:ext cx="1680492" cy="203465"/>
          </a:xfrm>
        </p:spPr>
        <p:txBody>
          <a:bodyPr/>
          <a:lstStyle>
            <a:lvl1pPr>
              <a:defRPr>
                <a:solidFill>
                  <a:schemeClr val="accent1"/>
                </a:solidFill>
              </a:defRPr>
            </a:lvl1pPr>
          </a:lstStyle>
          <a:p>
            <a:r>
              <a:rPr lang="de-CH" dirty="0"/>
              <a:t>Logos Sponsoring Partners</a:t>
            </a:r>
          </a:p>
        </p:txBody>
      </p:sp>
    </p:spTree>
    <p:extLst>
      <p:ext uri="{BB962C8B-B14F-4D97-AF65-F5344CB8AC3E}">
        <p14:creationId xmlns:p14="http://schemas.microsoft.com/office/powerpoint/2010/main" val="41675532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Leer">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64059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8" name="Textplatzhalter 7"/>
          <p:cNvSpPr>
            <a:spLocks noGrp="1"/>
          </p:cNvSpPr>
          <p:nvPr>
            <p:ph type="body" sz="quarter" idx="10"/>
          </p:nvPr>
        </p:nvSpPr>
        <p:spPr>
          <a:xfrm>
            <a:off x="396876" y="1206500"/>
            <a:ext cx="14328774" cy="1800226"/>
          </a:xfrm>
          <a:solidFill>
            <a:schemeClr val="tx2"/>
          </a:solidFill>
          <a:ln>
            <a:noFill/>
          </a:ln>
        </p:spPr>
        <p:txBody>
          <a:bodyPr lIns="324000" tIns="324000" rIns="324000" bIns="324000"/>
          <a:lstStyle>
            <a:lvl1pPr marL="0" indent="0">
              <a:lnSpc>
                <a:spcPts val="4000"/>
              </a:lnSpc>
              <a:spcAft>
                <a:spcPts val="1500"/>
              </a:spcAft>
              <a:buNone/>
              <a:defRPr sz="3500" b="1">
                <a:solidFill>
                  <a:schemeClr val="bg2"/>
                </a:solidFill>
              </a:defRPr>
            </a:lvl1pPr>
            <a:lvl2pPr marL="0" indent="0">
              <a:lnSpc>
                <a:spcPts val="1500"/>
              </a:lnSpc>
              <a:spcBef>
                <a:spcPts val="0"/>
              </a:spcBef>
              <a:buNone/>
              <a:defRPr sz="1100">
                <a:solidFill>
                  <a:schemeClr val="bg2"/>
                </a:solidFill>
              </a:defRPr>
            </a:lvl2pPr>
            <a:lvl3pPr marL="0" indent="0">
              <a:lnSpc>
                <a:spcPts val="1500"/>
              </a:lnSpc>
              <a:buNone/>
              <a:defRPr sz="1100">
                <a:solidFill>
                  <a:schemeClr val="bg2"/>
                </a:solidFill>
              </a:defRPr>
            </a:lvl3pPr>
            <a:lvl4pPr marL="0" indent="0">
              <a:lnSpc>
                <a:spcPts val="1500"/>
              </a:lnSpc>
              <a:buNone/>
              <a:defRPr sz="1100">
                <a:solidFill>
                  <a:schemeClr val="bg2"/>
                </a:solidFill>
              </a:defRPr>
            </a:lvl4pPr>
            <a:lvl5pPr marL="0" indent="0">
              <a:lnSpc>
                <a:spcPts val="1500"/>
              </a:lnSpc>
              <a:buNone/>
              <a:defRPr sz="1100">
                <a:solidFill>
                  <a:schemeClr val="bg2"/>
                </a:solidFill>
              </a:defRPr>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CH" dirty="0"/>
          </a:p>
        </p:txBody>
      </p:sp>
      <p:sp>
        <p:nvSpPr>
          <p:cNvPr id="26" name="Bildplatzhalter 2"/>
          <p:cNvSpPr>
            <a:spLocks noGrp="1"/>
          </p:cNvSpPr>
          <p:nvPr>
            <p:ph type="pic" sz="quarter" idx="20" hasCustomPrompt="1"/>
          </p:nvPr>
        </p:nvSpPr>
        <p:spPr>
          <a:xfrm>
            <a:off x="12925858"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4" name="Bildplatzhalter 2"/>
          <p:cNvSpPr>
            <a:spLocks noGrp="1"/>
          </p:cNvSpPr>
          <p:nvPr>
            <p:ph type="pic" sz="quarter" idx="28" hasCustomPrompt="1"/>
          </p:nvPr>
        </p:nvSpPr>
        <p:spPr>
          <a:xfrm>
            <a:off x="11161662"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5" name="Bildplatzhalter 2"/>
          <p:cNvSpPr>
            <a:spLocks noGrp="1"/>
          </p:cNvSpPr>
          <p:nvPr>
            <p:ph type="pic" sz="quarter" idx="29" hasCustomPrompt="1"/>
          </p:nvPr>
        </p:nvSpPr>
        <p:spPr>
          <a:xfrm>
            <a:off x="9410803"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6" name="Bildplatzhalter 2"/>
          <p:cNvSpPr>
            <a:spLocks noGrp="1"/>
          </p:cNvSpPr>
          <p:nvPr>
            <p:ph type="pic" sz="quarter" idx="30" hasCustomPrompt="1"/>
          </p:nvPr>
        </p:nvSpPr>
        <p:spPr>
          <a:xfrm>
            <a:off x="7646607"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7" name="Textfeld 36"/>
          <p:cNvSpPr txBox="1"/>
          <p:nvPr userDrawn="1"/>
        </p:nvSpPr>
        <p:spPr bwMode="white">
          <a:xfrm>
            <a:off x="396874" y="9919063"/>
            <a:ext cx="14328775" cy="360000"/>
          </a:xfrm>
          <a:prstGeom prst="rect">
            <a:avLst/>
          </a:prstGeom>
          <a:solidFill>
            <a:schemeClr val="accent3"/>
          </a:solidFill>
        </p:spPr>
        <p:txBody>
          <a:bodyPr wrap="square" lIns="324000" tIns="0" rIns="0" bIns="0" rtlCol="0" anchor="ctr" anchorCtr="0">
            <a:noAutofit/>
          </a:bodyPr>
          <a:lstStyle/>
          <a:p>
            <a:r>
              <a:rPr lang="de-CH" sz="1500" b="1" dirty="0">
                <a:solidFill>
                  <a:schemeClr val="accent1"/>
                </a:solidFill>
              </a:rPr>
              <a:t>Partners</a:t>
            </a:r>
          </a:p>
        </p:txBody>
      </p:sp>
      <p:sp>
        <p:nvSpPr>
          <p:cNvPr id="27" name="Bildplatzhalter 2"/>
          <p:cNvSpPr>
            <a:spLocks noGrp="1"/>
          </p:cNvSpPr>
          <p:nvPr>
            <p:ph type="pic" sz="quarter" idx="27" hasCustomPrompt="1"/>
          </p:nvPr>
        </p:nvSpPr>
        <p:spPr>
          <a:xfrm>
            <a:off x="4068763" y="414338"/>
            <a:ext cx="2844428" cy="539874"/>
          </a:xfrm>
        </p:spPr>
        <p:txBody>
          <a:bodyPr/>
          <a:lstStyle>
            <a:lvl1pPr>
              <a:defRPr/>
            </a:lvl1pPr>
          </a:lstStyle>
          <a:p>
            <a:r>
              <a:rPr lang="de-CH" dirty="0"/>
              <a:t>Logos Partner </a:t>
            </a:r>
            <a:r>
              <a:rPr lang="de-CH" dirty="0" err="1"/>
              <a:t>Universities</a:t>
            </a:r>
            <a:endParaRPr lang="de-CH" dirty="0"/>
          </a:p>
        </p:txBody>
      </p:sp>
      <p:sp>
        <p:nvSpPr>
          <p:cNvPr id="28" name="Bildplatzhalter 2"/>
          <p:cNvSpPr>
            <a:spLocks noGrp="1"/>
          </p:cNvSpPr>
          <p:nvPr>
            <p:ph type="pic" sz="quarter" idx="31" hasCustomPrompt="1"/>
          </p:nvPr>
        </p:nvSpPr>
        <p:spPr>
          <a:xfrm>
            <a:off x="7740650" y="414338"/>
            <a:ext cx="2844428" cy="539874"/>
          </a:xfrm>
        </p:spPr>
        <p:txBody>
          <a:bodyPr/>
          <a:lstStyle>
            <a:lvl1pPr>
              <a:defRPr/>
            </a:lvl1pPr>
          </a:lstStyle>
          <a:p>
            <a:r>
              <a:rPr lang="de-CH" dirty="0"/>
              <a:t>Logos Partner </a:t>
            </a:r>
            <a:r>
              <a:rPr lang="de-CH" dirty="0" err="1"/>
              <a:t>Universities</a:t>
            </a:r>
            <a:endParaRPr lang="de-CH" dirty="0"/>
          </a:p>
        </p:txBody>
      </p:sp>
      <p:sp>
        <p:nvSpPr>
          <p:cNvPr id="29" name="Bildplatzhalter 2"/>
          <p:cNvSpPr>
            <a:spLocks noGrp="1"/>
          </p:cNvSpPr>
          <p:nvPr>
            <p:ph type="pic" sz="quarter" idx="32" hasCustomPrompt="1"/>
          </p:nvPr>
        </p:nvSpPr>
        <p:spPr>
          <a:xfrm>
            <a:off x="11414125" y="414338"/>
            <a:ext cx="2844428" cy="539874"/>
          </a:xfrm>
        </p:spPr>
        <p:txBody>
          <a:bodyPr/>
          <a:lstStyle>
            <a:lvl1pPr>
              <a:defRPr/>
            </a:lvl1pPr>
          </a:lstStyle>
          <a:p>
            <a:r>
              <a:rPr lang="de-CH" dirty="0"/>
              <a:t>Logos Partner </a:t>
            </a:r>
            <a:r>
              <a:rPr lang="de-CH" dirty="0" err="1"/>
              <a:t>Universities</a:t>
            </a:r>
            <a:endParaRPr lang="de-CH" dirty="0"/>
          </a:p>
        </p:txBody>
      </p:sp>
      <p:sp>
        <p:nvSpPr>
          <p:cNvPr id="17" name="Bildplatzhalter 2"/>
          <p:cNvSpPr>
            <a:spLocks noGrp="1"/>
          </p:cNvSpPr>
          <p:nvPr>
            <p:ph type="pic" sz="quarter" idx="21" hasCustomPrompt="1"/>
          </p:nvPr>
        </p:nvSpPr>
        <p:spPr>
          <a:xfrm>
            <a:off x="1836626" y="9974269"/>
            <a:ext cx="1680492" cy="196968"/>
          </a:xfrm>
        </p:spPr>
        <p:txBody>
          <a:bodyPr/>
          <a:lstStyle>
            <a:lvl1pPr>
              <a:defRPr>
                <a:solidFill>
                  <a:schemeClr val="accent1"/>
                </a:solidFill>
              </a:defRPr>
            </a:lvl1pPr>
          </a:lstStyle>
          <a:p>
            <a:r>
              <a:rPr lang="de-CH" dirty="0"/>
              <a:t>Logos Sponsoring Partners</a:t>
            </a:r>
          </a:p>
        </p:txBody>
      </p:sp>
      <p:sp>
        <p:nvSpPr>
          <p:cNvPr id="18" name="Bildplatzhalter 2"/>
          <p:cNvSpPr>
            <a:spLocks noGrp="1"/>
          </p:cNvSpPr>
          <p:nvPr>
            <p:ph type="pic" sz="quarter" idx="22" hasCustomPrompt="1"/>
          </p:nvPr>
        </p:nvSpPr>
        <p:spPr>
          <a:xfrm>
            <a:off x="3795774" y="9974268"/>
            <a:ext cx="1680492" cy="203465"/>
          </a:xfrm>
        </p:spPr>
        <p:txBody>
          <a:bodyPr/>
          <a:lstStyle>
            <a:lvl1pPr>
              <a:defRPr>
                <a:solidFill>
                  <a:schemeClr val="accent1"/>
                </a:solidFill>
              </a:defRPr>
            </a:lvl1pPr>
          </a:lstStyle>
          <a:p>
            <a:r>
              <a:rPr lang="de-CH" dirty="0"/>
              <a:t>Logos Sponsoring Partners</a:t>
            </a:r>
          </a:p>
        </p:txBody>
      </p:sp>
      <p:sp>
        <p:nvSpPr>
          <p:cNvPr id="19" name="Bildplatzhalter 2"/>
          <p:cNvSpPr>
            <a:spLocks noGrp="1"/>
          </p:cNvSpPr>
          <p:nvPr>
            <p:ph type="pic" sz="quarter" idx="23" hasCustomPrompt="1"/>
          </p:nvPr>
        </p:nvSpPr>
        <p:spPr>
          <a:xfrm>
            <a:off x="5757202" y="9974268"/>
            <a:ext cx="1680492" cy="203465"/>
          </a:xfrm>
        </p:spPr>
        <p:txBody>
          <a:bodyPr/>
          <a:lstStyle>
            <a:lvl1pPr>
              <a:defRPr>
                <a:solidFill>
                  <a:schemeClr val="accent1"/>
                </a:solidFill>
              </a:defRPr>
            </a:lvl1pPr>
          </a:lstStyle>
          <a:p>
            <a:r>
              <a:rPr lang="de-CH" dirty="0"/>
              <a:t>Logos Sponsoring Partners</a:t>
            </a:r>
          </a:p>
        </p:txBody>
      </p:sp>
      <p:sp>
        <p:nvSpPr>
          <p:cNvPr id="30" name="Bildplatzhalter 2"/>
          <p:cNvSpPr>
            <a:spLocks noGrp="1"/>
          </p:cNvSpPr>
          <p:nvPr>
            <p:ph type="pic" sz="quarter" idx="24" hasCustomPrompt="1"/>
          </p:nvPr>
        </p:nvSpPr>
        <p:spPr>
          <a:xfrm>
            <a:off x="7722995" y="9974268"/>
            <a:ext cx="1680492" cy="203465"/>
          </a:xfrm>
        </p:spPr>
        <p:txBody>
          <a:bodyPr/>
          <a:lstStyle>
            <a:lvl1pPr>
              <a:defRPr>
                <a:solidFill>
                  <a:schemeClr val="accent1"/>
                </a:solidFill>
              </a:defRPr>
            </a:lvl1pPr>
          </a:lstStyle>
          <a:p>
            <a:r>
              <a:rPr lang="de-CH" dirty="0"/>
              <a:t>Logos Sponsoring Partners</a:t>
            </a:r>
          </a:p>
        </p:txBody>
      </p:sp>
      <p:sp>
        <p:nvSpPr>
          <p:cNvPr id="31" name="Bildplatzhalter 2"/>
          <p:cNvSpPr>
            <a:spLocks noGrp="1"/>
          </p:cNvSpPr>
          <p:nvPr>
            <p:ph type="pic" sz="quarter" idx="25" hasCustomPrompt="1"/>
          </p:nvPr>
        </p:nvSpPr>
        <p:spPr>
          <a:xfrm>
            <a:off x="9677779" y="9974268"/>
            <a:ext cx="1680492" cy="203465"/>
          </a:xfrm>
        </p:spPr>
        <p:txBody>
          <a:bodyPr/>
          <a:lstStyle>
            <a:lvl1pPr>
              <a:defRPr>
                <a:solidFill>
                  <a:schemeClr val="accent1"/>
                </a:solidFill>
              </a:defRPr>
            </a:lvl1pPr>
          </a:lstStyle>
          <a:p>
            <a:r>
              <a:rPr lang="de-CH" dirty="0"/>
              <a:t>Logos Sponsoring Partners</a:t>
            </a:r>
          </a:p>
        </p:txBody>
      </p:sp>
      <p:sp>
        <p:nvSpPr>
          <p:cNvPr id="32" name="Bildplatzhalter 2"/>
          <p:cNvSpPr>
            <a:spLocks noGrp="1"/>
          </p:cNvSpPr>
          <p:nvPr>
            <p:ph type="pic" sz="quarter" idx="26" hasCustomPrompt="1"/>
          </p:nvPr>
        </p:nvSpPr>
        <p:spPr>
          <a:xfrm>
            <a:off x="11612610" y="9974268"/>
            <a:ext cx="1680492" cy="203465"/>
          </a:xfrm>
        </p:spPr>
        <p:txBody>
          <a:bodyPr/>
          <a:lstStyle>
            <a:lvl1pPr>
              <a:defRPr>
                <a:solidFill>
                  <a:schemeClr val="accent1"/>
                </a:solidFill>
              </a:defRPr>
            </a:lvl1pPr>
          </a:lstStyle>
          <a:p>
            <a:r>
              <a:rPr lang="de-CH" dirty="0"/>
              <a:t>Logos Sponsoring Partners</a:t>
            </a:r>
          </a:p>
        </p:txBody>
      </p:sp>
    </p:spTree>
    <p:extLst>
      <p:ext uri="{BB962C8B-B14F-4D97-AF65-F5344CB8AC3E}">
        <p14:creationId xmlns:p14="http://schemas.microsoft.com/office/powerpoint/2010/main" val="40872421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3" Type="http://schemas.openxmlformats.org/officeDocument/2006/relationships/theme" Target="../theme/theme10.xml"/><Relationship Id="rId2" Type="http://schemas.openxmlformats.org/officeDocument/2006/relationships/slideLayout" Target="../slideLayouts/slideLayout20.xml"/><Relationship Id="rId1" Type="http://schemas.openxmlformats.org/officeDocument/2006/relationships/slideLayout" Target="../slideLayouts/slideLayout19.xml"/></Relationships>
</file>

<file path=ppt/slideMasters/_rels/slideMaster11.xml.rels><?xml version="1.0" encoding="UTF-8" standalone="yes"?>
<Relationships xmlns="http://schemas.openxmlformats.org/package/2006/relationships"><Relationship Id="rId3" Type="http://schemas.openxmlformats.org/officeDocument/2006/relationships/theme" Target="../theme/theme11.xml"/><Relationship Id="rId2" Type="http://schemas.openxmlformats.org/officeDocument/2006/relationships/slideLayout" Target="../slideLayouts/slideLayout22.xml"/><Relationship Id="rId1" Type="http://schemas.openxmlformats.org/officeDocument/2006/relationships/slideLayout" Target="../slideLayouts/slideLayout21.xml"/></Relationships>
</file>

<file path=ppt/slideMasters/_rels/slideMaster12.xml.rels><?xml version="1.0" encoding="UTF-8" standalone="yes"?>
<Relationships xmlns="http://schemas.openxmlformats.org/package/2006/relationships"><Relationship Id="rId3" Type="http://schemas.openxmlformats.org/officeDocument/2006/relationships/theme" Target="../theme/theme12.xml"/><Relationship Id="rId2" Type="http://schemas.openxmlformats.org/officeDocument/2006/relationships/slideLayout" Target="../slideLayouts/slideLayout24.xml"/><Relationship Id="rId1" Type="http://schemas.openxmlformats.org/officeDocument/2006/relationships/slideLayout" Target="../slideLayouts/slideLayout23.xml"/></Relationships>
</file>

<file path=ppt/slideMasters/_rels/slideMaster13.xml.rels><?xml version="1.0" encoding="UTF-8" standalone="yes"?>
<Relationships xmlns="http://schemas.openxmlformats.org/package/2006/relationships"><Relationship Id="rId3" Type="http://schemas.openxmlformats.org/officeDocument/2006/relationships/theme" Target="../theme/theme13.xml"/><Relationship Id="rId2" Type="http://schemas.openxmlformats.org/officeDocument/2006/relationships/slideLayout" Target="../slideLayouts/slideLayout26.xml"/><Relationship Id="rId1" Type="http://schemas.openxmlformats.org/officeDocument/2006/relationships/slideLayout" Target="../slideLayouts/slideLayout25.xml"/></Relationships>
</file>

<file path=ppt/slideMasters/_rels/slideMaster14.xml.rels><?xml version="1.0" encoding="UTF-8" standalone="yes"?>
<Relationships xmlns="http://schemas.openxmlformats.org/package/2006/relationships"><Relationship Id="rId3" Type="http://schemas.openxmlformats.org/officeDocument/2006/relationships/theme" Target="../theme/theme14.xml"/><Relationship Id="rId2" Type="http://schemas.openxmlformats.org/officeDocument/2006/relationships/slideLayout" Target="../slideLayouts/slideLayout28.xml"/><Relationship Id="rId1" Type="http://schemas.openxmlformats.org/officeDocument/2006/relationships/slideLayout" Target="../slideLayouts/slideLayout27.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6.xml"/><Relationship Id="rId1" Type="http://schemas.openxmlformats.org/officeDocument/2006/relationships/slideLayout" Target="../slideLayouts/slideLayout5.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8.xml"/><Relationship Id="rId1" Type="http://schemas.openxmlformats.org/officeDocument/2006/relationships/slideLayout" Target="../slideLayouts/slideLayout7.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10.xml"/><Relationship Id="rId1" Type="http://schemas.openxmlformats.org/officeDocument/2006/relationships/slideLayout" Target="../slideLayouts/slideLayout9.xml"/></Relationships>
</file>

<file path=ppt/slideMasters/_rels/slideMaster6.xml.rels><?xml version="1.0" encoding="UTF-8" standalone="yes"?>
<Relationships xmlns="http://schemas.openxmlformats.org/package/2006/relationships"><Relationship Id="rId3" Type="http://schemas.openxmlformats.org/officeDocument/2006/relationships/theme" Target="../theme/theme6.xml"/><Relationship Id="rId2" Type="http://schemas.openxmlformats.org/officeDocument/2006/relationships/slideLayout" Target="../slideLayouts/slideLayout12.xml"/><Relationship Id="rId1" Type="http://schemas.openxmlformats.org/officeDocument/2006/relationships/slideLayout" Target="../slideLayouts/slideLayout11.xml"/></Relationships>
</file>

<file path=ppt/slideMasters/_rels/slideMaster7.xml.rels><?xml version="1.0" encoding="UTF-8" standalone="yes"?>
<Relationships xmlns="http://schemas.openxmlformats.org/package/2006/relationships"><Relationship Id="rId3" Type="http://schemas.openxmlformats.org/officeDocument/2006/relationships/theme" Target="../theme/theme7.xml"/><Relationship Id="rId2" Type="http://schemas.openxmlformats.org/officeDocument/2006/relationships/slideLayout" Target="../slideLayouts/slideLayout14.xml"/><Relationship Id="rId1" Type="http://schemas.openxmlformats.org/officeDocument/2006/relationships/slideLayout" Target="../slideLayouts/slideLayout13.xml"/></Relationships>
</file>

<file path=ppt/slideMasters/_rels/slideMaster8.xml.rels><?xml version="1.0" encoding="UTF-8" standalone="yes"?>
<Relationships xmlns="http://schemas.openxmlformats.org/package/2006/relationships"><Relationship Id="rId3" Type="http://schemas.openxmlformats.org/officeDocument/2006/relationships/theme" Target="../theme/theme8.xml"/><Relationship Id="rId2" Type="http://schemas.openxmlformats.org/officeDocument/2006/relationships/slideLayout" Target="../slideLayouts/slideLayout16.xml"/><Relationship Id="rId1" Type="http://schemas.openxmlformats.org/officeDocument/2006/relationships/slideLayout" Target="../slideLayouts/slideLayout15.xml"/></Relationships>
</file>

<file path=ppt/slideMasters/_rels/slideMaster9.xml.rels><?xml version="1.0" encoding="UTF-8" standalone="yes"?>
<Relationships xmlns="http://schemas.openxmlformats.org/package/2006/relationships"><Relationship Id="rId3" Type="http://schemas.openxmlformats.org/officeDocument/2006/relationships/theme" Target="../theme/theme9.xml"/><Relationship Id="rId2" Type="http://schemas.openxmlformats.org/officeDocument/2006/relationships/slideLayout" Target="../slideLayouts/slideLayout18.xml"/><Relationship Id="rId1"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396000" y="1206500"/>
            <a:ext cx="14329650" cy="1800225"/>
          </a:xfrm>
          <a:prstGeom prst="rect">
            <a:avLst/>
          </a:prstGeom>
          <a:solidFill>
            <a:schemeClr val="tx2"/>
          </a:solidFill>
        </p:spPr>
        <p:txBody>
          <a:bodyPr vert="horz" lIns="324000" tIns="324000" rIns="324000" bIns="324000" rtlCol="0" anchor="t" anchorCtr="0">
            <a:noAutofit/>
          </a:bodyPr>
          <a:lstStyle/>
          <a:p>
            <a:r>
              <a:rPr lang="de-DE" dirty="0"/>
              <a:t>Titelmasterformat durch Klicken bearbeiten</a:t>
            </a:r>
            <a:endParaRPr lang="de-CH" dirty="0"/>
          </a:p>
        </p:txBody>
      </p:sp>
      <p:sp>
        <p:nvSpPr>
          <p:cNvPr id="3" name="Textplatzhalter 2"/>
          <p:cNvSpPr>
            <a:spLocks noGrp="1"/>
          </p:cNvSpPr>
          <p:nvPr>
            <p:ph type="body" idx="1"/>
          </p:nvPr>
        </p:nvSpPr>
        <p:spPr>
          <a:xfrm>
            <a:off x="396000" y="3208339"/>
            <a:ext cx="14329649" cy="4968490"/>
          </a:xfrm>
          <a:prstGeom prst="rect">
            <a:avLst/>
          </a:prstGeom>
        </p:spPr>
        <p:txBody>
          <a:bodyPr vert="horz" lIns="0" tIns="0" rIns="0" bIns="0" rtlCol="0">
            <a:noAutofit/>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CH" dirty="0"/>
          </a:p>
        </p:txBody>
      </p:sp>
      <p:sp>
        <p:nvSpPr>
          <p:cNvPr id="5" name="Freeform 5"/>
          <p:cNvSpPr>
            <a:spLocks noEditPoints="1"/>
          </p:cNvSpPr>
          <p:nvPr/>
        </p:nvSpPr>
        <p:spPr bwMode="auto">
          <a:xfrm>
            <a:off x="396000" y="396000"/>
            <a:ext cx="2520950" cy="409575"/>
          </a:xfrm>
          <a:custGeom>
            <a:avLst/>
            <a:gdLst>
              <a:gd name="T0" fmla="*/ 2491 w 17468"/>
              <a:gd name="T1" fmla="*/ 1090 h 2838"/>
              <a:gd name="T2" fmla="*/ 6234 w 17468"/>
              <a:gd name="T3" fmla="*/ 1725 h 2838"/>
              <a:gd name="T4" fmla="*/ 10872 w 17468"/>
              <a:gd name="T5" fmla="*/ 351 h 2838"/>
              <a:gd name="T6" fmla="*/ 15019 w 17468"/>
              <a:gd name="T7" fmla="*/ 860 h 2838"/>
              <a:gd name="T8" fmla="*/ 14561 w 17468"/>
              <a:gd name="T9" fmla="*/ 1005 h 2838"/>
              <a:gd name="T10" fmla="*/ 14235 w 17468"/>
              <a:gd name="T11" fmla="*/ 1382 h 2838"/>
              <a:gd name="T12" fmla="*/ 14070 w 17468"/>
              <a:gd name="T13" fmla="*/ 1925 h 2838"/>
              <a:gd name="T14" fmla="*/ 14074 w 17468"/>
              <a:gd name="T15" fmla="*/ 2332 h 2838"/>
              <a:gd name="T16" fmla="*/ 14238 w 17468"/>
              <a:gd name="T17" fmla="*/ 2651 h 2838"/>
              <a:gd name="T18" fmla="*/ 14550 w 17468"/>
              <a:gd name="T19" fmla="*/ 2819 h 2838"/>
              <a:gd name="T20" fmla="*/ 14870 w 17468"/>
              <a:gd name="T21" fmla="*/ 2828 h 2838"/>
              <a:gd name="T22" fmla="*/ 15101 w 17468"/>
              <a:gd name="T23" fmla="*/ 2761 h 2838"/>
              <a:gd name="T24" fmla="*/ 15310 w 17468"/>
              <a:gd name="T25" fmla="*/ 2631 h 2838"/>
              <a:gd name="T26" fmla="*/ 15075 w 17468"/>
              <a:gd name="T27" fmla="*/ 2488 h 2838"/>
              <a:gd name="T28" fmla="*/ 14751 w 17468"/>
              <a:gd name="T29" fmla="*/ 2588 h 2838"/>
              <a:gd name="T30" fmla="*/ 14549 w 17468"/>
              <a:gd name="T31" fmla="*/ 2542 h 2838"/>
              <a:gd name="T32" fmla="*/ 14393 w 17468"/>
              <a:gd name="T33" fmla="*/ 2388 h 2838"/>
              <a:gd name="T34" fmla="*/ 14337 w 17468"/>
              <a:gd name="T35" fmla="*/ 2097 h 2838"/>
              <a:gd name="T36" fmla="*/ 14398 w 17468"/>
              <a:gd name="T37" fmla="*/ 1714 h 2838"/>
              <a:gd name="T38" fmla="*/ 14576 w 17468"/>
              <a:gd name="T39" fmla="*/ 1342 h 2838"/>
              <a:gd name="T40" fmla="*/ 14813 w 17468"/>
              <a:gd name="T41" fmla="*/ 1156 h 2838"/>
              <a:gd name="T42" fmla="*/ 15127 w 17468"/>
              <a:gd name="T43" fmla="*/ 1116 h 2838"/>
              <a:gd name="T44" fmla="*/ 15376 w 17468"/>
              <a:gd name="T45" fmla="*/ 1268 h 2838"/>
              <a:gd name="T46" fmla="*/ 15527 w 17468"/>
              <a:gd name="T47" fmla="*/ 1030 h 2838"/>
              <a:gd name="T48" fmla="*/ 15349 w 17468"/>
              <a:gd name="T49" fmla="*/ 911 h 2838"/>
              <a:gd name="T50" fmla="*/ 15112 w 17468"/>
              <a:gd name="T51" fmla="*/ 860 h 2838"/>
              <a:gd name="T52" fmla="*/ 16588 w 17468"/>
              <a:gd name="T53" fmla="*/ 927 h 2838"/>
              <a:gd name="T54" fmla="*/ 16035 w 17468"/>
              <a:gd name="T55" fmla="*/ 2815 h 2838"/>
              <a:gd name="T56" fmla="*/ 16430 w 17468"/>
              <a:gd name="T57" fmla="*/ 1290 h 2838"/>
              <a:gd name="T58" fmla="*/ 16670 w 17468"/>
              <a:gd name="T59" fmla="*/ 1136 h 2838"/>
              <a:gd name="T60" fmla="*/ 16911 w 17468"/>
              <a:gd name="T61" fmla="*/ 1114 h 2838"/>
              <a:gd name="T62" fmla="*/ 17076 w 17468"/>
              <a:gd name="T63" fmla="*/ 1188 h 2838"/>
              <a:gd name="T64" fmla="*/ 17166 w 17468"/>
              <a:gd name="T65" fmla="*/ 1336 h 2838"/>
              <a:gd name="T66" fmla="*/ 17171 w 17468"/>
              <a:gd name="T67" fmla="*/ 1550 h 2838"/>
              <a:gd name="T68" fmla="*/ 17465 w 17468"/>
              <a:gd name="T69" fmla="*/ 1481 h 2838"/>
              <a:gd name="T70" fmla="*/ 17430 w 17468"/>
              <a:gd name="T71" fmla="*/ 1182 h 2838"/>
              <a:gd name="T72" fmla="*/ 17264 w 17468"/>
              <a:gd name="T73" fmla="*/ 961 h 2838"/>
              <a:gd name="T74" fmla="*/ 16991 w 17468"/>
              <a:gd name="T75" fmla="*/ 861 h 2838"/>
              <a:gd name="T76" fmla="*/ 8963 w 17468"/>
              <a:gd name="T77" fmla="*/ 1132 h 2838"/>
              <a:gd name="T78" fmla="*/ 8004 w 17468"/>
              <a:gd name="T79" fmla="*/ 1128 h 2838"/>
              <a:gd name="T80" fmla="*/ 12290 w 17468"/>
              <a:gd name="T81" fmla="*/ 957 h 2838"/>
              <a:gd name="T82" fmla="*/ 12170 w 17468"/>
              <a:gd name="T83" fmla="*/ 886 h 2838"/>
              <a:gd name="T84" fmla="*/ 12065 w 17468"/>
              <a:gd name="T85" fmla="*/ 1496 h 2838"/>
              <a:gd name="T86" fmla="*/ 12227 w 17468"/>
              <a:gd name="T87" fmla="*/ 1256 h 2838"/>
              <a:gd name="T88" fmla="*/ 12459 w 17468"/>
              <a:gd name="T89" fmla="*/ 1124 h 2838"/>
              <a:gd name="T90" fmla="*/ 12696 w 17468"/>
              <a:gd name="T91" fmla="*/ 1128 h 2838"/>
              <a:gd name="T92" fmla="*/ 12852 w 17468"/>
              <a:gd name="T93" fmla="*/ 1248 h 2838"/>
              <a:gd name="T94" fmla="*/ 12868 w 17468"/>
              <a:gd name="T95" fmla="*/ 893 h 2838"/>
              <a:gd name="T96" fmla="*/ 10875 w 17468"/>
              <a:gd name="T97" fmla="*/ 2815 h 2838"/>
              <a:gd name="T98" fmla="*/ 10391 w 17468"/>
              <a:gd name="T99" fmla="*/ 2780 h 2838"/>
              <a:gd name="T100" fmla="*/ 9988 w 17468"/>
              <a:gd name="T101" fmla="*/ 2833 h 2838"/>
              <a:gd name="T102" fmla="*/ 9724 w 17468"/>
              <a:gd name="T103" fmla="*/ 2721 h 2838"/>
              <a:gd name="T104" fmla="*/ 9570 w 17468"/>
              <a:gd name="T105" fmla="*/ 2490 h 2838"/>
              <a:gd name="T106" fmla="*/ 9546 w 17468"/>
              <a:gd name="T107" fmla="*/ 2199 h 2838"/>
              <a:gd name="T108" fmla="*/ 9840 w 17468"/>
              <a:gd name="T109" fmla="*/ 2123 h 2838"/>
              <a:gd name="T110" fmla="*/ 9839 w 17468"/>
              <a:gd name="T111" fmla="*/ 2345 h 2838"/>
              <a:gd name="T112" fmla="*/ 9922 w 17468"/>
              <a:gd name="T113" fmla="*/ 2499 h 2838"/>
              <a:gd name="T114" fmla="*/ 10081 w 17468"/>
              <a:gd name="T115" fmla="*/ 2579 h 2838"/>
              <a:gd name="T116" fmla="*/ 10320 w 17468"/>
              <a:gd name="T117" fmla="*/ 2567 h 2838"/>
              <a:gd name="T118" fmla="*/ 10558 w 17468"/>
              <a:gd name="T119" fmla="*/ 2429 h 2838"/>
              <a:gd name="T120" fmla="*/ 10738 w 17468"/>
              <a:gd name="T121" fmla="*/ 2064 h 28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7468" h="2838">
                <a:moveTo>
                  <a:pt x="6359" y="1090"/>
                </a:moveTo>
                <a:lnTo>
                  <a:pt x="5726" y="1090"/>
                </a:lnTo>
                <a:lnTo>
                  <a:pt x="5949" y="0"/>
                </a:lnTo>
                <a:lnTo>
                  <a:pt x="566" y="0"/>
                </a:lnTo>
                <a:lnTo>
                  <a:pt x="0" y="2815"/>
                </a:lnTo>
                <a:lnTo>
                  <a:pt x="2146" y="2815"/>
                </a:lnTo>
                <a:lnTo>
                  <a:pt x="2287" y="2111"/>
                </a:lnTo>
                <a:lnTo>
                  <a:pt x="1020" y="2111"/>
                </a:lnTo>
                <a:lnTo>
                  <a:pt x="1096" y="1725"/>
                </a:lnTo>
                <a:lnTo>
                  <a:pt x="2364" y="1725"/>
                </a:lnTo>
                <a:lnTo>
                  <a:pt x="2491" y="1090"/>
                </a:lnTo>
                <a:lnTo>
                  <a:pt x="1224" y="1090"/>
                </a:lnTo>
                <a:lnTo>
                  <a:pt x="1300" y="704"/>
                </a:lnTo>
                <a:lnTo>
                  <a:pt x="3309" y="704"/>
                </a:lnTo>
                <a:lnTo>
                  <a:pt x="2885" y="2815"/>
                </a:lnTo>
                <a:lnTo>
                  <a:pt x="3765" y="2815"/>
                </a:lnTo>
                <a:lnTo>
                  <a:pt x="4189" y="704"/>
                </a:lnTo>
                <a:lnTo>
                  <a:pt x="4928" y="704"/>
                </a:lnTo>
                <a:lnTo>
                  <a:pt x="4503" y="2815"/>
                </a:lnTo>
                <a:lnTo>
                  <a:pt x="5383" y="2815"/>
                </a:lnTo>
                <a:lnTo>
                  <a:pt x="5601" y="1725"/>
                </a:lnTo>
                <a:lnTo>
                  <a:pt x="6234" y="1725"/>
                </a:lnTo>
                <a:lnTo>
                  <a:pt x="6017" y="2815"/>
                </a:lnTo>
                <a:lnTo>
                  <a:pt x="6897" y="2815"/>
                </a:lnTo>
                <a:lnTo>
                  <a:pt x="7462" y="0"/>
                </a:lnTo>
                <a:lnTo>
                  <a:pt x="6582" y="0"/>
                </a:lnTo>
                <a:lnTo>
                  <a:pt x="6359" y="1090"/>
                </a:lnTo>
                <a:close/>
                <a:moveTo>
                  <a:pt x="10121" y="351"/>
                </a:moveTo>
                <a:lnTo>
                  <a:pt x="10403" y="351"/>
                </a:lnTo>
                <a:lnTo>
                  <a:pt x="10473" y="0"/>
                </a:lnTo>
                <a:lnTo>
                  <a:pt x="10191" y="0"/>
                </a:lnTo>
                <a:lnTo>
                  <a:pt x="10121" y="351"/>
                </a:lnTo>
                <a:close/>
                <a:moveTo>
                  <a:pt x="10872" y="351"/>
                </a:moveTo>
                <a:lnTo>
                  <a:pt x="11153" y="351"/>
                </a:lnTo>
                <a:lnTo>
                  <a:pt x="11223" y="0"/>
                </a:lnTo>
                <a:lnTo>
                  <a:pt x="10943" y="0"/>
                </a:lnTo>
                <a:lnTo>
                  <a:pt x="10872" y="351"/>
                </a:lnTo>
                <a:close/>
                <a:moveTo>
                  <a:pt x="13609" y="351"/>
                </a:moveTo>
                <a:lnTo>
                  <a:pt x="13890" y="351"/>
                </a:lnTo>
                <a:lnTo>
                  <a:pt x="13960" y="0"/>
                </a:lnTo>
                <a:lnTo>
                  <a:pt x="13680" y="0"/>
                </a:lnTo>
                <a:lnTo>
                  <a:pt x="13609" y="351"/>
                </a:lnTo>
                <a:close/>
                <a:moveTo>
                  <a:pt x="15066" y="859"/>
                </a:moveTo>
                <a:lnTo>
                  <a:pt x="15019" y="860"/>
                </a:lnTo>
                <a:lnTo>
                  <a:pt x="14972" y="863"/>
                </a:lnTo>
                <a:lnTo>
                  <a:pt x="14927" y="868"/>
                </a:lnTo>
                <a:lnTo>
                  <a:pt x="14883" y="875"/>
                </a:lnTo>
                <a:lnTo>
                  <a:pt x="14839" y="885"/>
                </a:lnTo>
                <a:lnTo>
                  <a:pt x="14795" y="896"/>
                </a:lnTo>
                <a:lnTo>
                  <a:pt x="14754" y="909"/>
                </a:lnTo>
                <a:lnTo>
                  <a:pt x="14714" y="925"/>
                </a:lnTo>
                <a:lnTo>
                  <a:pt x="14674" y="942"/>
                </a:lnTo>
                <a:lnTo>
                  <a:pt x="14635" y="962"/>
                </a:lnTo>
                <a:lnTo>
                  <a:pt x="14598" y="982"/>
                </a:lnTo>
                <a:lnTo>
                  <a:pt x="14561" y="1005"/>
                </a:lnTo>
                <a:lnTo>
                  <a:pt x="14526" y="1030"/>
                </a:lnTo>
                <a:lnTo>
                  <a:pt x="14492" y="1058"/>
                </a:lnTo>
                <a:lnTo>
                  <a:pt x="14458" y="1086"/>
                </a:lnTo>
                <a:lnTo>
                  <a:pt x="14426" y="1117"/>
                </a:lnTo>
                <a:lnTo>
                  <a:pt x="14396" y="1149"/>
                </a:lnTo>
                <a:lnTo>
                  <a:pt x="14365" y="1184"/>
                </a:lnTo>
                <a:lnTo>
                  <a:pt x="14337" y="1220"/>
                </a:lnTo>
                <a:lnTo>
                  <a:pt x="14310" y="1257"/>
                </a:lnTo>
                <a:lnTo>
                  <a:pt x="14283" y="1298"/>
                </a:lnTo>
                <a:lnTo>
                  <a:pt x="14259" y="1339"/>
                </a:lnTo>
                <a:lnTo>
                  <a:pt x="14235" y="1382"/>
                </a:lnTo>
                <a:lnTo>
                  <a:pt x="14213" y="1427"/>
                </a:lnTo>
                <a:lnTo>
                  <a:pt x="14192" y="1474"/>
                </a:lnTo>
                <a:lnTo>
                  <a:pt x="14172" y="1522"/>
                </a:lnTo>
                <a:lnTo>
                  <a:pt x="14155" y="1572"/>
                </a:lnTo>
                <a:lnTo>
                  <a:pt x="14137" y="1623"/>
                </a:lnTo>
                <a:lnTo>
                  <a:pt x="14122" y="1677"/>
                </a:lnTo>
                <a:lnTo>
                  <a:pt x="14108" y="1731"/>
                </a:lnTo>
                <a:lnTo>
                  <a:pt x="14094" y="1788"/>
                </a:lnTo>
                <a:lnTo>
                  <a:pt x="14084" y="1846"/>
                </a:lnTo>
                <a:lnTo>
                  <a:pt x="14076" y="1885"/>
                </a:lnTo>
                <a:lnTo>
                  <a:pt x="14070" y="1925"/>
                </a:lnTo>
                <a:lnTo>
                  <a:pt x="14065" y="1966"/>
                </a:lnTo>
                <a:lnTo>
                  <a:pt x="14062" y="2005"/>
                </a:lnTo>
                <a:lnTo>
                  <a:pt x="14058" y="2043"/>
                </a:lnTo>
                <a:lnTo>
                  <a:pt x="14056" y="2079"/>
                </a:lnTo>
                <a:lnTo>
                  <a:pt x="14055" y="2113"/>
                </a:lnTo>
                <a:lnTo>
                  <a:pt x="14055" y="2143"/>
                </a:lnTo>
                <a:lnTo>
                  <a:pt x="14056" y="2183"/>
                </a:lnTo>
                <a:lnTo>
                  <a:pt x="14058" y="2221"/>
                </a:lnTo>
                <a:lnTo>
                  <a:pt x="14062" y="2259"/>
                </a:lnTo>
                <a:lnTo>
                  <a:pt x="14067" y="2297"/>
                </a:lnTo>
                <a:lnTo>
                  <a:pt x="14074" y="2332"/>
                </a:lnTo>
                <a:lnTo>
                  <a:pt x="14081" y="2366"/>
                </a:lnTo>
                <a:lnTo>
                  <a:pt x="14091" y="2400"/>
                </a:lnTo>
                <a:lnTo>
                  <a:pt x="14102" y="2433"/>
                </a:lnTo>
                <a:lnTo>
                  <a:pt x="14114" y="2464"/>
                </a:lnTo>
                <a:lnTo>
                  <a:pt x="14128" y="2494"/>
                </a:lnTo>
                <a:lnTo>
                  <a:pt x="14144" y="2524"/>
                </a:lnTo>
                <a:lnTo>
                  <a:pt x="14160" y="2551"/>
                </a:lnTo>
                <a:lnTo>
                  <a:pt x="14177" y="2578"/>
                </a:lnTo>
                <a:lnTo>
                  <a:pt x="14196" y="2603"/>
                </a:lnTo>
                <a:lnTo>
                  <a:pt x="14216" y="2628"/>
                </a:lnTo>
                <a:lnTo>
                  <a:pt x="14238" y="2651"/>
                </a:lnTo>
                <a:lnTo>
                  <a:pt x="14260" y="2673"/>
                </a:lnTo>
                <a:lnTo>
                  <a:pt x="14284" y="2694"/>
                </a:lnTo>
                <a:lnTo>
                  <a:pt x="14310" y="2714"/>
                </a:lnTo>
                <a:lnTo>
                  <a:pt x="14336" y="2731"/>
                </a:lnTo>
                <a:lnTo>
                  <a:pt x="14363" y="2747"/>
                </a:lnTo>
                <a:lnTo>
                  <a:pt x="14391" y="2763"/>
                </a:lnTo>
                <a:lnTo>
                  <a:pt x="14421" y="2777"/>
                </a:lnTo>
                <a:lnTo>
                  <a:pt x="14451" y="2790"/>
                </a:lnTo>
                <a:lnTo>
                  <a:pt x="14483" y="2801"/>
                </a:lnTo>
                <a:lnTo>
                  <a:pt x="14516" y="2811"/>
                </a:lnTo>
                <a:lnTo>
                  <a:pt x="14550" y="2819"/>
                </a:lnTo>
                <a:lnTo>
                  <a:pt x="14585" y="2826"/>
                </a:lnTo>
                <a:lnTo>
                  <a:pt x="14621" y="2831"/>
                </a:lnTo>
                <a:lnTo>
                  <a:pt x="14658" y="2835"/>
                </a:lnTo>
                <a:lnTo>
                  <a:pt x="14696" y="2837"/>
                </a:lnTo>
                <a:lnTo>
                  <a:pt x="14734" y="2838"/>
                </a:lnTo>
                <a:lnTo>
                  <a:pt x="14757" y="2838"/>
                </a:lnTo>
                <a:lnTo>
                  <a:pt x="14780" y="2837"/>
                </a:lnTo>
                <a:lnTo>
                  <a:pt x="14803" y="2836"/>
                </a:lnTo>
                <a:lnTo>
                  <a:pt x="14825" y="2834"/>
                </a:lnTo>
                <a:lnTo>
                  <a:pt x="14847" y="2831"/>
                </a:lnTo>
                <a:lnTo>
                  <a:pt x="14870" y="2828"/>
                </a:lnTo>
                <a:lnTo>
                  <a:pt x="14891" y="2825"/>
                </a:lnTo>
                <a:lnTo>
                  <a:pt x="14913" y="2821"/>
                </a:lnTo>
                <a:lnTo>
                  <a:pt x="14934" y="2816"/>
                </a:lnTo>
                <a:lnTo>
                  <a:pt x="14956" y="2811"/>
                </a:lnTo>
                <a:lnTo>
                  <a:pt x="14978" y="2805"/>
                </a:lnTo>
                <a:lnTo>
                  <a:pt x="14998" y="2799"/>
                </a:lnTo>
                <a:lnTo>
                  <a:pt x="15019" y="2792"/>
                </a:lnTo>
                <a:lnTo>
                  <a:pt x="15040" y="2786"/>
                </a:lnTo>
                <a:lnTo>
                  <a:pt x="15061" y="2778"/>
                </a:lnTo>
                <a:lnTo>
                  <a:pt x="15081" y="2769"/>
                </a:lnTo>
                <a:lnTo>
                  <a:pt x="15101" y="2761"/>
                </a:lnTo>
                <a:lnTo>
                  <a:pt x="15121" y="2751"/>
                </a:lnTo>
                <a:lnTo>
                  <a:pt x="15141" y="2741"/>
                </a:lnTo>
                <a:lnTo>
                  <a:pt x="15161" y="2731"/>
                </a:lnTo>
                <a:lnTo>
                  <a:pt x="15180" y="2720"/>
                </a:lnTo>
                <a:lnTo>
                  <a:pt x="15199" y="2709"/>
                </a:lnTo>
                <a:lnTo>
                  <a:pt x="15218" y="2697"/>
                </a:lnTo>
                <a:lnTo>
                  <a:pt x="15236" y="2684"/>
                </a:lnTo>
                <a:lnTo>
                  <a:pt x="15255" y="2672"/>
                </a:lnTo>
                <a:lnTo>
                  <a:pt x="15274" y="2658"/>
                </a:lnTo>
                <a:lnTo>
                  <a:pt x="15291" y="2645"/>
                </a:lnTo>
                <a:lnTo>
                  <a:pt x="15310" y="2631"/>
                </a:lnTo>
                <a:lnTo>
                  <a:pt x="15343" y="2600"/>
                </a:lnTo>
                <a:lnTo>
                  <a:pt x="15377" y="2567"/>
                </a:lnTo>
                <a:lnTo>
                  <a:pt x="15381" y="2565"/>
                </a:lnTo>
                <a:lnTo>
                  <a:pt x="15218" y="2368"/>
                </a:lnTo>
                <a:lnTo>
                  <a:pt x="15215" y="2363"/>
                </a:lnTo>
                <a:lnTo>
                  <a:pt x="15212" y="2366"/>
                </a:lnTo>
                <a:lnTo>
                  <a:pt x="15184" y="2395"/>
                </a:lnTo>
                <a:lnTo>
                  <a:pt x="15157" y="2421"/>
                </a:lnTo>
                <a:lnTo>
                  <a:pt x="15129" y="2446"/>
                </a:lnTo>
                <a:lnTo>
                  <a:pt x="15102" y="2468"/>
                </a:lnTo>
                <a:lnTo>
                  <a:pt x="15075" y="2488"/>
                </a:lnTo>
                <a:lnTo>
                  <a:pt x="15048" y="2506"/>
                </a:lnTo>
                <a:lnTo>
                  <a:pt x="15020" y="2523"/>
                </a:lnTo>
                <a:lnTo>
                  <a:pt x="14992" y="2537"/>
                </a:lnTo>
                <a:lnTo>
                  <a:pt x="14964" y="2549"/>
                </a:lnTo>
                <a:lnTo>
                  <a:pt x="14935" y="2560"/>
                </a:lnTo>
                <a:lnTo>
                  <a:pt x="14907" y="2568"/>
                </a:lnTo>
                <a:lnTo>
                  <a:pt x="14876" y="2576"/>
                </a:lnTo>
                <a:lnTo>
                  <a:pt x="14847" y="2581"/>
                </a:lnTo>
                <a:lnTo>
                  <a:pt x="14815" y="2585"/>
                </a:lnTo>
                <a:lnTo>
                  <a:pt x="14783" y="2587"/>
                </a:lnTo>
                <a:lnTo>
                  <a:pt x="14751" y="2588"/>
                </a:lnTo>
                <a:lnTo>
                  <a:pt x="14731" y="2588"/>
                </a:lnTo>
                <a:lnTo>
                  <a:pt x="14712" y="2587"/>
                </a:lnTo>
                <a:lnTo>
                  <a:pt x="14694" y="2585"/>
                </a:lnTo>
                <a:lnTo>
                  <a:pt x="14675" y="2583"/>
                </a:lnTo>
                <a:lnTo>
                  <a:pt x="14657" y="2579"/>
                </a:lnTo>
                <a:lnTo>
                  <a:pt x="14638" y="2575"/>
                </a:lnTo>
                <a:lnTo>
                  <a:pt x="14620" y="2571"/>
                </a:lnTo>
                <a:lnTo>
                  <a:pt x="14601" y="2564"/>
                </a:lnTo>
                <a:lnTo>
                  <a:pt x="14584" y="2557"/>
                </a:lnTo>
                <a:lnTo>
                  <a:pt x="14566" y="2550"/>
                </a:lnTo>
                <a:lnTo>
                  <a:pt x="14549" y="2542"/>
                </a:lnTo>
                <a:lnTo>
                  <a:pt x="14531" y="2532"/>
                </a:lnTo>
                <a:lnTo>
                  <a:pt x="14515" y="2523"/>
                </a:lnTo>
                <a:lnTo>
                  <a:pt x="14498" y="2512"/>
                </a:lnTo>
                <a:lnTo>
                  <a:pt x="14483" y="2500"/>
                </a:lnTo>
                <a:lnTo>
                  <a:pt x="14469" y="2487"/>
                </a:lnTo>
                <a:lnTo>
                  <a:pt x="14454" y="2473"/>
                </a:lnTo>
                <a:lnTo>
                  <a:pt x="14441" y="2458"/>
                </a:lnTo>
                <a:lnTo>
                  <a:pt x="14427" y="2442"/>
                </a:lnTo>
                <a:lnTo>
                  <a:pt x="14414" y="2425"/>
                </a:lnTo>
                <a:lnTo>
                  <a:pt x="14403" y="2407"/>
                </a:lnTo>
                <a:lnTo>
                  <a:pt x="14393" y="2388"/>
                </a:lnTo>
                <a:lnTo>
                  <a:pt x="14383" y="2369"/>
                </a:lnTo>
                <a:lnTo>
                  <a:pt x="14373" y="2347"/>
                </a:lnTo>
                <a:lnTo>
                  <a:pt x="14365" y="2325"/>
                </a:lnTo>
                <a:lnTo>
                  <a:pt x="14358" y="2301"/>
                </a:lnTo>
                <a:lnTo>
                  <a:pt x="14351" y="2277"/>
                </a:lnTo>
                <a:lnTo>
                  <a:pt x="14347" y="2251"/>
                </a:lnTo>
                <a:lnTo>
                  <a:pt x="14342" y="2223"/>
                </a:lnTo>
                <a:lnTo>
                  <a:pt x="14339" y="2195"/>
                </a:lnTo>
                <a:lnTo>
                  <a:pt x="14337" y="2166"/>
                </a:lnTo>
                <a:lnTo>
                  <a:pt x="14337" y="2135"/>
                </a:lnTo>
                <a:lnTo>
                  <a:pt x="14337" y="2097"/>
                </a:lnTo>
                <a:lnTo>
                  <a:pt x="14339" y="2060"/>
                </a:lnTo>
                <a:lnTo>
                  <a:pt x="14341" y="2024"/>
                </a:lnTo>
                <a:lnTo>
                  <a:pt x="14346" y="1989"/>
                </a:lnTo>
                <a:lnTo>
                  <a:pt x="14350" y="1954"/>
                </a:lnTo>
                <a:lnTo>
                  <a:pt x="14354" y="1919"/>
                </a:lnTo>
                <a:lnTo>
                  <a:pt x="14361" y="1883"/>
                </a:lnTo>
                <a:lnTo>
                  <a:pt x="14367" y="1847"/>
                </a:lnTo>
                <a:lnTo>
                  <a:pt x="14374" y="1815"/>
                </a:lnTo>
                <a:lnTo>
                  <a:pt x="14381" y="1782"/>
                </a:lnTo>
                <a:lnTo>
                  <a:pt x="14389" y="1749"/>
                </a:lnTo>
                <a:lnTo>
                  <a:pt x="14398" y="1714"/>
                </a:lnTo>
                <a:lnTo>
                  <a:pt x="14408" y="1679"/>
                </a:lnTo>
                <a:lnTo>
                  <a:pt x="14420" y="1643"/>
                </a:lnTo>
                <a:lnTo>
                  <a:pt x="14433" y="1606"/>
                </a:lnTo>
                <a:lnTo>
                  <a:pt x="14447" y="1570"/>
                </a:lnTo>
                <a:lnTo>
                  <a:pt x="14462" y="1533"/>
                </a:lnTo>
                <a:lnTo>
                  <a:pt x="14480" y="1496"/>
                </a:lnTo>
                <a:lnTo>
                  <a:pt x="14498" y="1460"/>
                </a:lnTo>
                <a:lnTo>
                  <a:pt x="14518" y="1426"/>
                </a:lnTo>
                <a:lnTo>
                  <a:pt x="14540" y="1391"/>
                </a:lnTo>
                <a:lnTo>
                  <a:pt x="14564" y="1358"/>
                </a:lnTo>
                <a:lnTo>
                  <a:pt x="14576" y="1342"/>
                </a:lnTo>
                <a:lnTo>
                  <a:pt x="14589" y="1325"/>
                </a:lnTo>
                <a:lnTo>
                  <a:pt x="14602" y="1310"/>
                </a:lnTo>
                <a:lnTo>
                  <a:pt x="14616" y="1295"/>
                </a:lnTo>
                <a:lnTo>
                  <a:pt x="14639" y="1273"/>
                </a:lnTo>
                <a:lnTo>
                  <a:pt x="14662" y="1252"/>
                </a:lnTo>
                <a:lnTo>
                  <a:pt x="14686" y="1232"/>
                </a:lnTo>
                <a:lnTo>
                  <a:pt x="14710" y="1214"/>
                </a:lnTo>
                <a:lnTo>
                  <a:pt x="14735" y="1197"/>
                </a:lnTo>
                <a:lnTo>
                  <a:pt x="14760" y="1182"/>
                </a:lnTo>
                <a:lnTo>
                  <a:pt x="14787" y="1168"/>
                </a:lnTo>
                <a:lnTo>
                  <a:pt x="14813" y="1156"/>
                </a:lnTo>
                <a:lnTo>
                  <a:pt x="14839" y="1145"/>
                </a:lnTo>
                <a:lnTo>
                  <a:pt x="14866" y="1135"/>
                </a:lnTo>
                <a:lnTo>
                  <a:pt x="14894" y="1128"/>
                </a:lnTo>
                <a:lnTo>
                  <a:pt x="14922" y="1121"/>
                </a:lnTo>
                <a:lnTo>
                  <a:pt x="14950" y="1116"/>
                </a:lnTo>
                <a:lnTo>
                  <a:pt x="14980" y="1111"/>
                </a:lnTo>
                <a:lnTo>
                  <a:pt x="15009" y="1109"/>
                </a:lnTo>
                <a:lnTo>
                  <a:pt x="15039" y="1109"/>
                </a:lnTo>
                <a:lnTo>
                  <a:pt x="15071" y="1109"/>
                </a:lnTo>
                <a:lnTo>
                  <a:pt x="15099" y="1111"/>
                </a:lnTo>
                <a:lnTo>
                  <a:pt x="15127" y="1116"/>
                </a:lnTo>
                <a:lnTo>
                  <a:pt x="15155" y="1121"/>
                </a:lnTo>
                <a:lnTo>
                  <a:pt x="15180" y="1128"/>
                </a:lnTo>
                <a:lnTo>
                  <a:pt x="15205" y="1136"/>
                </a:lnTo>
                <a:lnTo>
                  <a:pt x="15229" y="1146"/>
                </a:lnTo>
                <a:lnTo>
                  <a:pt x="15252" y="1158"/>
                </a:lnTo>
                <a:lnTo>
                  <a:pt x="15274" y="1171"/>
                </a:lnTo>
                <a:lnTo>
                  <a:pt x="15295" y="1187"/>
                </a:lnTo>
                <a:lnTo>
                  <a:pt x="15316" y="1204"/>
                </a:lnTo>
                <a:lnTo>
                  <a:pt x="15336" y="1224"/>
                </a:lnTo>
                <a:lnTo>
                  <a:pt x="15357" y="1245"/>
                </a:lnTo>
                <a:lnTo>
                  <a:pt x="15376" y="1268"/>
                </a:lnTo>
                <a:lnTo>
                  <a:pt x="15395" y="1295"/>
                </a:lnTo>
                <a:lnTo>
                  <a:pt x="15414" y="1322"/>
                </a:lnTo>
                <a:lnTo>
                  <a:pt x="15417" y="1325"/>
                </a:lnTo>
                <a:lnTo>
                  <a:pt x="15623" y="1150"/>
                </a:lnTo>
                <a:lnTo>
                  <a:pt x="15626" y="1148"/>
                </a:lnTo>
                <a:lnTo>
                  <a:pt x="15624" y="1145"/>
                </a:lnTo>
                <a:lnTo>
                  <a:pt x="15598" y="1109"/>
                </a:lnTo>
                <a:lnTo>
                  <a:pt x="15569" y="1076"/>
                </a:lnTo>
                <a:lnTo>
                  <a:pt x="15555" y="1060"/>
                </a:lnTo>
                <a:lnTo>
                  <a:pt x="15541" y="1046"/>
                </a:lnTo>
                <a:lnTo>
                  <a:pt x="15527" y="1030"/>
                </a:lnTo>
                <a:lnTo>
                  <a:pt x="15512" y="1017"/>
                </a:lnTo>
                <a:lnTo>
                  <a:pt x="15496" y="1003"/>
                </a:lnTo>
                <a:lnTo>
                  <a:pt x="15481" y="991"/>
                </a:lnTo>
                <a:lnTo>
                  <a:pt x="15466" y="979"/>
                </a:lnTo>
                <a:lnTo>
                  <a:pt x="15450" y="967"/>
                </a:lnTo>
                <a:lnTo>
                  <a:pt x="15434" y="956"/>
                </a:lnTo>
                <a:lnTo>
                  <a:pt x="15418" y="946"/>
                </a:lnTo>
                <a:lnTo>
                  <a:pt x="15401" y="937"/>
                </a:lnTo>
                <a:lnTo>
                  <a:pt x="15384" y="928"/>
                </a:lnTo>
                <a:lnTo>
                  <a:pt x="15366" y="919"/>
                </a:lnTo>
                <a:lnTo>
                  <a:pt x="15349" y="911"/>
                </a:lnTo>
                <a:lnTo>
                  <a:pt x="15331" y="904"/>
                </a:lnTo>
                <a:lnTo>
                  <a:pt x="15313" y="897"/>
                </a:lnTo>
                <a:lnTo>
                  <a:pt x="15294" y="891"/>
                </a:lnTo>
                <a:lnTo>
                  <a:pt x="15276" y="885"/>
                </a:lnTo>
                <a:lnTo>
                  <a:pt x="15256" y="880"/>
                </a:lnTo>
                <a:lnTo>
                  <a:pt x="15236" y="875"/>
                </a:lnTo>
                <a:lnTo>
                  <a:pt x="15217" y="872"/>
                </a:lnTo>
                <a:lnTo>
                  <a:pt x="15197" y="868"/>
                </a:lnTo>
                <a:lnTo>
                  <a:pt x="15176" y="866"/>
                </a:lnTo>
                <a:lnTo>
                  <a:pt x="15155" y="863"/>
                </a:lnTo>
                <a:lnTo>
                  <a:pt x="15112" y="860"/>
                </a:lnTo>
                <a:lnTo>
                  <a:pt x="15066" y="859"/>
                </a:lnTo>
                <a:close/>
                <a:moveTo>
                  <a:pt x="16933" y="859"/>
                </a:moveTo>
                <a:lnTo>
                  <a:pt x="16889" y="860"/>
                </a:lnTo>
                <a:lnTo>
                  <a:pt x="16848" y="862"/>
                </a:lnTo>
                <a:lnTo>
                  <a:pt x="16807" y="867"/>
                </a:lnTo>
                <a:lnTo>
                  <a:pt x="16768" y="872"/>
                </a:lnTo>
                <a:lnTo>
                  <a:pt x="16730" y="880"/>
                </a:lnTo>
                <a:lnTo>
                  <a:pt x="16693" y="890"/>
                </a:lnTo>
                <a:lnTo>
                  <a:pt x="16657" y="901"/>
                </a:lnTo>
                <a:lnTo>
                  <a:pt x="16622" y="913"/>
                </a:lnTo>
                <a:lnTo>
                  <a:pt x="16588" y="927"/>
                </a:lnTo>
                <a:lnTo>
                  <a:pt x="16555" y="943"/>
                </a:lnTo>
                <a:lnTo>
                  <a:pt x="16525" y="961"/>
                </a:lnTo>
                <a:lnTo>
                  <a:pt x="16494" y="980"/>
                </a:lnTo>
                <a:lnTo>
                  <a:pt x="16464" y="1002"/>
                </a:lnTo>
                <a:lnTo>
                  <a:pt x="16435" y="1025"/>
                </a:lnTo>
                <a:lnTo>
                  <a:pt x="16408" y="1050"/>
                </a:lnTo>
                <a:lnTo>
                  <a:pt x="16382" y="1076"/>
                </a:lnTo>
                <a:lnTo>
                  <a:pt x="16600" y="0"/>
                </a:lnTo>
                <a:lnTo>
                  <a:pt x="16318" y="0"/>
                </a:lnTo>
                <a:lnTo>
                  <a:pt x="15753" y="2815"/>
                </a:lnTo>
                <a:lnTo>
                  <a:pt x="16035" y="2815"/>
                </a:lnTo>
                <a:lnTo>
                  <a:pt x="16269" y="1633"/>
                </a:lnTo>
                <a:lnTo>
                  <a:pt x="16279" y="1587"/>
                </a:lnTo>
                <a:lnTo>
                  <a:pt x="16291" y="1545"/>
                </a:lnTo>
                <a:lnTo>
                  <a:pt x="16304" y="1504"/>
                </a:lnTo>
                <a:lnTo>
                  <a:pt x="16319" y="1467"/>
                </a:lnTo>
                <a:lnTo>
                  <a:pt x="16335" y="1432"/>
                </a:lnTo>
                <a:lnTo>
                  <a:pt x="16352" y="1399"/>
                </a:lnTo>
                <a:lnTo>
                  <a:pt x="16370" y="1369"/>
                </a:lnTo>
                <a:lnTo>
                  <a:pt x="16389" y="1340"/>
                </a:lnTo>
                <a:lnTo>
                  <a:pt x="16409" y="1314"/>
                </a:lnTo>
                <a:lnTo>
                  <a:pt x="16430" y="1290"/>
                </a:lnTo>
                <a:lnTo>
                  <a:pt x="16450" y="1268"/>
                </a:lnTo>
                <a:lnTo>
                  <a:pt x="16472" y="1248"/>
                </a:lnTo>
                <a:lnTo>
                  <a:pt x="16494" y="1229"/>
                </a:lnTo>
                <a:lnTo>
                  <a:pt x="16516" y="1213"/>
                </a:lnTo>
                <a:lnTo>
                  <a:pt x="16539" y="1197"/>
                </a:lnTo>
                <a:lnTo>
                  <a:pt x="16561" y="1183"/>
                </a:lnTo>
                <a:lnTo>
                  <a:pt x="16584" y="1171"/>
                </a:lnTo>
                <a:lnTo>
                  <a:pt x="16606" y="1160"/>
                </a:lnTo>
                <a:lnTo>
                  <a:pt x="16627" y="1152"/>
                </a:lnTo>
                <a:lnTo>
                  <a:pt x="16649" y="1143"/>
                </a:lnTo>
                <a:lnTo>
                  <a:pt x="16670" y="1136"/>
                </a:lnTo>
                <a:lnTo>
                  <a:pt x="16690" y="1130"/>
                </a:lnTo>
                <a:lnTo>
                  <a:pt x="16709" y="1124"/>
                </a:lnTo>
                <a:lnTo>
                  <a:pt x="16728" y="1121"/>
                </a:lnTo>
                <a:lnTo>
                  <a:pt x="16763" y="1114"/>
                </a:lnTo>
                <a:lnTo>
                  <a:pt x="16792" y="1111"/>
                </a:lnTo>
                <a:lnTo>
                  <a:pt x="16817" y="1109"/>
                </a:lnTo>
                <a:lnTo>
                  <a:pt x="16835" y="1109"/>
                </a:lnTo>
                <a:lnTo>
                  <a:pt x="16854" y="1109"/>
                </a:lnTo>
                <a:lnTo>
                  <a:pt x="16874" y="1110"/>
                </a:lnTo>
                <a:lnTo>
                  <a:pt x="16893" y="1112"/>
                </a:lnTo>
                <a:lnTo>
                  <a:pt x="16911" y="1114"/>
                </a:lnTo>
                <a:lnTo>
                  <a:pt x="16930" y="1118"/>
                </a:lnTo>
                <a:lnTo>
                  <a:pt x="16946" y="1122"/>
                </a:lnTo>
                <a:lnTo>
                  <a:pt x="16964" y="1126"/>
                </a:lnTo>
                <a:lnTo>
                  <a:pt x="16980" y="1132"/>
                </a:lnTo>
                <a:lnTo>
                  <a:pt x="16995" y="1137"/>
                </a:lnTo>
                <a:lnTo>
                  <a:pt x="17011" y="1144"/>
                </a:lnTo>
                <a:lnTo>
                  <a:pt x="17025" y="1152"/>
                </a:lnTo>
                <a:lnTo>
                  <a:pt x="17038" y="1159"/>
                </a:lnTo>
                <a:lnTo>
                  <a:pt x="17052" y="1168"/>
                </a:lnTo>
                <a:lnTo>
                  <a:pt x="17064" y="1178"/>
                </a:lnTo>
                <a:lnTo>
                  <a:pt x="17076" y="1188"/>
                </a:lnTo>
                <a:lnTo>
                  <a:pt x="17088" y="1197"/>
                </a:lnTo>
                <a:lnTo>
                  <a:pt x="17098" y="1209"/>
                </a:lnTo>
                <a:lnTo>
                  <a:pt x="17109" y="1220"/>
                </a:lnTo>
                <a:lnTo>
                  <a:pt x="17118" y="1233"/>
                </a:lnTo>
                <a:lnTo>
                  <a:pt x="17126" y="1245"/>
                </a:lnTo>
                <a:lnTo>
                  <a:pt x="17135" y="1260"/>
                </a:lnTo>
                <a:lnTo>
                  <a:pt x="17143" y="1274"/>
                </a:lnTo>
                <a:lnTo>
                  <a:pt x="17149" y="1288"/>
                </a:lnTo>
                <a:lnTo>
                  <a:pt x="17156" y="1303"/>
                </a:lnTo>
                <a:lnTo>
                  <a:pt x="17161" y="1320"/>
                </a:lnTo>
                <a:lnTo>
                  <a:pt x="17166" y="1336"/>
                </a:lnTo>
                <a:lnTo>
                  <a:pt x="17170" y="1352"/>
                </a:lnTo>
                <a:lnTo>
                  <a:pt x="17173" y="1370"/>
                </a:lnTo>
                <a:lnTo>
                  <a:pt x="17175" y="1387"/>
                </a:lnTo>
                <a:lnTo>
                  <a:pt x="17178" y="1406"/>
                </a:lnTo>
                <a:lnTo>
                  <a:pt x="17179" y="1426"/>
                </a:lnTo>
                <a:lnTo>
                  <a:pt x="17179" y="1444"/>
                </a:lnTo>
                <a:lnTo>
                  <a:pt x="17179" y="1463"/>
                </a:lnTo>
                <a:lnTo>
                  <a:pt x="17178" y="1483"/>
                </a:lnTo>
                <a:lnTo>
                  <a:pt x="17175" y="1504"/>
                </a:lnTo>
                <a:lnTo>
                  <a:pt x="17173" y="1527"/>
                </a:lnTo>
                <a:lnTo>
                  <a:pt x="17171" y="1550"/>
                </a:lnTo>
                <a:lnTo>
                  <a:pt x="17168" y="1574"/>
                </a:lnTo>
                <a:lnTo>
                  <a:pt x="17163" y="1599"/>
                </a:lnTo>
                <a:lnTo>
                  <a:pt x="17159" y="1623"/>
                </a:lnTo>
                <a:lnTo>
                  <a:pt x="16920" y="2815"/>
                </a:lnTo>
                <a:lnTo>
                  <a:pt x="17202" y="2815"/>
                </a:lnTo>
                <a:lnTo>
                  <a:pt x="17448" y="1597"/>
                </a:lnTo>
                <a:lnTo>
                  <a:pt x="17453" y="1574"/>
                </a:lnTo>
                <a:lnTo>
                  <a:pt x="17456" y="1550"/>
                </a:lnTo>
                <a:lnTo>
                  <a:pt x="17459" y="1527"/>
                </a:lnTo>
                <a:lnTo>
                  <a:pt x="17463" y="1504"/>
                </a:lnTo>
                <a:lnTo>
                  <a:pt x="17465" y="1481"/>
                </a:lnTo>
                <a:lnTo>
                  <a:pt x="17467" y="1457"/>
                </a:lnTo>
                <a:lnTo>
                  <a:pt x="17468" y="1432"/>
                </a:lnTo>
                <a:lnTo>
                  <a:pt x="17468" y="1405"/>
                </a:lnTo>
                <a:lnTo>
                  <a:pt x="17467" y="1375"/>
                </a:lnTo>
                <a:lnTo>
                  <a:pt x="17466" y="1345"/>
                </a:lnTo>
                <a:lnTo>
                  <a:pt x="17463" y="1316"/>
                </a:lnTo>
                <a:lnTo>
                  <a:pt x="17458" y="1288"/>
                </a:lnTo>
                <a:lnTo>
                  <a:pt x="17453" y="1261"/>
                </a:lnTo>
                <a:lnTo>
                  <a:pt x="17446" y="1233"/>
                </a:lnTo>
                <a:lnTo>
                  <a:pt x="17439" y="1207"/>
                </a:lnTo>
                <a:lnTo>
                  <a:pt x="17430" y="1182"/>
                </a:lnTo>
                <a:lnTo>
                  <a:pt x="17419" y="1157"/>
                </a:lnTo>
                <a:lnTo>
                  <a:pt x="17408" y="1134"/>
                </a:lnTo>
                <a:lnTo>
                  <a:pt x="17396" y="1111"/>
                </a:lnTo>
                <a:lnTo>
                  <a:pt x="17383" y="1089"/>
                </a:lnTo>
                <a:lnTo>
                  <a:pt x="17369" y="1068"/>
                </a:lnTo>
                <a:lnTo>
                  <a:pt x="17353" y="1048"/>
                </a:lnTo>
                <a:lnTo>
                  <a:pt x="17337" y="1028"/>
                </a:lnTo>
                <a:lnTo>
                  <a:pt x="17321" y="1010"/>
                </a:lnTo>
                <a:lnTo>
                  <a:pt x="17302" y="992"/>
                </a:lnTo>
                <a:lnTo>
                  <a:pt x="17283" y="976"/>
                </a:lnTo>
                <a:lnTo>
                  <a:pt x="17264" y="961"/>
                </a:lnTo>
                <a:lnTo>
                  <a:pt x="17243" y="945"/>
                </a:lnTo>
                <a:lnTo>
                  <a:pt x="17221" y="932"/>
                </a:lnTo>
                <a:lnTo>
                  <a:pt x="17198" y="920"/>
                </a:lnTo>
                <a:lnTo>
                  <a:pt x="17175" y="908"/>
                </a:lnTo>
                <a:lnTo>
                  <a:pt x="17151" y="898"/>
                </a:lnTo>
                <a:lnTo>
                  <a:pt x="17126" y="890"/>
                </a:lnTo>
                <a:lnTo>
                  <a:pt x="17101" y="881"/>
                </a:lnTo>
                <a:lnTo>
                  <a:pt x="17075" y="874"/>
                </a:lnTo>
                <a:lnTo>
                  <a:pt x="17048" y="869"/>
                </a:lnTo>
                <a:lnTo>
                  <a:pt x="17019" y="864"/>
                </a:lnTo>
                <a:lnTo>
                  <a:pt x="16991" y="861"/>
                </a:lnTo>
                <a:lnTo>
                  <a:pt x="16963" y="859"/>
                </a:lnTo>
                <a:lnTo>
                  <a:pt x="16933" y="859"/>
                </a:lnTo>
                <a:close/>
                <a:moveTo>
                  <a:pt x="13116" y="2810"/>
                </a:moveTo>
                <a:lnTo>
                  <a:pt x="13115" y="2815"/>
                </a:lnTo>
                <a:lnTo>
                  <a:pt x="13397" y="2815"/>
                </a:lnTo>
                <a:lnTo>
                  <a:pt x="13781" y="882"/>
                </a:lnTo>
                <a:lnTo>
                  <a:pt x="13504" y="882"/>
                </a:lnTo>
                <a:lnTo>
                  <a:pt x="13116" y="2810"/>
                </a:lnTo>
                <a:close/>
                <a:moveTo>
                  <a:pt x="8004" y="1128"/>
                </a:moveTo>
                <a:lnTo>
                  <a:pt x="8003" y="1132"/>
                </a:lnTo>
                <a:lnTo>
                  <a:pt x="8963" y="1132"/>
                </a:lnTo>
                <a:lnTo>
                  <a:pt x="7685" y="2578"/>
                </a:lnTo>
                <a:lnTo>
                  <a:pt x="7684" y="2578"/>
                </a:lnTo>
                <a:lnTo>
                  <a:pt x="7636" y="2815"/>
                </a:lnTo>
                <a:lnTo>
                  <a:pt x="8998" y="2815"/>
                </a:lnTo>
                <a:lnTo>
                  <a:pt x="9047" y="2565"/>
                </a:lnTo>
                <a:lnTo>
                  <a:pt x="8029" y="2565"/>
                </a:lnTo>
                <a:lnTo>
                  <a:pt x="9310" y="1119"/>
                </a:lnTo>
                <a:lnTo>
                  <a:pt x="9312" y="1118"/>
                </a:lnTo>
                <a:lnTo>
                  <a:pt x="9360" y="882"/>
                </a:lnTo>
                <a:lnTo>
                  <a:pt x="8052" y="882"/>
                </a:lnTo>
                <a:lnTo>
                  <a:pt x="8004" y="1128"/>
                </a:lnTo>
                <a:close/>
                <a:moveTo>
                  <a:pt x="12658" y="859"/>
                </a:moveTo>
                <a:lnTo>
                  <a:pt x="12616" y="860"/>
                </a:lnTo>
                <a:lnTo>
                  <a:pt x="12577" y="863"/>
                </a:lnTo>
                <a:lnTo>
                  <a:pt x="12538" y="868"/>
                </a:lnTo>
                <a:lnTo>
                  <a:pt x="12499" y="875"/>
                </a:lnTo>
                <a:lnTo>
                  <a:pt x="12462" y="884"/>
                </a:lnTo>
                <a:lnTo>
                  <a:pt x="12425" y="895"/>
                </a:lnTo>
                <a:lnTo>
                  <a:pt x="12390" y="908"/>
                </a:lnTo>
                <a:lnTo>
                  <a:pt x="12355" y="922"/>
                </a:lnTo>
                <a:lnTo>
                  <a:pt x="12321" y="940"/>
                </a:lnTo>
                <a:lnTo>
                  <a:pt x="12290" y="957"/>
                </a:lnTo>
                <a:lnTo>
                  <a:pt x="12259" y="978"/>
                </a:lnTo>
                <a:lnTo>
                  <a:pt x="12230" y="1000"/>
                </a:lnTo>
                <a:lnTo>
                  <a:pt x="12216" y="1011"/>
                </a:lnTo>
                <a:lnTo>
                  <a:pt x="12201" y="1023"/>
                </a:lnTo>
                <a:lnTo>
                  <a:pt x="12187" y="1036"/>
                </a:lnTo>
                <a:lnTo>
                  <a:pt x="12174" y="1049"/>
                </a:lnTo>
                <a:lnTo>
                  <a:pt x="12162" y="1062"/>
                </a:lnTo>
                <a:lnTo>
                  <a:pt x="12149" y="1075"/>
                </a:lnTo>
                <a:lnTo>
                  <a:pt x="12137" y="1089"/>
                </a:lnTo>
                <a:lnTo>
                  <a:pt x="12126" y="1104"/>
                </a:lnTo>
                <a:lnTo>
                  <a:pt x="12170" y="886"/>
                </a:lnTo>
                <a:lnTo>
                  <a:pt x="12170" y="882"/>
                </a:lnTo>
                <a:lnTo>
                  <a:pt x="11892" y="882"/>
                </a:lnTo>
                <a:lnTo>
                  <a:pt x="11509" y="2810"/>
                </a:lnTo>
                <a:lnTo>
                  <a:pt x="11508" y="2815"/>
                </a:lnTo>
                <a:lnTo>
                  <a:pt x="11790" y="2815"/>
                </a:lnTo>
                <a:lnTo>
                  <a:pt x="12025" y="1632"/>
                </a:lnTo>
                <a:lnTo>
                  <a:pt x="12031" y="1605"/>
                </a:lnTo>
                <a:lnTo>
                  <a:pt x="12038" y="1576"/>
                </a:lnTo>
                <a:lnTo>
                  <a:pt x="12046" y="1549"/>
                </a:lnTo>
                <a:lnTo>
                  <a:pt x="12055" y="1523"/>
                </a:lnTo>
                <a:lnTo>
                  <a:pt x="12065" y="1496"/>
                </a:lnTo>
                <a:lnTo>
                  <a:pt x="12076" y="1471"/>
                </a:lnTo>
                <a:lnTo>
                  <a:pt x="12088" y="1446"/>
                </a:lnTo>
                <a:lnTo>
                  <a:pt x="12100" y="1422"/>
                </a:lnTo>
                <a:lnTo>
                  <a:pt x="12113" y="1399"/>
                </a:lnTo>
                <a:lnTo>
                  <a:pt x="12127" y="1376"/>
                </a:lnTo>
                <a:lnTo>
                  <a:pt x="12142" y="1355"/>
                </a:lnTo>
                <a:lnTo>
                  <a:pt x="12158" y="1334"/>
                </a:lnTo>
                <a:lnTo>
                  <a:pt x="12174" y="1313"/>
                </a:lnTo>
                <a:lnTo>
                  <a:pt x="12190" y="1293"/>
                </a:lnTo>
                <a:lnTo>
                  <a:pt x="12208" y="1275"/>
                </a:lnTo>
                <a:lnTo>
                  <a:pt x="12227" y="1256"/>
                </a:lnTo>
                <a:lnTo>
                  <a:pt x="12245" y="1240"/>
                </a:lnTo>
                <a:lnTo>
                  <a:pt x="12265" y="1224"/>
                </a:lnTo>
                <a:lnTo>
                  <a:pt x="12284" y="1208"/>
                </a:lnTo>
                <a:lnTo>
                  <a:pt x="12305" y="1194"/>
                </a:lnTo>
                <a:lnTo>
                  <a:pt x="12326" y="1181"/>
                </a:lnTo>
                <a:lnTo>
                  <a:pt x="12347" y="1169"/>
                </a:lnTo>
                <a:lnTo>
                  <a:pt x="12368" y="1158"/>
                </a:lnTo>
                <a:lnTo>
                  <a:pt x="12390" y="1148"/>
                </a:lnTo>
                <a:lnTo>
                  <a:pt x="12413" y="1138"/>
                </a:lnTo>
                <a:lnTo>
                  <a:pt x="12436" y="1131"/>
                </a:lnTo>
                <a:lnTo>
                  <a:pt x="12459" y="1124"/>
                </a:lnTo>
                <a:lnTo>
                  <a:pt x="12483" y="1119"/>
                </a:lnTo>
                <a:lnTo>
                  <a:pt x="12506" y="1114"/>
                </a:lnTo>
                <a:lnTo>
                  <a:pt x="12530" y="1111"/>
                </a:lnTo>
                <a:lnTo>
                  <a:pt x="12555" y="1109"/>
                </a:lnTo>
                <a:lnTo>
                  <a:pt x="12579" y="1109"/>
                </a:lnTo>
                <a:lnTo>
                  <a:pt x="12600" y="1109"/>
                </a:lnTo>
                <a:lnTo>
                  <a:pt x="12621" y="1111"/>
                </a:lnTo>
                <a:lnTo>
                  <a:pt x="12640" y="1113"/>
                </a:lnTo>
                <a:lnTo>
                  <a:pt x="12659" y="1117"/>
                </a:lnTo>
                <a:lnTo>
                  <a:pt x="12677" y="1122"/>
                </a:lnTo>
                <a:lnTo>
                  <a:pt x="12696" y="1128"/>
                </a:lnTo>
                <a:lnTo>
                  <a:pt x="12713" y="1134"/>
                </a:lnTo>
                <a:lnTo>
                  <a:pt x="12730" y="1142"/>
                </a:lnTo>
                <a:lnTo>
                  <a:pt x="12747" y="1152"/>
                </a:lnTo>
                <a:lnTo>
                  <a:pt x="12763" y="1161"/>
                </a:lnTo>
                <a:lnTo>
                  <a:pt x="12779" y="1172"/>
                </a:lnTo>
                <a:lnTo>
                  <a:pt x="12793" y="1184"/>
                </a:lnTo>
                <a:lnTo>
                  <a:pt x="12808" y="1197"/>
                </a:lnTo>
                <a:lnTo>
                  <a:pt x="12823" y="1212"/>
                </a:lnTo>
                <a:lnTo>
                  <a:pt x="12836" y="1227"/>
                </a:lnTo>
                <a:lnTo>
                  <a:pt x="12849" y="1243"/>
                </a:lnTo>
                <a:lnTo>
                  <a:pt x="12852" y="1248"/>
                </a:lnTo>
                <a:lnTo>
                  <a:pt x="13080" y="1042"/>
                </a:lnTo>
                <a:lnTo>
                  <a:pt x="13078" y="1039"/>
                </a:lnTo>
                <a:lnTo>
                  <a:pt x="13058" y="1017"/>
                </a:lnTo>
                <a:lnTo>
                  <a:pt x="13037" y="997"/>
                </a:lnTo>
                <a:lnTo>
                  <a:pt x="13016" y="978"/>
                </a:lnTo>
                <a:lnTo>
                  <a:pt x="12993" y="959"/>
                </a:lnTo>
                <a:lnTo>
                  <a:pt x="12970" y="944"/>
                </a:lnTo>
                <a:lnTo>
                  <a:pt x="12945" y="929"/>
                </a:lnTo>
                <a:lnTo>
                  <a:pt x="12921" y="916"/>
                </a:lnTo>
                <a:lnTo>
                  <a:pt x="12895" y="904"/>
                </a:lnTo>
                <a:lnTo>
                  <a:pt x="12868" y="893"/>
                </a:lnTo>
                <a:lnTo>
                  <a:pt x="12840" y="884"/>
                </a:lnTo>
                <a:lnTo>
                  <a:pt x="12813" y="877"/>
                </a:lnTo>
                <a:lnTo>
                  <a:pt x="12783" y="870"/>
                </a:lnTo>
                <a:lnTo>
                  <a:pt x="12753" y="864"/>
                </a:lnTo>
                <a:lnTo>
                  <a:pt x="12722" y="861"/>
                </a:lnTo>
                <a:lnTo>
                  <a:pt x="12691" y="859"/>
                </a:lnTo>
                <a:lnTo>
                  <a:pt x="12658" y="859"/>
                </a:lnTo>
                <a:close/>
                <a:moveTo>
                  <a:pt x="10973" y="882"/>
                </a:moveTo>
                <a:lnTo>
                  <a:pt x="11259" y="882"/>
                </a:lnTo>
                <a:lnTo>
                  <a:pt x="11258" y="886"/>
                </a:lnTo>
                <a:lnTo>
                  <a:pt x="10875" y="2815"/>
                </a:lnTo>
                <a:lnTo>
                  <a:pt x="10598" y="2815"/>
                </a:lnTo>
                <a:lnTo>
                  <a:pt x="10599" y="2810"/>
                </a:lnTo>
                <a:lnTo>
                  <a:pt x="10635" y="2610"/>
                </a:lnTo>
                <a:lnTo>
                  <a:pt x="10609" y="2637"/>
                </a:lnTo>
                <a:lnTo>
                  <a:pt x="10581" y="2663"/>
                </a:lnTo>
                <a:lnTo>
                  <a:pt x="10552" y="2687"/>
                </a:lnTo>
                <a:lnTo>
                  <a:pt x="10522" y="2709"/>
                </a:lnTo>
                <a:lnTo>
                  <a:pt x="10491" y="2730"/>
                </a:lnTo>
                <a:lnTo>
                  <a:pt x="10459" y="2748"/>
                </a:lnTo>
                <a:lnTo>
                  <a:pt x="10425" y="2766"/>
                </a:lnTo>
                <a:lnTo>
                  <a:pt x="10391" y="2780"/>
                </a:lnTo>
                <a:lnTo>
                  <a:pt x="10355" y="2794"/>
                </a:lnTo>
                <a:lnTo>
                  <a:pt x="10319" y="2805"/>
                </a:lnTo>
                <a:lnTo>
                  <a:pt x="10281" y="2815"/>
                </a:lnTo>
                <a:lnTo>
                  <a:pt x="10242" y="2824"/>
                </a:lnTo>
                <a:lnTo>
                  <a:pt x="10202" y="2830"/>
                </a:lnTo>
                <a:lnTo>
                  <a:pt x="10161" y="2835"/>
                </a:lnTo>
                <a:lnTo>
                  <a:pt x="10118" y="2837"/>
                </a:lnTo>
                <a:lnTo>
                  <a:pt x="10075" y="2838"/>
                </a:lnTo>
                <a:lnTo>
                  <a:pt x="10045" y="2837"/>
                </a:lnTo>
                <a:lnTo>
                  <a:pt x="10017" y="2836"/>
                </a:lnTo>
                <a:lnTo>
                  <a:pt x="9988" y="2833"/>
                </a:lnTo>
                <a:lnTo>
                  <a:pt x="9960" y="2828"/>
                </a:lnTo>
                <a:lnTo>
                  <a:pt x="9933" y="2823"/>
                </a:lnTo>
                <a:lnTo>
                  <a:pt x="9907" y="2815"/>
                </a:lnTo>
                <a:lnTo>
                  <a:pt x="9881" y="2807"/>
                </a:lnTo>
                <a:lnTo>
                  <a:pt x="9856" y="2799"/>
                </a:lnTo>
                <a:lnTo>
                  <a:pt x="9832" y="2789"/>
                </a:lnTo>
                <a:lnTo>
                  <a:pt x="9809" y="2777"/>
                </a:lnTo>
                <a:lnTo>
                  <a:pt x="9786" y="2765"/>
                </a:lnTo>
                <a:lnTo>
                  <a:pt x="9765" y="2752"/>
                </a:lnTo>
                <a:lnTo>
                  <a:pt x="9744" y="2736"/>
                </a:lnTo>
                <a:lnTo>
                  <a:pt x="9724" y="2721"/>
                </a:lnTo>
                <a:lnTo>
                  <a:pt x="9706" y="2705"/>
                </a:lnTo>
                <a:lnTo>
                  <a:pt x="9687" y="2687"/>
                </a:lnTo>
                <a:lnTo>
                  <a:pt x="9671" y="2669"/>
                </a:lnTo>
                <a:lnTo>
                  <a:pt x="9654" y="2649"/>
                </a:lnTo>
                <a:lnTo>
                  <a:pt x="9639" y="2630"/>
                </a:lnTo>
                <a:lnTo>
                  <a:pt x="9625" y="2608"/>
                </a:lnTo>
                <a:lnTo>
                  <a:pt x="9612" y="2586"/>
                </a:lnTo>
                <a:lnTo>
                  <a:pt x="9600" y="2563"/>
                </a:lnTo>
                <a:lnTo>
                  <a:pt x="9589" y="2540"/>
                </a:lnTo>
                <a:lnTo>
                  <a:pt x="9579" y="2515"/>
                </a:lnTo>
                <a:lnTo>
                  <a:pt x="9570" y="2490"/>
                </a:lnTo>
                <a:lnTo>
                  <a:pt x="9563" y="2464"/>
                </a:lnTo>
                <a:lnTo>
                  <a:pt x="9556" y="2436"/>
                </a:lnTo>
                <a:lnTo>
                  <a:pt x="9551" y="2409"/>
                </a:lnTo>
                <a:lnTo>
                  <a:pt x="9546" y="2381"/>
                </a:lnTo>
                <a:lnTo>
                  <a:pt x="9543" y="2351"/>
                </a:lnTo>
                <a:lnTo>
                  <a:pt x="9541" y="2322"/>
                </a:lnTo>
                <a:lnTo>
                  <a:pt x="9541" y="2291"/>
                </a:lnTo>
                <a:lnTo>
                  <a:pt x="9541" y="2267"/>
                </a:lnTo>
                <a:lnTo>
                  <a:pt x="9542" y="2243"/>
                </a:lnTo>
                <a:lnTo>
                  <a:pt x="9544" y="2221"/>
                </a:lnTo>
                <a:lnTo>
                  <a:pt x="9546" y="2199"/>
                </a:lnTo>
                <a:lnTo>
                  <a:pt x="9550" y="2179"/>
                </a:lnTo>
                <a:lnTo>
                  <a:pt x="9553" y="2158"/>
                </a:lnTo>
                <a:lnTo>
                  <a:pt x="9556" y="2137"/>
                </a:lnTo>
                <a:lnTo>
                  <a:pt x="9560" y="2116"/>
                </a:lnTo>
                <a:lnTo>
                  <a:pt x="9564" y="2099"/>
                </a:lnTo>
                <a:lnTo>
                  <a:pt x="9806" y="882"/>
                </a:lnTo>
                <a:lnTo>
                  <a:pt x="10088" y="882"/>
                </a:lnTo>
                <a:lnTo>
                  <a:pt x="10087" y="886"/>
                </a:lnTo>
                <a:lnTo>
                  <a:pt x="9849" y="2074"/>
                </a:lnTo>
                <a:lnTo>
                  <a:pt x="9844" y="2098"/>
                </a:lnTo>
                <a:lnTo>
                  <a:pt x="9840" y="2123"/>
                </a:lnTo>
                <a:lnTo>
                  <a:pt x="9837" y="2146"/>
                </a:lnTo>
                <a:lnTo>
                  <a:pt x="9834" y="2170"/>
                </a:lnTo>
                <a:lnTo>
                  <a:pt x="9832" y="2192"/>
                </a:lnTo>
                <a:lnTo>
                  <a:pt x="9830" y="2214"/>
                </a:lnTo>
                <a:lnTo>
                  <a:pt x="9830" y="2233"/>
                </a:lnTo>
                <a:lnTo>
                  <a:pt x="9829" y="2252"/>
                </a:lnTo>
                <a:lnTo>
                  <a:pt x="9830" y="2271"/>
                </a:lnTo>
                <a:lnTo>
                  <a:pt x="9831" y="2291"/>
                </a:lnTo>
                <a:lnTo>
                  <a:pt x="9832" y="2310"/>
                </a:lnTo>
                <a:lnTo>
                  <a:pt x="9836" y="2327"/>
                </a:lnTo>
                <a:lnTo>
                  <a:pt x="9839" y="2345"/>
                </a:lnTo>
                <a:lnTo>
                  <a:pt x="9843" y="2361"/>
                </a:lnTo>
                <a:lnTo>
                  <a:pt x="9848" y="2377"/>
                </a:lnTo>
                <a:lnTo>
                  <a:pt x="9853" y="2394"/>
                </a:lnTo>
                <a:lnTo>
                  <a:pt x="9860" y="2409"/>
                </a:lnTo>
                <a:lnTo>
                  <a:pt x="9866" y="2423"/>
                </a:lnTo>
                <a:lnTo>
                  <a:pt x="9874" y="2437"/>
                </a:lnTo>
                <a:lnTo>
                  <a:pt x="9881" y="2451"/>
                </a:lnTo>
                <a:lnTo>
                  <a:pt x="9890" y="2464"/>
                </a:lnTo>
                <a:lnTo>
                  <a:pt x="9900" y="2477"/>
                </a:lnTo>
                <a:lnTo>
                  <a:pt x="9911" y="2488"/>
                </a:lnTo>
                <a:lnTo>
                  <a:pt x="9922" y="2499"/>
                </a:lnTo>
                <a:lnTo>
                  <a:pt x="9933" y="2509"/>
                </a:lnTo>
                <a:lnTo>
                  <a:pt x="9945" y="2519"/>
                </a:lnTo>
                <a:lnTo>
                  <a:pt x="9958" y="2529"/>
                </a:lnTo>
                <a:lnTo>
                  <a:pt x="9971" y="2538"/>
                </a:lnTo>
                <a:lnTo>
                  <a:pt x="9985" y="2545"/>
                </a:lnTo>
                <a:lnTo>
                  <a:pt x="9999" y="2553"/>
                </a:lnTo>
                <a:lnTo>
                  <a:pt x="10015" y="2560"/>
                </a:lnTo>
                <a:lnTo>
                  <a:pt x="10031" y="2565"/>
                </a:lnTo>
                <a:lnTo>
                  <a:pt x="10046" y="2571"/>
                </a:lnTo>
                <a:lnTo>
                  <a:pt x="10064" y="2575"/>
                </a:lnTo>
                <a:lnTo>
                  <a:pt x="10081" y="2579"/>
                </a:lnTo>
                <a:lnTo>
                  <a:pt x="10099" y="2583"/>
                </a:lnTo>
                <a:lnTo>
                  <a:pt x="10117" y="2585"/>
                </a:lnTo>
                <a:lnTo>
                  <a:pt x="10137" y="2587"/>
                </a:lnTo>
                <a:lnTo>
                  <a:pt x="10157" y="2588"/>
                </a:lnTo>
                <a:lnTo>
                  <a:pt x="10176" y="2588"/>
                </a:lnTo>
                <a:lnTo>
                  <a:pt x="10195" y="2588"/>
                </a:lnTo>
                <a:lnTo>
                  <a:pt x="10219" y="2586"/>
                </a:lnTo>
                <a:lnTo>
                  <a:pt x="10248" y="2583"/>
                </a:lnTo>
                <a:lnTo>
                  <a:pt x="10282" y="2576"/>
                </a:lnTo>
                <a:lnTo>
                  <a:pt x="10301" y="2572"/>
                </a:lnTo>
                <a:lnTo>
                  <a:pt x="10320" y="2567"/>
                </a:lnTo>
                <a:lnTo>
                  <a:pt x="10341" y="2561"/>
                </a:lnTo>
                <a:lnTo>
                  <a:pt x="10362" y="2554"/>
                </a:lnTo>
                <a:lnTo>
                  <a:pt x="10383" y="2545"/>
                </a:lnTo>
                <a:lnTo>
                  <a:pt x="10404" y="2536"/>
                </a:lnTo>
                <a:lnTo>
                  <a:pt x="10426" y="2526"/>
                </a:lnTo>
                <a:lnTo>
                  <a:pt x="10448" y="2513"/>
                </a:lnTo>
                <a:lnTo>
                  <a:pt x="10471" y="2500"/>
                </a:lnTo>
                <a:lnTo>
                  <a:pt x="10493" y="2484"/>
                </a:lnTo>
                <a:lnTo>
                  <a:pt x="10515" y="2468"/>
                </a:lnTo>
                <a:lnTo>
                  <a:pt x="10536" y="2449"/>
                </a:lnTo>
                <a:lnTo>
                  <a:pt x="10558" y="2429"/>
                </a:lnTo>
                <a:lnTo>
                  <a:pt x="10579" y="2407"/>
                </a:lnTo>
                <a:lnTo>
                  <a:pt x="10600" y="2383"/>
                </a:lnTo>
                <a:lnTo>
                  <a:pt x="10619" y="2357"/>
                </a:lnTo>
                <a:lnTo>
                  <a:pt x="10638" y="2328"/>
                </a:lnTo>
                <a:lnTo>
                  <a:pt x="10655" y="2298"/>
                </a:lnTo>
                <a:lnTo>
                  <a:pt x="10673" y="2265"/>
                </a:lnTo>
                <a:lnTo>
                  <a:pt x="10688" y="2230"/>
                </a:lnTo>
                <a:lnTo>
                  <a:pt x="10704" y="2192"/>
                </a:lnTo>
                <a:lnTo>
                  <a:pt x="10717" y="2153"/>
                </a:lnTo>
                <a:lnTo>
                  <a:pt x="10729" y="2110"/>
                </a:lnTo>
                <a:lnTo>
                  <a:pt x="10738" y="2064"/>
                </a:lnTo>
                <a:lnTo>
                  <a:pt x="10973" y="88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de-CH"/>
          </a:p>
        </p:txBody>
      </p:sp>
    </p:spTree>
    <p:extLst>
      <p:ext uri="{BB962C8B-B14F-4D97-AF65-F5344CB8AC3E}">
        <p14:creationId xmlns:p14="http://schemas.microsoft.com/office/powerpoint/2010/main" val="682895413"/>
      </p:ext>
    </p:extLst>
  </p:cSld>
  <p:clrMap bg1="lt1" tx1="dk1" bg2="lt2" tx2="dk2" accent1="accent1" accent2="accent2" accent3="accent3" accent4="accent4" accent5="accent5" accent6="accent6" hlink="hlink" folHlink="folHlink"/>
  <p:sldLayoutIdLst>
    <p:sldLayoutId id="2147483652" r:id="rId1"/>
    <p:sldLayoutId id="2147483686" r:id="rId2"/>
  </p:sldLayoutIdLst>
  <p:txStyles>
    <p:titleStyle>
      <a:lvl1pPr algn="l" defTabSz="1475110" rtl="0" eaLnBrk="1" latinLnBrk="0" hangingPunct="1">
        <a:lnSpc>
          <a:spcPts val="3900"/>
        </a:lnSpc>
        <a:spcBef>
          <a:spcPct val="0"/>
        </a:spcBef>
        <a:buNone/>
        <a:defRPr sz="3500" b="1" kern="1200">
          <a:solidFill>
            <a:schemeClr val="bg2"/>
          </a:solidFill>
          <a:latin typeface="+mj-lt"/>
          <a:ea typeface="+mj-ea"/>
          <a:cs typeface="+mj-cs"/>
        </a:defRPr>
      </a:lvl1pPr>
    </p:titleStyle>
    <p:bodyStyle>
      <a:lvl1pPr marL="0" indent="0" algn="l" defTabSz="1475110" rtl="0" eaLnBrk="1" latinLnBrk="0" hangingPunct="1">
        <a:lnSpc>
          <a:spcPts val="1200"/>
        </a:lnSpc>
        <a:spcBef>
          <a:spcPts val="0"/>
        </a:spcBef>
        <a:buFont typeface="Arial" panose="020B0604020202020204" pitchFamily="34" charset="0"/>
        <a:buNone/>
        <a:defRPr sz="1000" kern="1200">
          <a:solidFill>
            <a:schemeClr val="tx1"/>
          </a:solidFill>
          <a:latin typeface="+mn-lt"/>
          <a:ea typeface="+mn-ea"/>
          <a:cs typeface="+mn-cs"/>
        </a:defRPr>
      </a:lvl1pPr>
      <a:lvl2pPr marL="180975" indent="-180975"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2pPr>
      <a:lvl3pPr marL="357188" indent="-180975" algn="l" defTabSz="1475110" rtl="0" eaLnBrk="1" latinLnBrk="0" hangingPunct="1">
        <a:lnSpc>
          <a:spcPts val="1200"/>
        </a:lnSpc>
        <a:spcBef>
          <a:spcPts val="0"/>
        </a:spcBef>
        <a:buFont typeface="Symbol" panose="05050102010706020507" pitchFamily="18" charset="2"/>
        <a:buChar char="-"/>
        <a:defRPr sz="1000" kern="1200">
          <a:solidFill>
            <a:schemeClr val="tx1"/>
          </a:solidFill>
          <a:latin typeface="+mn-lt"/>
          <a:ea typeface="+mn-ea"/>
          <a:cs typeface="+mn-cs"/>
        </a:defRPr>
      </a:lvl3pPr>
      <a:lvl4pPr marL="541338" indent="-182563"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4pPr>
      <a:lvl5pPr marL="714375" indent="-180975" algn="l" defTabSz="1475110" rtl="0" eaLnBrk="1" latinLnBrk="0" hangingPunct="1">
        <a:lnSpc>
          <a:spcPts val="1200"/>
        </a:lnSpc>
        <a:spcBef>
          <a:spcPts val="0"/>
        </a:spcBef>
        <a:buFont typeface="Symbol" panose="05050102010706020507" pitchFamily="18" charset="2"/>
        <a:buChar char="-"/>
        <a:tabLst/>
        <a:defRPr sz="1000" kern="1200">
          <a:solidFill>
            <a:schemeClr val="tx1"/>
          </a:solidFill>
          <a:latin typeface="+mn-lt"/>
          <a:ea typeface="+mn-ea"/>
          <a:cs typeface="+mn-cs"/>
        </a:defRPr>
      </a:lvl5pPr>
      <a:lvl6pPr marL="405655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6pPr>
      <a:lvl7pPr marL="479410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7pPr>
      <a:lvl8pPr marL="553166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8pPr>
      <a:lvl9pPr marL="626921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9pPr>
    </p:bodyStyle>
    <p:otherStyle>
      <a:defPPr>
        <a:defRPr lang="de-DE"/>
      </a:defPPr>
      <a:lvl1pPr marL="0" algn="l" defTabSz="1475110" rtl="0" eaLnBrk="1" latinLnBrk="0" hangingPunct="1">
        <a:defRPr sz="2900" kern="1200">
          <a:solidFill>
            <a:schemeClr val="tx1"/>
          </a:solidFill>
          <a:latin typeface="+mn-lt"/>
          <a:ea typeface="+mn-ea"/>
          <a:cs typeface="+mn-cs"/>
        </a:defRPr>
      </a:lvl1pPr>
      <a:lvl2pPr marL="737555" algn="l" defTabSz="1475110" rtl="0" eaLnBrk="1" latinLnBrk="0" hangingPunct="1">
        <a:defRPr sz="2900" kern="1200">
          <a:solidFill>
            <a:schemeClr val="tx1"/>
          </a:solidFill>
          <a:latin typeface="+mn-lt"/>
          <a:ea typeface="+mn-ea"/>
          <a:cs typeface="+mn-cs"/>
        </a:defRPr>
      </a:lvl2pPr>
      <a:lvl3pPr marL="1475110" algn="l" defTabSz="1475110" rtl="0" eaLnBrk="1" latinLnBrk="0" hangingPunct="1">
        <a:defRPr sz="2900" kern="1200">
          <a:solidFill>
            <a:schemeClr val="tx1"/>
          </a:solidFill>
          <a:latin typeface="+mn-lt"/>
          <a:ea typeface="+mn-ea"/>
          <a:cs typeface="+mn-cs"/>
        </a:defRPr>
      </a:lvl3pPr>
      <a:lvl4pPr marL="2212665" algn="l" defTabSz="1475110" rtl="0" eaLnBrk="1" latinLnBrk="0" hangingPunct="1">
        <a:defRPr sz="2900" kern="1200">
          <a:solidFill>
            <a:schemeClr val="tx1"/>
          </a:solidFill>
          <a:latin typeface="+mn-lt"/>
          <a:ea typeface="+mn-ea"/>
          <a:cs typeface="+mn-cs"/>
        </a:defRPr>
      </a:lvl4pPr>
      <a:lvl5pPr marL="2950220" algn="l" defTabSz="1475110" rtl="0" eaLnBrk="1" latinLnBrk="0" hangingPunct="1">
        <a:defRPr sz="2900" kern="1200">
          <a:solidFill>
            <a:schemeClr val="tx1"/>
          </a:solidFill>
          <a:latin typeface="+mn-lt"/>
          <a:ea typeface="+mn-ea"/>
          <a:cs typeface="+mn-cs"/>
        </a:defRPr>
      </a:lvl5pPr>
      <a:lvl6pPr marL="3687775" algn="l" defTabSz="1475110" rtl="0" eaLnBrk="1" latinLnBrk="0" hangingPunct="1">
        <a:defRPr sz="2900" kern="1200">
          <a:solidFill>
            <a:schemeClr val="tx1"/>
          </a:solidFill>
          <a:latin typeface="+mn-lt"/>
          <a:ea typeface="+mn-ea"/>
          <a:cs typeface="+mn-cs"/>
        </a:defRPr>
      </a:lvl6pPr>
      <a:lvl7pPr marL="4425330" algn="l" defTabSz="1475110" rtl="0" eaLnBrk="1" latinLnBrk="0" hangingPunct="1">
        <a:defRPr sz="2900" kern="1200">
          <a:solidFill>
            <a:schemeClr val="tx1"/>
          </a:solidFill>
          <a:latin typeface="+mn-lt"/>
          <a:ea typeface="+mn-ea"/>
          <a:cs typeface="+mn-cs"/>
        </a:defRPr>
      </a:lvl7pPr>
      <a:lvl8pPr marL="5162885" algn="l" defTabSz="1475110" rtl="0" eaLnBrk="1" latinLnBrk="0" hangingPunct="1">
        <a:defRPr sz="2900" kern="1200">
          <a:solidFill>
            <a:schemeClr val="tx1"/>
          </a:solidFill>
          <a:latin typeface="+mn-lt"/>
          <a:ea typeface="+mn-ea"/>
          <a:cs typeface="+mn-cs"/>
        </a:defRPr>
      </a:lvl8pPr>
      <a:lvl9pPr marL="5900440" algn="l" defTabSz="1475110" rtl="0" eaLnBrk="1" latinLnBrk="0" hangingPunct="1">
        <a:defRPr sz="29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396874" y="1206500"/>
            <a:ext cx="14328775" cy="1800225"/>
          </a:xfrm>
          <a:prstGeom prst="rect">
            <a:avLst/>
          </a:prstGeom>
          <a:solidFill>
            <a:schemeClr val="tx2"/>
          </a:solidFill>
        </p:spPr>
        <p:txBody>
          <a:bodyPr vert="horz" lIns="324000" tIns="324000" rIns="324000" bIns="324000" rtlCol="0" anchor="t" anchorCtr="0">
            <a:noAutofit/>
          </a:bodyPr>
          <a:lstStyle/>
          <a:p>
            <a:r>
              <a:rPr lang="de-DE" dirty="0"/>
              <a:t>Titelmasterformat durch Klicken bearbeiten</a:t>
            </a:r>
            <a:endParaRPr lang="de-CH" dirty="0"/>
          </a:p>
        </p:txBody>
      </p:sp>
      <p:sp>
        <p:nvSpPr>
          <p:cNvPr id="3" name="Textplatzhalter 2"/>
          <p:cNvSpPr>
            <a:spLocks noGrp="1"/>
          </p:cNvSpPr>
          <p:nvPr>
            <p:ph type="body" idx="1"/>
          </p:nvPr>
        </p:nvSpPr>
        <p:spPr>
          <a:xfrm>
            <a:off x="390730" y="3209453"/>
            <a:ext cx="14334920" cy="4917771"/>
          </a:xfrm>
          <a:prstGeom prst="rect">
            <a:avLst/>
          </a:prstGeom>
        </p:spPr>
        <p:txBody>
          <a:bodyPr vert="horz" lIns="0" tIns="0" rIns="0" bIns="0" rtlCol="0">
            <a:noAutofit/>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CH" dirty="0"/>
          </a:p>
        </p:txBody>
      </p:sp>
      <p:sp>
        <p:nvSpPr>
          <p:cNvPr id="5" name="Freeform 5"/>
          <p:cNvSpPr>
            <a:spLocks noEditPoints="1"/>
          </p:cNvSpPr>
          <p:nvPr/>
        </p:nvSpPr>
        <p:spPr bwMode="auto">
          <a:xfrm>
            <a:off x="396000" y="396000"/>
            <a:ext cx="2520950" cy="409575"/>
          </a:xfrm>
          <a:custGeom>
            <a:avLst/>
            <a:gdLst>
              <a:gd name="T0" fmla="*/ 2491 w 17468"/>
              <a:gd name="T1" fmla="*/ 1090 h 2838"/>
              <a:gd name="T2" fmla="*/ 6234 w 17468"/>
              <a:gd name="T3" fmla="*/ 1725 h 2838"/>
              <a:gd name="T4" fmla="*/ 10872 w 17468"/>
              <a:gd name="T5" fmla="*/ 351 h 2838"/>
              <a:gd name="T6" fmla="*/ 15019 w 17468"/>
              <a:gd name="T7" fmla="*/ 860 h 2838"/>
              <a:gd name="T8" fmla="*/ 14561 w 17468"/>
              <a:gd name="T9" fmla="*/ 1005 h 2838"/>
              <a:gd name="T10" fmla="*/ 14235 w 17468"/>
              <a:gd name="T11" fmla="*/ 1382 h 2838"/>
              <a:gd name="T12" fmla="*/ 14070 w 17468"/>
              <a:gd name="T13" fmla="*/ 1925 h 2838"/>
              <a:gd name="T14" fmla="*/ 14074 w 17468"/>
              <a:gd name="T15" fmla="*/ 2332 h 2838"/>
              <a:gd name="T16" fmla="*/ 14238 w 17468"/>
              <a:gd name="T17" fmla="*/ 2651 h 2838"/>
              <a:gd name="T18" fmla="*/ 14550 w 17468"/>
              <a:gd name="T19" fmla="*/ 2819 h 2838"/>
              <a:gd name="T20" fmla="*/ 14870 w 17468"/>
              <a:gd name="T21" fmla="*/ 2828 h 2838"/>
              <a:gd name="T22" fmla="*/ 15101 w 17468"/>
              <a:gd name="T23" fmla="*/ 2761 h 2838"/>
              <a:gd name="T24" fmla="*/ 15310 w 17468"/>
              <a:gd name="T25" fmla="*/ 2631 h 2838"/>
              <a:gd name="T26" fmla="*/ 15075 w 17468"/>
              <a:gd name="T27" fmla="*/ 2488 h 2838"/>
              <a:gd name="T28" fmla="*/ 14751 w 17468"/>
              <a:gd name="T29" fmla="*/ 2588 h 2838"/>
              <a:gd name="T30" fmla="*/ 14549 w 17468"/>
              <a:gd name="T31" fmla="*/ 2542 h 2838"/>
              <a:gd name="T32" fmla="*/ 14393 w 17468"/>
              <a:gd name="T33" fmla="*/ 2388 h 2838"/>
              <a:gd name="T34" fmla="*/ 14337 w 17468"/>
              <a:gd name="T35" fmla="*/ 2097 h 2838"/>
              <a:gd name="T36" fmla="*/ 14398 w 17468"/>
              <a:gd name="T37" fmla="*/ 1714 h 2838"/>
              <a:gd name="T38" fmla="*/ 14576 w 17468"/>
              <a:gd name="T39" fmla="*/ 1342 h 2838"/>
              <a:gd name="T40" fmla="*/ 14813 w 17468"/>
              <a:gd name="T41" fmla="*/ 1156 h 2838"/>
              <a:gd name="T42" fmla="*/ 15127 w 17468"/>
              <a:gd name="T43" fmla="*/ 1116 h 2838"/>
              <a:gd name="T44" fmla="*/ 15376 w 17468"/>
              <a:gd name="T45" fmla="*/ 1268 h 2838"/>
              <a:gd name="T46" fmla="*/ 15527 w 17468"/>
              <a:gd name="T47" fmla="*/ 1030 h 2838"/>
              <a:gd name="T48" fmla="*/ 15349 w 17468"/>
              <a:gd name="T49" fmla="*/ 911 h 2838"/>
              <a:gd name="T50" fmla="*/ 15112 w 17468"/>
              <a:gd name="T51" fmla="*/ 860 h 2838"/>
              <a:gd name="T52" fmla="*/ 16588 w 17468"/>
              <a:gd name="T53" fmla="*/ 927 h 2838"/>
              <a:gd name="T54" fmla="*/ 16035 w 17468"/>
              <a:gd name="T55" fmla="*/ 2815 h 2838"/>
              <a:gd name="T56" fmla="*/ 16430 w 17468"/>
              <a:gd name="T57" fmla="*/ 1290 h 2838"/>
              <a:gd name="T58" fmla="*/ 16670 w 17468"/>
              <a:gd name="T59" fmla="*/ 1136 h 2838"/>
              <a:gd name="T60" fmla="*/ 16911 w 17468"/>
              <a:gd name="T61" fmla="*/ 1114 h 2838"/>
              <a:gd name="T62" fmla="*/ 17076 w 17468"/>
              <a:gd name="T63" fmla="*/ 1188 h 2838"/>
              <a:gd name="T64" fmla="*/ 17166 w 17468"/>
              <a:gd name="T65" fmla="*/ 1336 h 2838"/>
              <a:gd name="T66" fmla="*/ 17171 w 17468"/>
              <a:gd name="T67" fmla="*/ 1550 h 2838"/>
              <a:gd name="T68" fmla="*/ 17465 w 17468"/>
              <a:gd name="T69" fmla="*/ 1481 h 2838"/>
              <a:gd name="T70" fmla="*/ 17430 w 17468"/>
              <a:gd name="T71" fmla="*/ 1182 h 2838"/>
              <a:gd name="T72" fmla="*/ 17264 w 17468"/>
              <a:gd name="T73" fmla="*/ 961 h 2838"/>
              <a:gd name="T74" fmla="*/ 16991 w 17468"/>
              <a:gd name="T75" fmla="*/ 861 h 2838"/>
              <a:gd name="T76" fmla="*/ 8963 w 17468"/>
              <a:gd name="T77" fmla="*/ 1132 h 2838"/>
              <a:gd name="T78" fmla="*/ 8004 w 17468"/>
              <a:gd name="T79" fmla="*/ 1128 h 2838"/>
              <a:gd name="T80" fmla="*/ 12290 w 17468"/>
              <a:gd name="T81" fmla="*/ 957 h 2838"/>
              <a:gd name="T82" fmla="*/ 12170 w 17468"/>
              <a:gd name="T83" fmla="*/ 886 h 2838"/>
              <a:gd name="T84" fmla="*/ 12065 w 17468"/>
              <a:gd name="T85" fmla="*/ 1496 h 2838"/>
              <a:gd name="T86" fmla="*/ 12227 w 17468"/>
              <a:gd name="T87" fmla="*/ 1256 h 2838"/>
              <a:gd name="T88" fmla="*/ 12459 w 17468"/>
              <a:gd name="T89" fmla="*/ 1124 h 2838"/>
              <a:gd name="T90" fmla="*/ 12696 w 17468"/>
              <a:gd name="T91" fmla="*/ 1128 h 2838"/>
              <a:gd name="T92" fmla="*/ 12852 w 17468"/>
              <a:gd name="T93" fmla="*/ 1248 h 2838"/>
              <a:gd name="T94" fmla="*/ 12868 w 17468"/>
              <a:gd name="T95" fmla="*/ 893 h 2838"/>
              <a:gd name="T96" fmla="*/ 10875 w 17468"/>
              <a:gd name="T97" fmla="*/ 2815 h 2838"/>
              <a:gd name="T98" fmla="*/ 10391 w 17468"/>
              <a:gd name="T99" fmla="*/ 2780 h 2838"/>
              <a:gd name="T100" fmla="*/ 9988 w 17468"/>
              <a:gd name="T101" fmla="*/ 2833 h 2838"/>
              <a:gd name="T102" fmla="*/ 9724 w 17468"/>
              <a:gd name="T103" fmla="*/ 2721 h 2838"/>
              <a:gd name="T104" fmla="*/ 9570 w 17468"/>
              <a:gd name="T105" fmla="*/ 2490 h 2838"/>
              <a:gd name="T106" fmla="*/ 9546 w 17468"/>
              <a:gd name="T107" fmla="*/ 2199 h 2838"/>
              <a:gd name="T108" fmla="*/ 9840 w 17468"/>
              <a:gd name="T109" fmla="*/ 2123 h 2838"/>
              <a:gd name="T110" fmla="*/ 9839 w 17468"/>
              <a:gd name="T111" fmla="*/ 2345 h 2838"/>
              <a:gd name="T112" fmla="*/ 9922 w 17468"/>
              <a:gd name="T113" fmla="*/ 2499 h 2838"/>
              <a:gd name="T114" fmla="*/ 10081 w 17468"/>
              <a:gd name="T115" fmla="*/ 2579 h 2838"/>
              <a:gd name="T116" fmla="*/ 10320 w 17468"/>
              <a:gd name="T117" fmla="*/ 2567 h 2838"/>
              <a:gd name="T118" fmla="*/ 10558 w 17468"/>
              <a:gd name="T119" fmla="*/ 2429 h 2838"/>
              <a:gd name="T120" fmla="*/ 10738 w 17468"/>
              <a:gd name="T121" fmla="*/ 2064 h 28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7468" h="2838">
                <a:moveTo>
                  <a:pt x="6359" y="1090"/>
                </a:moveTo>
                <a:lnTo>
                  <a:pt x="5726" y="1090"/>
                </a:lnTo>
                <a:lnTo>
                  <a:pt x="5949" y="0"/>
                </a:lnTo>
                <a:lnTo>
                  <a:pt x="566" y="0"/>
                </a:lnTo>
                <a:lnTo>
                  <a:pt x="0" y="2815"/>
                </a:lnTo>
                <a:lnTo>
                  <a:pt x="2146" y="2815"/>
                </a:lnTo>
                <a:lnTo>
                  <a:pt x="2287" y="2111"/>
                </a:lnTo>
                <a:lnTo>
                  <a:pt x="1020" y="2111"/>
                </a:lnTo>
                <a:lnTo>
                  <a:pt x="1096" y="1725"/>
                </a:lnTo>
                <a:lnTo>
                  <a:pt x="2364" y="1725"/>
                </a:lnTo>
                <a:lnTo>
                  <a:pt x="2491" y="1090"/>
                </a:lnTo>
                <a:lnTo>
                  <a:pt x="1224" y="1090"/>
                </a:lnTo>
                <a:lnTo>
                  <a:pt x="1300" y="704"/>
                </a:lnTo>
                <a:lnTo>
                  <a:pt x="3309" y="704"/>
                </a:lnTo>
                <a:lnTo>
                  <a:pt x="2885" y="2815"/>
                </a:lnTo>
                <a:lnTo>
                  <a:pt x="3765" y="2815"/>
                </a:lnTo>
                <a:lnTo>
                  <a:pt x="4189" y="704"/>
                </a:lnTo>
                <a:lnTo>
                  <a:pt x="4928" y="704"/>
                </a:lnTo>
                <a:lnTo>
                  <a:pt x="4503" y="2815"/>
                </a:lnTo>
                <a:lnTo>
                  <a:pt x="5383" y="2815"/>
                </a:lnTo>
                <a:lnTo>
                  <a:pt x="5601" y="1725"/>
                </a:lnTo>
                <a:lnTo>
                  <a:pt x="6234" y="1725"/>
                </a:lnTo>
                <a:lnTo>
                  <a:pt x="6017" y="2815"/>
                </a:lnTo>
                <a:lnTo>
                  <a:pt x="6897" y="2815"/>
                </a:lnTo>
                <a:lnTo>
                  <a:pt x="7462" y="0"/>
                </a:lnTo>
                <a:lnTo>
                  <a:pt x="6582" y="0"/>
                </a:lnTo>
                <a:lnTo>
                  <a:pt x="6359" y="1090"/>
                </a:lnTo>
                <a:close/>
                <a:moveTo>
                  <a:pt x="10121" y="351"/>
                </a:moveTo>
                <a:lnTo>
                  <a:pt x="10403" y="351"/>
                </a:lnTo>
                <a:lnTo>
                  <a:pt x="10473" y="0"/>
                </a:lnTo>
                <a:lnTo>
                  <a:pt x="10191" y="0"/>
                </a:lnTo>
                <a:lnTo>
                  <a:pt x="10121" y="351"/>
                </a:lnTo>
                <a:close/>
                <a:moveTo>
                  <a:pt x="10872" y="351"/>
                </a:moveTo>
                <a:lnTo>
                  <a:pt x="11153" y="351"/>
                </a:lnTo>
                <a:lnTo>
                  <a:pt x="11223" y="0"/>
                </a:lnTo>
                <a:lnTo>
                  <a:pt x="10943" y="0"/>
                </a:lnTo>
                <a:lnTo>
                  <a:pt x="10872" y="351"/>
                </a:lnTo>
                <a:close/>
                <a:moveTo>
                  <a:pt x="13609" y="351"/>
                </a:moveTo>
                <a:lnTo>
                  <a:pt x="13890" y="351"/>
                </a:lnTo>
                <a:lnTo>
                  <a:pt x="13960" y="0"/>
                </a:lnTo>
                <a:lnTo>
                  <a:pt x="13680" y="0"/>
                </a:lnTo>
                <a:lnTo>
                  <a:pt x="13609" y="351"/>
                </a:lnTo>
                <a:close/>
                <a:moveTo>
                  <a:pt x="15066" y="859"/>
                </a:moveTo>
                <a:lnTo>
                  <a:pt x="15019" y="860"/>
                </a:lnTo>
                <a:lnTo>
                  <a:pt x="14972" y="863"/>
                </a:lnTo>
                <a:lnTo>
                  <a:pt x="14927" y="868"/>
                </a:lnTo>
                <a:lnTo>
                  <a:pt x="14883" y="875"/>
                </a:lnTo>
                <a:lnTo>
                  <a:pt x="14839" y="885"/>
                </a:lnTo>
                <a:lnTo>
                  <a:pt x="14795" y="896"/>
                </a:lnTo>
                <a:lnTo>
                  <a:pt x="14754" y="909"/>
                </a:lnTo>
                <a:lnTo>
                  <a:pt x="14714" y="925"/>
                </a:lnTo>
                <a:lnTo>
                  <a:pt x="14674" y="942"/>
                </a:lnTo>
                <a:lnTo>
                  <a:pt x="14635" y="962"/>
                </a:lnTo>
                <a:lnTo>
                  <a:pt x="14598" y="982"/>
                </a:lnTo>
                <a:lnTo>
                  <a:pt x="14561" y="1005"/>
                </a:lnTo>
                <a:lnTo>
                  <a:pt x="14526" y="1030"/>
                </a:lnTo>
                <a:lnTo>
                  <a:pt x="14492" y="1058"/>
                </a:lnTo>
                <a:lnTo>
                  <a:pt x="14458" y="1086"/>
                </a:lnTo>
                <a:lnTo>
                  <a:pt x="14426" y="1117"/>
                </a:lnTo>
                <a:lnTo>
                  <a:pt x="14396" y="1149"/>
                </a:lnTo>
                <a:lnTo>
                  <a:pt x="14365" y="1184"/>
                </a:lnTo>
                <a:lnTo>
                  <a:pt x="14337" y="1220"/>
                </a:lnTo>
                <a:lnTo>
                  <a:pt x="14310" y="1257"/>
                </a:lnTo>
                <a:lnTo>
                  <a:pt x="14283" y="1298"/>
                </a:lnTo>
                <a:lnTo>
                  <a:pt x="14259" y="1339"/>
                </a:lnTo>
                <a:lnTo>
                  <a:pt x="14235" y="1382"/>
                </a:lnTo>
                <a:lnTo>
                  <a:pt x="14213" y="1427"/>
                </a:lnTo>
                <a:lnTo>
                  <a:pt x="14192" y="1474"/>
                </a:lnTo>
                <a:lnTo>
                  <a:pt x="14172" y="1522"/>
                </a:lnTo>
                <a:lnTo>
                  <a:pt x="14155" y="1572"/>
                </a:lnTo>
                <a:lnTo>
                  <a:pt x="14137" y="1623"/>
                </a:lnTo>
                <a:lnTo>
                  <a:pt x="14122" y="1677"/>
                </a:lnTo>
                <a:lnTo>
                  <a:pt x="14108" y="1731"/>
                </a:lnTo>
                <a:lnTo>
                  <a:pt x="14094" y="1788"/>
                </a:lnTo>
                <a:lnTo>
                  <a:pt x="14084" y="1846"/>
                </a:lnTo>
                <a:lnTo>
                  <a:pt x="14076" y="1885"/>
                </a:lnTo>
                <a:lnTo>
                  <a:pt x="14070" y="1925"/>
                </a:lnTo>
                <a:lnTo>
                  <a:pt x="14065" y="1966"/>
                </a:lnTo>
                <a:lnTo>
                  <a:pt x="14062" y="2005"/>
                </a:lnTo>
                <a:lnTo>
                  <a:pt x="14058" y="2043"/>
                </a:lnTo>
                <a:lnTo>
                  <a:pt x="14056" y="2079"/>
                </a:lnTo>
                <a:lnTo>
                  <a:pt x="14055" y="2113"/>
                </a:lnTo>
                <a:lnTo>
                  <a:pt x="14055" y="2143"/>
                </a:lnTo>
                <a:lnTo>
                  <a:pt x="14056" y="2183"/>
                </a:lnTo>
                <a:lnTo>
                  <a:pt x="14058" y="2221"/>
                </a:lnTo>
                <a:lnTo>
                  <a:pt x="14062" y="2259"/>
                </a:lnTo>
                <a:lnTo>
                  <a:pt x="14067" y="2297"/>
                </a:lnTo>
                <a:lnTo>
                  <a:pt x="14074" y="2332"/>
                </a:lnTo>
                <a:lnTo>
                  <a:pt x="14081" y="2366"/>
                </a:lnTo>
                <a:lnTo>
                  <a:pt x="14091" y="2400"/>
                </a:lnTo>
                <a:lnTo>
                  <a:pt x="14102" y="2433"/>
                </a:lnTo>
                <a:lnTo>
                  <a:pt x="14114" y="2464"/>
                </a:lnTo>
                <a:lnTo>
                  <a:pt x="14128" y="2494"/>
                </a:lnTo>
                <a:lnTo>
                  <a:pt x="14144" y="2524"/>
                </a:lnTo>
                <a:lnTo>
                  <a:pt x="14160" y="2551"/>
                </a:lnTo>
                <a:lnTo>
                  <a:pt x="14177" y="2578"/>
                </a:lnTo>
                <a:lnTo>
                  <a:pt x="14196" y="2603"/>
                </a:lnTo>
                <a:lnTo>
                  <a:pt x="14216" y="2628"/>
                </a:lnTo>
                <a:lnTo>
                  <a:pt x="14238" y="2651"/>
                </a:lnTo>
                <a:lnTo>
                  <a:pt x="14260" y="2673"/>
                </a:lnTo>
                <a:lnTo>
                  <a:pt x="14284" y="2694"/>
                </a:lnTo>
                <a:lnTo>
                  <a:pt x="14310" y="2714"/>
                </a:lnTo>
                <a:lnTo>
                  <a:pt x="14336" y="2731"/>
                </a:lnTo>
                <a:lnTo>
                  <a:pt x="14363" y="2747"/>
                </a:lnTo>
                <a:lnTo>
                  <a:pt x="14391" y="2763"/>
                </a:lnTo>
                <a:lnTo>
                  <a:pt x="14421" y="2777"/>
                </a:lnTo>
                <a:lnTo>
                  <a:pt x="14451" y="2790"/>
                </a:lnTo>
                <a:lnTo>
                  <a:pt x="14483" y="2801"/>
                </a:lnTo>
                <a:lnTo>
                  <a:pt x="14516" y="2811"/>
                </a:lnTo>
                <a:lnTo>
                  <a:pt x="14550" y="2819"/>
                </a:lnTo>
                <a:lnTo>
                  <a:pt x="14585" y="2826"/>
                </a:lnTo>
                <a:lnTo>
                  <a:pt x="14621" y="2831"/>
                </a:lnTo>
                <a:lnTo>
                  <a:pt x="14658" y="2835"/>
                </a:lnTo>
                <a:lnTo>
                  <a:pt x="14696" y="2837"/>
                </a:lnTo>
                <a:lnTo>
                  <a:pt x="14734" y="2838"/>
                </a:lnTo>
                <a:lnTo>
                  <a:pt x="14757" y="2838"/>
                </a:lnTo>
                <a:lnTo>
                  <a:pt x="14780" y="2837"/>
                </a:lnTo>
                <a:lnTo>
                  <a:pt x="14803" y="2836"/>
                </a:lnTo>
                <a:lnTo>
                  <a:pt x="14825" y="2834"/>
                </a:lnTo>
                <a:lnTo>
                  <a:pt x="14847" y="2831"/>
                </a:lnTo>
                <a:lnTo>
                  <a:pt x="14870" y="2828"/>
                </a:lnTo>
                <a:lnTo>
                  <a:pt x="14891" y="2825"/>
                </a:lnTo>
                <a:lnTo>
                  <a:pt x="14913" y="2821"/>
                </a:lnTo>
                <a:lnTo>
                  <a:pt x="14934" y="2816"/>
                </a:lnTo>
                <a:lnTo>
                  <a:pt x="14956" y="2811"/>
                </a:lnTo>
                <a:lnTo>
                  <a:pt x="14978" y="2805"/>
                </a:lnTo>
                <a:lnTo>
                  <a:pt x="14998" y="2799"/>
                </a:lnTo>
                <a:lnTo>
                  <a:pt x="15019" y="2792"/>
                </a:lnTo>
                <a:lnTo>
                  <a:pt x="15040" y="2786"/>
                </a:lnTo>
                <a:lnTo>
                  <a:pt x="15061" y="2778"/>
                </a:lnTo>
                <a:lnTo>
                  <a:pt x="15081" y="2769"/>
                </a:lnTo>
                <a:lnTo>
                  <a:pt x="15101" y="2761"/>
                </a:lnTo>
                <a:lnTo>
                  <a:pt x="15121" y="2751"/>
                </a:lnTo>
                <a:lnTo>
                  <a:pt x="15141" y="2741"/>
                </a:lnTo>
                <a:lnTo>
                  <a:pt x="15161" y="2731"/>
                </a:lnTo>
                <a:lnTo>
                  <a:pt x="15180" y="2720"/>
                </a:lnTo>
                <a:lnTo>
                  <a:pt x="15199" y="2709"/>
                </a:lnTo>
                <a:lnTo>
                  <a:pt x="15218" y="2697"/>
                </a:lnTo>
                <a:lnTo>
                  <a:pt x="15236" y="2684"/>
                </a:lnTo>
                <a:lnTo>
                  <a:pt x="15255" y="2672"/>
                </a:lnTo>
                <a:lnTo>
                  <a:pt x="15274" y="2658"/>
                </a:lnTo>
                <a:lnTo>
                  <a:pt x="15291" y="2645"/>
                </a:lnTo>
                <a:lnTo>
                  <a:pt x="15310" y="2631"/>
                </a:lnTo>
                <a:lnTo>
                  <a:pt x="15343" y="2600"/>
                </a:lnTo>
                <a:lnTo>
                  <a:pt x="15377" y="2567"/>
                </a:lnTo>
                <a:lnTo>
                  <a:pt x="15381" y="2565"/>
                </a:lnTo>
                <a:lnTo>
                  <a:pt x="15218" y="2368"/>
                </a:lnTo>
                <a:lnTo>
                  <a:pt x="15215" y="2363"/>
                </a:lnTo>
                <a:lnTo>
                  <a:pt x="15212" y="2366"/>
                </a:lnTo>
                <a:lnTo>
                  <a:pt x="15184" y="2395"/>
                </a:lnTo>
                <a:lnTo>
                  <a:pt x="15157" y="2421"/>
                </a:lnTo>
                <a:lnTo>
                  <a:pt x="15129" y="2446"/>
                </a:lnTo>
                <a:lnTo>
                  <a:pt x="15102" y="2468"/>
                </a:lnTo>
                <a:lnTo>
                  <a:pt x="15075" y="2488"/>
                </a:lnTo>
                <a:lnTo>
                  <a:pt x="15048" y="2506"/>
                </a:lnTo>
                <a:lnTo>
                  <a:pt x="15020" y="2523"/>
                </a:lnTo>
                <a:lnTo>
                  <a:pt x="14992" y="2537"/>
                </a:lnTo>
                <a:lnTo>
                  <a:pt x="14964" y="2549"/>
                </a:lnTo>
                <a:lnTo>
                  <a:pt x="14935" y="2560"/>
                </a:lnTo>
                <a:lnTo>
                  <a:pt x="14907" y="2568"/>
                </a:lnTo>
                <a:lnTo>
                  <a:pt x="14876" y="2576"/>
                </a:lnTo>
                <a:lnTo>
                  <a:pt x="14847" y="2581"/>
                </a:lnTo>
                <a:lnTo>
                  <a:pt x="14815" y="2585"/>
                </a:lnTo>
                <a:lnTo>
                  <a:pt x="14783" y="2587"/>
                </a:lnTo>
                <a:lnTo>
                  <a:pt x="14751" y="2588"/>
                </a:lnTo>
                <a:lnTo>
                  <a:pt x="14731" y="2588"/>
                </a:lnTo>
                <a:lnTo>
                  <a:pt x="14712" y="2587"/>
                </a:lnTo>
                <a:lnTo>
                  <a:pt x="14694" y="2585"/>
                </a:lnTo>
                <a:lnTo>
                  <a:pt x="14675" y="2583"/>
                </a:lnTo>
                <a:lnTo>
                  <a:pt x="14657" y="2579"/>
                </a:lnTo>
                <a:lnTo>
                  <a:pt x="14638" y="2575"/>
                </a:lnTo>
                <a:lnTo>
                  <a:pt x="14620" y="2571"/>
                </a:lnTo>
                <a:lnTo>
                  <a:pt x="14601" y="2564"/>
                </a:lnTo>
                <a:lnTo>
                  <a:pt x="14584" y="2557"/>
                </a:lnTo>
                <a:lnTo>
                  <a:pt x="14566" y="2550"/>
                </a:lnTo>
                <a:lnTo>
                  <a:pt x="14549" y="2542"/>
                </a:lnTo>
                <a:lnTo>
                  <a:pt x="14531" y="2532"/>
                </a:lnTo>
                <a:lnTo>
                  <a:pt x="14515" y="2523"/>
                </a:lnTo>
                <a:lnTo>
                  <a:pt x="14498" y="2512"/>
                </a:lnTo>
                <a:lnTo>
                  <a:pt x="14483" y="2500"/>
                </a:lnTo>
                <a:lnTo>
                  <a:pt x="14469" y="2487"/>
                </a:lnTo>
                <a:lnTo>
                  <a:pt x="14454" y="2473"/>
                </a:lnTo>
                <a:lnTo>
                  <a:pt x="14441" y="2458"/>
                </a:lnTo>
                <a:lnTo>
                  <a:pt x="14427" y="2442"/>
                </a:lnTo>
                <a:lnTo>
                  <a:pt x="14414" y="2425"/>
                </a:lnTo>
                <a:lnTo>
                  <a:pt x="14403" y="2407"/>
                </a:lnTo>
                <a:lnTo>
                  <a:pt x="14393" y="2388"/>
                </a:lnTo>
                <a:lnTo>
                  <a:pt x="14383" y="2369"/>
                </a:lnTo>
                <a:lnTo>
                  <a:pt x="14373" y="2347"/>
                </a:lnTo>
                <a:lnTo>
                  <a:pt x="14365" y="2325"/>
                </a:lnTo>
                <a:lnTo>
                  <a:pt x="14358" y="2301"/>
                </a:lnTo>
                <a:lnTo>
                  <a:pt x="14351" y="2277"/>
                </a:lnTo>
                <a:lnTo>
                  <a:pt x="14347" y="2251"/>
                </a:lnTo>
                <a:lnTo>
                  <a:pt x="14342" y="2223"/>
                </a:lnTo>
                <a:lnTo>
                  <a:pt x="14339" y="2195"/>
                </a:lnTo>
                <a:lnTo>
                  <a:pt x="14337" y="2166"/>
                </a:lnTo>
                <a:lnTo>
                  <a:pt x="14337" y="2135"/>
                </a:lnTo>
                <a:lnTo>
                  <a:pt x="14337" y="2097"/>
                </a:lnTo>
                <a:lnTo>
                  <a:pt x="14339" y="2060"/>
                </a:lnTo>
                <a:lnTo>
                  <a:pt x="14341" y="2024"/>
                </a:lnTo>
                <a:lnTo>
                  <a:pt x="14346" y="1989"/>
                </a:lnTo>
                <a:lnTo>
                  <a:pt x="14350" y="1954"/>
                </a:lnTo>
                <a:lnTo>
                  <a:pt x="14354" y="1919"/>
                </a:lnTo>
                <a:lnTo>
                  <a:pt x="14361" y="1883"/>
                </a:lnTo>
                <a:lnTo>
                  <a:pt x="14367" y="1847"/>
                </a:lnTo>
                <a:lnTo>
                  <a:pt x="14374" y="1815"/>
                </a:lnTo>
                <a:lnTo>
                  <a:pt x="14381" y="1782"/>
                </a:lnTo>
                <a:lnTo>
                  <a:pt x="14389" y="1749"/>
                </a:lnTo>
                <a:lnTo>
                  <a:pt x="14398" y="1714"/>
                </a:lnTo>
                <a:lnTo>
                  <a:pt x="14408" y="1679"/>
                </a:lnTo>
                <a:lnTo>
                  <a:pt x="14420" y="1643"/>
                </a:lnTo>
                <a:lnTo>
                  <a:pt x="14433" y="1606"/>
                </a:lnTo>
                <a:lnTo>
                  <a:pt x="14447" y="1570"/>
                </a:lnTo>
                <a:lnTo>
                  <a:pt x="14462" y="1533"/>
                </a:lnTo>
                <a:lnTo>
                  <a:pt x="14480" y="1496"/>
                </a:lnTo>
                <a:lnTo>
                  <a:pt x="14498" y="1460"/>
                </a:lnTo>
                <a:lnTo>
                  <a:pt x="14518" y="1426"/>
                </a:lnTo>
                <a:lnTo>
                  <a:pt x="14540" y="1391"/>
                </a:lnTo>
                <a:lnTo>
                  <a:pt x="14564" y="1358"/>
                </a:lnTo>
                <a:lnTo>
                  <a:pt x="14576" y="1342"/>
                </a:lnTo>
                <a:lnTo>
                  <a:pt x="14589" y="1325"/>
                </a:lnTo>
                <a:lnTo>
                  <a:pt x="14602" y="1310"/>
                </a:lnTo>
                <a:lnTo>
                  <a:pt x="14616" y="1295"/>
                </a:lnTo>
                <a:lnTo>
                  <a:pt x="14639" y="1273"/>
                </a:lnTo>
                <a:lnTo>
                  <a:pt x="14662" y="1252"/>
                </a:lnTo>
                <a:lnTo>
                  <a:pt x="14686" y="1232"/>
                </a:lnTo>
                <a:lnTo>
                  <a:pt x="14710" y="1214"/>
                </a:lnTo>
                <a:lnTo>
                  <a:pt x="14735" y="1197"/>
                </a:lnTo>
                <a:lnTo>
                  <a:pt x="14760" y="1182"/>
                </a:lnTo>
                <a:lnTo>
                  <a:pt x="14787" y="1168"/>
                </a:lnTo>
                <a:lnTo>
                  <a:pt x="14813" y="1156"/>
                </a:lnTo>
                <a:lnTo>
                  <a:pt x="14839" y="1145"/>
                </a:lnTo>
                <a:lnTo>
                  <a:pt x="14866" y="1135"/>
                </a:lnTo>
                <a:lnTo>
                  <a:pt x="14894" y="1128"/>
                </a:lnTo>
                <a:lnTo>
                  <a:pt x="14922" y="1121"/>
                </a:lnTo>
                <a:lnTo>
                  <a:pt x="14950" y="1116"/>
                </a:lnTo>
                <a:lnTo>
                  <a:pt x="14980" y="1111"/>
                </a:lnTo>
                <a:lnTo>
                  <a:pt x="15009" y="1109"/>
                </a:lnTo>
                <a:lnTo>
                  <a:pt x="15039" y="1109"/>
                </a:lnTo>
                <a:lnTo>
                  <a:pt x="15071" y="1109"/>
                </a:lnTo>
                <a:lnTo>
                  <a:pt x="15099" y="1111"/>
                </a:lnTo>
                <a:lnTo>
                  <a:pt x="15127" y="1116"/>
                </a:lnTo>
                <a:lnTo>
                  <a:pt x="15155" y="1121"/>
                </a:lnTo>
                <a:lnTo>
                  <a:pt x="15180" y="1128"/>
                </a:lnTo>
                <a:lnTo>
                  <a:pt x="15205" y="1136"/>
                </a:lnTo>
                <a:lnTo>
                  <a:pt x="15229" y="1146"/>
                </a:lnTo>
                <a:lnTo>
                  <a:pt x="15252" y="1158"/>
                </a:lnTo>
                <a:lnTo>
                  <a:pt x="15274" y="1171"/>
                </a:lnTo>
                <a:lnTo>
                  <a:pt x="15295" y="1187"/>
                </a:lnTo>
                <a:lnTo>
                  <a:pt x="15316" y="1204"/>
                </a:lnTo>
                <a:lnTo>
                  <a:pt x="15336" y="1224"/>
                </a:lnTo>
                <a:lnTo>
                  <a:pt x="15357" y="1245"/>
                </a:lnTo>
                <a:lnTo>
                  <a:pt x="15376" y="1268"/>
                </a:lnTo>
                <a:lnTo>
                  <a:pt x="15395" y="1295"/>
                </a:lnTo>
                <a:lnTo>
                  <a:pt x="15414" y="1322"/>
                </a:lnTo>
                <a:lnTo>
                  <a:pt x="15417" y="1325"/>
                </a:lnTo>
                <a:lnTo>
                  <a:pt x="15623" y="1150"/>
                </a:lnTo>
                <a:lnTo>
                  <a:pt x="15626" y="1148"/>
                </a:lnTo>
                <a:lnTo>
                  <a:pt x="15624" y="1145"/>
                </a:lnTo>
                <a:lnTo>
                  <a:pt x="15598" y="1109"/>
                </a:lnTo>
                <a:lnTo>
                  <a:pt x="15569" y="1076"/>
                </a:lnTo>
                <a:lnTo>
                  <a:pt x="15555" y="1060"/>
                </a:lnTo>
                <a:lnTo>
                  <a:pt x="15541" y="1046"/>
                </a:lnTo>
                <a:lnTo>
                  <a:pt x="15527" y="1030"/>
                </a:lnTo>
                <a:lnTo>
                  <a:pt x="15512" y="1017"/>
                </a:lnTo>
                <a:lnTo>
                  <a:pt x="15496" y="1003"/>
                </a:lnTo>
                <a:lnTo>
                  <a:pt x="15481" y="991"/>
                </a:lnTo>
                <a:lnTo>
                  <a:pt x="15466" y="979"/>
                </a:lnTo>
                <a:lnTo>
                  <a:pt x="15450" y="967"/>
                </a:lnTo>
                <a:lnTo>
                  <a:pt x="15434" y="956"/>
                </a:lnTo>
                <a:lnTo>
                  <a:pt x="15418" y="946"/>
                </a:lnTo>
                <a:lnTo>
                  <a:pt x="15401" y="937"/>
                </a:lnTo>
                <a:lnTo>
                  <a:pt x="15384" y="928"/>
                </a:lnTo>
                <a:lnTo>
                  <a:pt x="15366" y="919"/>
                </a:lnTo>
                <a:lnTo>
                  <a:pt x="15349" y="911"/>
                </a:lnTo>
                <a:lnTo>
                  <a:pt x="15331" y="904"/>
                </a:lnTo>
                <a:lnTo>
                  <a:pt x="15313" y="897"/>
                </a:lnTo>
                <a:lnTo>
                  <a:pt x="15294" y="891"/>
                </a:lnTo>
                <a:lnTo>
                  <a:pt x="15276" y="885"/>
                </a:lnTo>
                <a:lnTo>
                  <a:pt x="15256" y="880"/>
                </a:lnTo>
                <a:lnTo>
                  <a:pt x="15236" y="875"/>
                </a:lnTo>
                <a:lnTo>
                  <a:pt x="15217" y="872"/>
                </a:lnTo>
                <a:lnTo>
                  <a:pt x="15197" y="868"/>
                </a:lnTo>
                <a:lnTo>
                  <a:pt x="15176" y="866"/>
                </a:lnTo>
                <a:lnTo>
                  <a:pt x="15155" y="863"/>
                </a:lnTo>
                <a:lnTo>
                  <a:pt x="15112" y="860"/>
                </a:lnTo>
                <a:lnTo>
                  <a:pt x="15066" y="859"/>
                </a:lnTo>
                <a:close/>
                <a:moveTo>
                  <a:pt x="16933" y="859"/>
                </a:moveTo>
                <a:lnTo>
                  <a:pt x="16889" y="860"/>
                </a:lnTo>
                <a:lnTo>
                  <a:pt x="16848" y="862"/>
                </a:lnTo>
                <a:lnTo>
                  <a:pt x="16807" y="867"/>
                </a:lnTo>
                <a:lnTo>
                  <a:pt x="16768" y="872"/>
                </a:lnTo>
                <a:lnTo>
                  <a:pt x="16730" y="880"/>
                </a:lnTo>
                <a:lnTo>
                  <a:pt x="16693" y="890"/>
                </a:lnTo>
                <a:lnTo>
                  <a:pt x="16657" y="901"/>
                </a:lnTo>
                <a:lnTo>
                  <a:pt x="16622" y="913"/>
                </a:lnTo>
                <a:lnTo>
                  <a:pt x="16588" y="927"/>
                </a:lnTo>
                <a:lnTo>
                  <a:pt x="16555" y="943"/>
                </a:lnTo>
                <a:lnTo>
                  <a:pt x="16525" y="961"/>
                </a:lnTo>
                <a:lnTo>
                  <a:pt x="16494" y="980"/>
                </a:lnTo>
                <a:lnTo>
                  <a:pt x="16464" y="1002"/>
                </a:lnTo>
                <a:lnTo>
                  <a:pt x="16435" y="1025"/>
                </a:lnTo>
                <a:lnTo>
                  <a:pt x="16408" y="1050"/>
                </a:lnTo>
                <a:lnTo>
                  <a:pt x="16382" y="1076"/>
                </a:lnTo>
                <a:lnTo>
                  <a:pt x="16600" y="0"/>
                </a:lnTo>
                <a:lnTo>
                  <a:pt x="16318" y="0"/>
                </a:lnTo>
                <a:lnTo>
                  <a:pt x="15753" y="2815"/>
                </a:lnTo>
                <a:lnTo>
                  <a:pt x="16035" y="2815"/>
                </a:lnTo>
                <a:lnTo>
                  <a:pt x="16269" y="1633"/>
                </a:lnTo>
                <a:lnTo>
                  <a:pt x="16279" y="1587"/>
                </a:lnTo>
                <a:lnTo>
                  <a:pt x="16291" y="1545"/>
                </a:lnTo>
                <a:lnTo>
                  <a:pt x="16304" y="1504"/>
                </a:lnTo>
                <a:lnTo>
                  <a:pt x="16319" y="1467"/>
                </a:lnTo>
                <a:lnTo>
                  <a:pt x="16335" y="1432"/>
                </a:lnTo>
                <a:lnTo>
                  <a:pt x="16352" y="1399"/>
                </a:lnTo>
                <a:lnTo>
                  <a:pt x="16370" y="1369"/>
                </a:lnTo>
                <a:lnTo>
                  <a:pt x="16389" y="1340"/>
                </a:lnTo>
                <a:lnTo>
                  <a:pt x="16409" y="1314"/>
                </a:lnTo>
                <a:lnTo>
                  <a:pt x="16430" y="1290"/>
                </a:lnTo>
                <a:lnTo>
                  <a:pt x="16450" y="1268"/>
                </a:lnTo>
                <a:lnTo>
                  <a:pt x="16472" y="1248"/>
                </a:lnTo>
                <a:lnTo>
                  <a:pt x="16494" y="1229"/>
                </a:lnTo>
                <a:lnTo>
                  <a:pt x="16516" y="1213"/>
                </a:lnTo>
                <a:lnTo>
                  <a:pt x="16539" y="1197"/>
                </a:lnTo>
                <a:lnTo>
                  <a:pt x="16561" y="1183"/>
                </a:lnTo>
                <a:lnTo>
                  <a:pt x="16584" y="1171"/>
                </a:lnTo>
                <a:lnTo>
                  <a:pt x="16606" y="1160"/>
                </a:lnTo>
                <a:lnTo>
                  <a:pt x="16627" y="1152"/>
                </a:lnTo>
                <a:lnTo>
                  <a:pt x="16649" y="1143"/>
                </a:lnTo>
                <a:lnTo>
                  <a:pt x="16670" y="1136"/>
                </a:lnTo>
                <a:lnTo>
                  <a:pt x="16690" y="1130"/>
                </a:lnTo>
                <a:lnTo>
                  <a:pt x="16709" y="1124"/>
                </a:lnTo>
                <a:lnTo>
                  <a:pt x="16728" y="1121"/>
                </a:lnTo>
                <a:lnTo>
                  <a:pt x="16763" y="1114"/>
                </a:lnTo>
                <a:lnTo>
                  <a:pt x="16792" y="1111"/>
                </a:lnTo>
                <a:lnTo>
                  <a:pt x="16817" y="1109"/>
                </a:lnTo>
                <a:lnTo>
                  <a:pt x="16835" y="1109"/>
                </a:lnTo>
                <a:lnTo>
                  <a:pt x="16854" y="1109"/>
                </a:lnTo>
                <a:lnTo>
                  <a:pt x="16874" y="1110"/>
                </a:lnTo>
                <a:lnTo>
                  <a:pt x="16893" y="1112"/>
                </a:lnTo>
                <a:lnTo>
                  <a:pt x="16911" y="1114"/>
                </a:lnTo>
                <a:lnTo>
                  <a:pt x="16930" y="1118"/>
                </a:lnTo>
                <a:lnTo>
                  <a:pt x="16946" y="1122"/>
                </a:lnTo>
                <a:lnTo>
                  <a:pt x="16964" y="1126"/>
                </a:lnTo>
                <a:lnTo>
                  <a:pt x="16980" y="1132"/>
                </a:lnTo>
                <a:lnTo>
                  <a:pt x="16995" y="1137"/>
                </a:lnTo>
                <a:lnTo>
                  <a:pt x="17011" y="1144"/>
                </a:lnTo>
                <a:lnTo>
                  <a:pt x="17025" y="1152"/>
                </a:lnTo>
                <a:lnTo>
                  <a:pt x="17038" y="1159"/>
                </a:lnTo>
                <a:lnTo>
                  <a:pt x="17052" y="1168"/>
                </a:lnTo>
                <a:lnTo>
                  <a:pt x="17064" y="1178"/>
                </a:lnTo>
                <a:lnTo>
                  <a:pt x="17076" y="1188"/>
                </a:lnTo>
                <a:lnTo>
                  <a:pt x="17088" y="1197"/>
                </a:lnTo>
                <a:lnTo>
                  <a:pt x="17098" y="1209"/>
                </a:lnTo>
                <a:lnTo>
                  <a:pt x="17109" y="1220"/>
                </a:lnTo>
                <a:lnTo>
                  <a:pt x="17118" y="1233"/>
                </a:lnTo>
                <a:lnTo>
                  <a:pt x="17126" y="1245"/>
                </a:lnTo>
                <a:lnTo>
                  <a:pt x="17135" y="1260"/>
                </a:lnTo>
                <a:lnTo>
                  <a:pt x="17143" y="1274"/>
                </a:lnTo>
                <a:lnTo>
                  <a:pt x="17149" y="1288"/>
                </a:lnTo>
                <a:lnTo>
                  <a:pt x="17156" y="1303"/>
                </a:lnTo>
                <a:lnTo>
                  <a:pt x="17161" y="1320"/>
                </a:lnTo>
                <a:lnTo>
                  <a:pt x="17166" y="1336"/>
                </a:lnTo>
                <a:lnTo>
                  <a:pt x="17170" y="1352"/>
                </a:lnTo>
                <a:lnTo>
                  <a:pt x="17173" y="1370"/>
                </a:lnTo>
                <a:lnTo>
                  <a:pt x="17175" y="1387"/>
                </a:lnTo>
                <a:lnTo>
                  <a:pt x="17178" y="1406"/>
                </a:lnTo>
                <a:lnTo>
                  <a:pt x="17179" y="1426"/>
                </a:lnTo>
                <a:lnTo>
                  <a:pt x="17179" y="1444"/>
                </a:lnTo>
                <a:lnTo>
                  <a:pt x="17179" y="1463"/>
                </a:lnTo>
                <a:lnTo>
                  <a:pt x="17178" y="1483"/>
                </a:lnTo>
                <a:lnTo>
                  <a:pt x="17175" y="1504"/>
                </a:lnTo>
                <a:lnTo>
                  <a:pt x="17173" y="1527"/>
                </a:lnTo>
                <a:lnTo>
                  <a:pt x="17171" y="1550"/>
                </a:lnTo>
                <a:lnTo>
                  <a:pt x="17168" y="1574"/>
                </a:lnTo>
                <a:lnTo>
                  <a:pt x="17163" y="1599"/>
                </a:lnTo>
                <a:lnTo>
                  <a:pt x="17159" y="1623"/>
                </a:lnTo>
                <a:lnTo>
                  <a:pt x="16920" y="2815"/>
                </a:lnTo>
                <a:lnTo>
                  <a:pt x="17202" y="2815"/>
                </a:lnTo>
                <a:lnTo>
                  <a:pt x="17448" y="1597"/>
                </a:lnTo>
                <a:lnTo>
                  <a:pt x="17453" y="1574"/>
                </a:lnTo>
                <a:lnTo>
                  <a:pt x="17456" y="1550"/>
                </a:lnTo>
                <a:lnTo>
                  <a:pt x="17459" y="1527"/>
                </a:lnTo>
                <a:lnTo>
                  <a:pt x="17463" y="1504"/>
                </a:lnTo>
                <a:lnTo>
                  <a:pt x="17465" y="1481"/>
                </a:lnTo>
                <a:lnTo>
                  <a:pt x="17467" y="1457"/>
                </a:lnTo>
                <a:lnTo>
                  <a:pt x="17468" y="1432"/>
                </a:lnTo>
                <a:lnTo>
                  <a:pt x="17468" y="1405"/>
                </a:lnTo>
                <a:lnTo>
                  <a:pt x="17467" y="1375"/>
                </a:lnTo>
                <a:lnTo>
                  <a:pt x="17466" y="1345"/>
                </a:lnTo>
                <a:lnTo>
                  <a:pt x="17463" y="1316"/>
                </a:lnTo>
                <a:lnTo>
                  <a:pt x="17458" y="1288"/>
                </a:lnTo>
                <a:lnTo>
                  <a:pt x="17453" y="1261"/>
                </a:lnTo>
                <a:lnTo>
                  <a:pt x="17446" y="1233"/>
                </a:lnTo>
                <a:lnTo>
                  <a:pt x="17439" y="1207"/>
                </a:lnTo>
                <a:lnTo>
                  <a:pt x="17430" y="1182"/>
                </a:lnTo>
                <a:lnTo>
                  <a:pt x="17419" y="1157"/>
                </a:lnTo>
                <a:lnTo>
                  <a:pt x="17408" y="1134"/>
                </a:lnTo>
                <a:lnTo>
                  <a:pt x="17396" y="1111"/>
                </a:lnTo>
                <a:lnTo>
                  <a:pt x="17383" y="1089"/>
                </a:lnTo>
                <a:lnTo>
                  <a:pt x="17369" y="1068"/>
                </a:lnTo>
                <a:lnTo>
                  <a:pt x="17353" y="1048"/>
                </a:lnTo>
                <a:lnTo>
                  <a:pt x="17337" y="1028"/>
                </a:lnTo>
                <a:lnTo>
                  <a:pt x="17321" y="1010"/>
                </a:lnTo>
                <a:lnTo>
                  <a:pt x="17302" y="992"/>
                </a:lnTo>
                <a:lnTo>
                  <a:pt x="17283" y="976"/>
                </a:lnTo>
                <a:lnTo>
                  <a:pt x="17264" y="961"/>
                </a:lnTo>
                <a:lnTo>
                  <a:pt x="17243" y="945"/>
                </a:lnTo>
                <a:lnTo>
                  <a:pt x="17221" y="932"/>
                </a:lnTo>
                <a:lnTo>
                  <a:pt x="17198" y="920"/>
                </a:lnTo>
                <a:lnTo>
                  <a:pt x="17175" y="908"/>
                </a:lnTo>
                <a:lnTo>
                  <a:pt x="17151" y="898"/>
                </a:lnTo>
                <a:lnTo>
                  <a:pt x="17126" y="890"/>
                </a:lnTo>
                <a:lnTo>
                  <a:pt x="17101" y="881"/>
                </a:lnTo>
                <a:lnTo>
                  <a:pt x="17075" y="874"/>
                </a:lnTo>
                <a:lnTo>
                  <a:pt x="17048" y="869"/>
                </a:lnTo>
                <a:lnTo>
                  <a:pt x="17019" y="864"/>
                </a:lnTo>
                <a:lnTo>
                  <a:pt x="16991" y="861"/>
                </a:lnTo>
                <a:lnTo>
                  <a:pt x="16963" y="859"/>
                </a:lnTo>
                <a:lnTo>
                  <a:pt x="16933" y="859"/>
                </a:lnTo>
                <a:close/>
                <a:moveTo>
                  <a:pt x="13116" y="2810"/>
                </a:moveTo>
                <a:lnTo>
                  <a:pt x="13115" y="2815"/>
                </a:lnTo>
                <a:lnTo>
                  <a:pt x="13397" y="2815"/>
                </a:lnTo>
                <a:lnTo>
                  <a:pt x="13781" y="882"/>
                </a:lnTo>
                <a:lnTo>
                  <a:pt x="13504" y="882"/>
                </a:lnTo>
                <a:lnTo>
                  <a:pt x="13116" y="2810"/>
                </a:lnTo>
                <a:close/>
                <a:moveTo>
                  <a:pt x="8004" y="1128"/>
                </a:moveTo>
                <a:lnTo>
                  <a:pt x="8003" y="1132"/>
                </a:lnTo>
                <a:lnTo>
                  <a:pt x="8963" y="1132"/>
                </a:lnTo>
                <a:lnTo>
                  <a:pt x="7685" y="2578"/>
                </a:lnTo>
                <a:lnTo>
                  <a:pt x="7684" y="2578"/>
                </a:lnTo>
                <a:lnTo>
                  <a:pt x="7636" y="2815"/>
                </a:lnTo>
                <a:lnTo>
                  <a:pt x="8998" y="2815"/>
                </a:lnTo>
                <a:lnTo>
                  <a:pt x="9047" y="2565"/>
                </a:lnTo>
                <a:lnTo>
                  <a:pt x="8029" y="2565"/>
                </a:lnTo>
                <a:lnTo>
                  <a:pt x="9310" y="1119"/>
                </a:lnTo>
                <a:lnTo>
                  <a:pt x="9312" y="1118"/>
                </a:lnTo>
                <a:lnTo>
                  <a:pt x="9360" y="882"/>
                </a:lnTo>
                <a:lnTo>
                  <a:pt x="8052" y="882"/>
                </a:lnTo>
                <a:lnTo>
                  <a:pt x="8004" y="1128"/>
                </a:lnTo>
                <a:close/>
                <a:moveTo>
                  <a:pt x="12658" y="859"/>
                </a:moveTo>
                <a:lnTo>
                  <a:pt x="12616" y="860"/>
                </a:lnTo>
                <a:lnTo>
                  <a:pt x="12577" y="863"/>
                </a:lnTo>
                <a:lnTo>
                  <a:pt x="12538" y="868"/>
                </a:lnTo>
                <a:lnTo>
                  <a:pt x="12499" y="875"/>
                </a:lnTo>
                <a:lnTo>
                  <a:pt x="12462" y="884"/>
                </a:lnTo>
                <a:lnTo>
                  <a:pt x="12425" y="895"/>
                </a:lnTo>
                <a:lnTo>
                  <a:pt x="12390" y="908"/>
                </a:lnTo>
                <a:lnTo>
                  <a:pt x="12355" y="922"/>
                </a:lnTo>
                <a:lnTo>
                  <a:pt x="12321" y="940"/>
                </a:lnTo>
                <a:lnTo>
                  <a:pt x="12290" y="957"/>
                </a:lnTo>
                <a:lnTo>
                  <a:pt x="12259" y="978"/>
                </a:lnTo>
                <a:lnTo>
                  <a:pt x="12230" y="1000"/>
                </a:lnTo>
                <a:lnTo>
                  <a:pt x="12216" y="1011"/>
                </a:lnTo>
                <a:lnTo>
                  <a:pt x="12201" y="1023"/>
                </a:lnTo>
                <a:lnTo>
                  <a:pt x="12187" y="1036"/>
                </a:lnTo>
                <a:lnTo>
                  <a:pt x="12174" y="1049"/>
                </a:lnTo>
                <a:lnTo>
                  <a:pt x="12162" y="1062"/>
                </a:lnTo>
                <a:lnTo>
                  <a:pt x="12149" y="1075"/>
                </a:lnTo>
                <a:lnTo>
                  <a:pt x="12137" y="1089"/>
                </a:lnTo>
                <a:lnTo>
                  <a:pt x="12126" y="1104"/>
                </a:lnTo>
                <a:lnTo>
                  <a:pt x="12170" y="886"/>
                </a:lnTo>
                <a:lnTo>
                  <a:pt x="12170" y="882"/>
                </a:lnTo>
                <a:lnTo>
                  <a:pt x="11892" y="882"/>
                </a:lnTo>
                <a:lnTo>
                  <a:pt x="11509" y="2810"/>
                </a:lnTo>
                <a:lnTo>
                  <a:pt x="11508" y="2815"/>
                </a:lnTo>
                <a:lnTo>
                  <a:pt x="11790" y="2815"/>
                </a:lnTo>
                <a:lnTo>
                  <a:pt x="12025" y="1632"/>
                </a:lnTo>
                <a:lnTo>
                  <a:pt x="12031" y="1605"/>
                </a:lnTo>
                <a:lnTo>
                  <a:pt x="12038" y="1576"/>
                </a:lnTo>
                <a:lnTo>
                  <a:pt x="12046" y="1549"/>
                </a:lnTo>
                <a:lnTo>
                  <a:pt x="12055" y="1523"/>
                </a:lnTo>
                <a:lnTo>
                  <a:pt x="12065" y="1496"/>
                </a:lnTo>
                <a:lnTo>
                  <a:pt x="12076" y="1471"/>
                </a:lnTo>
                <a:lnTo>
                  <a:pt x="12088" y="1446"/>
                </a:lnTo>
                <a:lnTo>
                  <a:pt x="12100" y="1422"/>
                </a:lnTo>
                <a:lnTo>
                  <a:pt x="12113" y="1399"/>
                </a:lnTo>
                <a:lnTo>
                  <a:pt x="12127" y="1376"/>
                </a:lnTo>
                <a:lnTo>
                  <a:pt x="12142" y="1355"/>
                </a:lnTo>
                <a:lnTo>
                  <a:pt x="12158" y="1334"/>
                </a:lnTo>
                <a:lnTo>
                  <a:pt x="12174" y="1313"/>
                </a:lnTo>
                <a:lnTo>
                  <a:pt x="12190" y="1293"/>
                </a:lnTo>
                <a:lnTo>
                  <a:pt x="12208" y="1275"/>
                </a:lnTo>
                <a:lnTo>
                  <a:pt x="12227" y="1256"/>
                </a:lnTo>
                <a:lnTo>
                  <a:pt x="12245" y="1240"/>
                </a:lnTo>
                <a:lnTo>
                  <a:pt x="12265" y="1224"/>
                </a:lnTo>
                <a:lnTo>
                  <a:pt x="12284" y="1208"/>
                </a:lnTo>
                <a:lnTo>
                  <a:pt x="12305" y="1194"/>
                </a:lnTo>
                <a:lnTo>
                  <a:pt x="12326" y="1181"/>
                </a:lnTo>
                <a:lnTo>
                  <a:pt x="12347" y="1169"/>
                </a:lnTo>
                <a:lnTo>
                  <a:pt x="12368" y="1158"/>
                </a:lnTo>
                <a:lnTo>
                  <a:pt x="12390" y="1148"/>
                </a:lnTo>
                <a:lnTo>
                  <a:pt x="12413" y="1138"/>
                </a:lnTo>
                <a:lnTo>
                  <a:pt x="12436" y="1131"/>
                </a:lnTo>
                <a:lnTo>
                  <a:pt x="12459" y="1124"/>
                </a:lnTo>
                <a:lnTo>
                  <a:pt x="12483" y="1119"/>
                </a:lnTo>
                <a:lnTo>
                  <a:pt x="12506" y="1114"/>
                </a:lnTo>
                <a:lnTo>
                  <a:pt x="12530" y="1111"/>
                </a:lnTo>
                <a:lnTo>
                  <a:pt x="12555" y="1109"/>
                </a:lnTo>
                <a:lnTo>
                  <a:pt x="12579" y="1109"/>
                </a:lnTo>
                <a:lnTo>
                  <a:pt x="12600" y="1109"/>
                </a:lnTo>
                <a:lnTo>
                  <a:pt x="12621" y="1111"/>
                </a:lnTo>
                <a:lnTo>
                  <a:pt x="12640" y="1113"/>
                </a:lnTo>
                <a:lnTo>
                  <a:pt x="12659" y="1117"/>
                </a:lnTo>
                <a:lnTo>
                  <a:pt x="12677" y="1122"/>
                </a:lnTo>
                <a:lnTo>
                  <a:pt x="12696" y="1128"/>
                </a:lnTo>
                <a:lnTo>
                  <a:pt x="12713" y="1134"/>
                </a:lnTo>
                <a:lnTo>
                  <a:pt x="12730" y="1142"/>
                </a:lnTo>
                <a:lnTo>
                  <a:pt x="12747" y="1152"/>
                </a:lnTo>
                <a:lnTo>
                  <a:pt x="12763" y="1161"/>
                </a:lnTo>
                <a:lnTo>
                  <a:pt x="12779" y="1172"/>
                </a:lnTo>
                <a:lnTo>
                  <a:pt x="12793" y="1184"/>
                </a:lnTo>
                <a:lnTo>
                  <a:pt x="12808" y="1197"/>
                </a:lnTo>
                <a:lnTo>
                  <a:pt x="12823" y="1212"/>
                </a:lnTo>
                <a:lnTo>
                  <a:pt x="12836" y="1227"/>
                </a:lnTo>
                <a:lnTo>
                  <a:pt x="12849" y="1243"/>
                </a:lnTo>
                <a:lnTo>
                  <a:pt x="12852" y="1248"/>
                </a:lnTo>
                <a:lnTo>
                  <a:pt x="13080" y="1042"/>
                </a:lnTo>
                <a:lnTo>
                  <a:pt x="13078" y="1039"/>
                </a:lnTo>
                <a:lnTo>
                  <a:pt x="13058" y="1017"/>
                </a:lnTo>
                <a:lnTo>
                  <a:pt x="13037" y="997"/>
                </a:lnTo>
                <a:lnTo>
                  <a:pt x="13016" y="978"/>
                </a:lnTo>
                <a:lnTo>
                  <a:pt x="12993" y="959"/>
                </a:lnTo>
                <a:lnTo>
                  <a:pt x="12970" y="944"/>
                </a:lnTo>
                <a:lnTo>
                  <a:pt x="12945" y="929"/>
                </a:lnTo>
                <a:lnTo>
                  <a:pt x="12921" y="916"/>
                </a:lnTo>
                <a:lnTo>
                  <a:pt x="12895" y="904"/>
                </a:lnTo>
                <a:lnTo>
                  <a:pt x="12868" y="893"/>
                </a:lnTo>
                <a:lnTo>
                  <a:pt x="12840" y="884"/>
                </a:lnTo>
                <a:lnTo>
                  <a:pt x="12813" y="877"/>
                </a:lnTo>
                <a:lnTo>
                  <a:pt x="12783" y="870"/>
                </a:lnTo>
                <a:lnTo>
                  <a:pt x="12753" y="864"/>
                </a:lnTo>
                <a:lnTo>
                  <a:pt x="12722" y="861"/>
                </a:lnTo>
                <a:lnTo>
                  <a:pt x="12691" y="859"/>
                </a:lnTo>
                <a:lnTo>
                  <a:pt x="12658" y="859"/>
                </a:lnTo>
                <a:close/>
                <a:moveTo>
                  <a:pt x="10973" y="882"/>
                </a:moveTo>
                <a:lnTo>
                  <a:pt x="11259" y="882"/>
                </a:lnTo>
                <a:lnTo>
                  <a:pt x="11258" y="886"/>
                </a:lnTo>
                <a:lnTo>
                  <a:pt x="10875" y="2815"/>
                </a:lnTo>
                <a:lnTo>
                  <a:pt x="10598" y="2815"/>
                </a:lnTo>
                <a:lnTo>
                  <a:pt x="10599" y="2810"/>
                </a:lnTo>
                <a:lnTo>
                  <a:pt x="10635" y="2610"/>
                </a:lnTo>
                <a:lnTo>
                  <a:pt x="10609" y="2637"/>
                </a:lnTo>
                <a:lnTo>
                  <a:pt x="10581" y="2663"/>
                </a:lnTo>
                <a:lnTo>
                  <a:pt x="10552" y="2687"/>
                </a:lnTo>
                <a:lnTo>
                  <a:pt x="10522" y="2709"/>
                </a:lnTo>
                <a:lnTo>
                  <a:pt x="10491" y="2730"/>
                </a:lnTo>
                <a:lnTo>
                  <a:pt x="10459" y="2748"/>
                </a:lnTo>
                <a:lnTo>
                  <a:pt x="10425" y="2766"/>
                </a:lnTo>
                <a:lnTo>
                  <a:pt x="10391" y="2780"/>
                </a:lnTo>
                <a:lnTo>
                  <a:pt x="10355" y="2794"/>
                </a:lnTo>
                <a:lnTo>
                  <a:pt x="10319" y="2805"/>
                </a:lnTo>
                <a:lnTo>
                  <a:pt x="10281" y="2815"/>
                </a:lnTo>
                <a:lnTo>
                  <a:pt x="10242" y="2824"/>
                </a:lnTo>
                <a:lnTo>
                  <a:pt x="10202" y="2830"/>
                </a:lnTo>
                <a:lnTo>
                  <a:pt x="10161" y="2835"/>
                </a:lnTo>
                <a:lnTo>
                  <a:pt x="10118" y="2837"/>
                </a:lnTo>
                <a:lnTo>
                  <a:pt x="10075" y="2838"/>
                </a:lnTo>
                <a:lnTo>
                  <a:pt x="10045" y="2837"/>
                </a:lnTo>
                <a:lnTo>
                  <a:pt x="10017" y="2836"/>
                </a:lnTo>
                <a:lnTo>
                  <a:pt x="9988" y="2833"/>
                </a:lnTo>
                <a:lnTo>
                  <a:pt x="9960" y="2828"/>
                </a:lnTo>
                <a:lnTo>
                  <a:pt x="9933" y="2823"/>
                </a:lnTo>
                <a:lnTo>
                  <a:pt x="9907" y="2815"/>
                </a:lnTo>
                <a:lnTo>
                  <a:pt x="9881" y="2807"/>
                </a:lnTo>
                <a:lnTo>
                  <a:pt x="9856" y="2799"/>
                </a:lnTo>
                <a:lnTo>
                  <a:pt x="9832" y="2789"/>
                </a:lnTo>
                <a:lnTo>
                  <a:pt x="9809" y="2777"/>
                </a:lnTo>
                <a:lnTo>
                  <a:pt x="9786" y="2765"/>
                </a:lnTo>
                <a:lnTo>
                  <a:pt x="9765" y="2752"/>
                </a:lnTo>
                <a:lnTo>
                  <a:pt x="9744" y="2736"/>
                </a:lnTo>
                <a:lnTo>
                  <a:pt x="9724" y="2721"/>
                </a:lnTo>
                <a:lnTo>
                  <a:pt x="9706" y="2705"/>
                </a:lnTo>
                <a:lnTo>
                  <a:pt x="9687" y="2687"/>
                </a:lnTo>
                <a:lnTo>
                  <a:pt x="9671" y="2669"/>
                </a:lnTo>
                <a:lnTo>
                  <a:pt x="9654" y="2649"/>
                </a:lnTo>
                <a:lnTo>
                  <a:pt x="9639" y="2630"/>
                </a:lnTo>
                <a:lnTo>
                  <a:pt x="9625" y="2608"/>
                </a:lnTo>
                <a:lnTo>
                  <a:pt x="9612" y="2586"/>
                </a:lnTo>
                <a:lnTo>
                  <a:pt x="9600" y="2563"/>
                </a:lnTo>
                <a:lnTo>
                  <a:pt x="9589" y="2540"/>
                </a:lnTo>
                <a:lnTo>
                  <a:pt x="9579" y="2515"/>
                </a:lnTo>
                <a:lnTo>
                  <a:pt x="9570" y="2490"/>
                </a:lnTo>
                <a:lnTo>
                  <a:pt x="9563" y="2464"/>
                </a:lnTo>
                <a:lnTo>
                  <a:pt x="9556" y="2436"/>
                </a:lnTo>
                <a:lnTo>
                  <a:pt x="9551" y="2409"/>
                </a:lnTo>
                <a:lnTo>
                  <a:pt x="9546" y="2381"/>
                </a:lnTo>
                <a:lnTo>
                  <a:pt x="9543" y="2351"/>
                </a:lnTo>
                <a:lnTo>
                  <a:pt x="9541" y="2322"/>
                </a:lnTo>
                <a:lnTo>
                  <a:pt x="9541" y="2291"/>
                </a:lnTo>
                <a:lnTo>
                  <a:pt x="9541" y="2267"/>
                </a:lnTo>
                <a:lnTo>
                  <a:pt x="9542" y="2243"/>
                </a:lnTo>
                <a:lnTo>
                  <a:pt x="9544" y="2221"/>
                </a:lnTo>
                <a:lnTo>
                  <a:pt x="9546" y="2199"/>
                </a:lnTo>
                <a:lnTo>
                  <a:pt x="9550" y="2179"/>
                </a:lnTo>
                <a:lnTo>
                  <a:pt x="9553" y="2158"/>
                </a:lnTo>
                <a:lnTo>
                  <a:pt x="9556" y="2137"/>
                </a:lnTo>
                <a:lnTo>
                  <a:pt x="9560" y="2116"/>
                </a:lnTo>
                <a:lnTo>
                  <a:pt x="9564" y="2099"/>
                </a:lnTo>
                <a:lnTo>
                  <a:pt x="9806" y="882"/>
                </a:lnTo>
                <a:lnTo>
                  <a:pt x="10088" y="882"/>
                </a:lnTo>
                <a:lnTo>
                  <a:pt x="10087" y="886"/>
                </a:lnTo>
                <a:lnTo>
                  <a:pt x="9849" y="2074"/>
                </a:lnTo>
                <a:lnTo>
                  <a:pt x="9844" y="2098"/>
                </a:lnTo>
                <a:lnTo>
                  <a:pt x="9840" y="2123"/>
                </a:lnTo>
                <a:lnTo>
                  <a:pt x="9837" y="2146"/>
                </a:lnTo>
                <a:lnTo>
                  <a:pt x="9834" y="2170"/>
                </a:lnTo>
                <a:lnTo>
                  <a:pt x="9832" y="2192"/>
                </a:lnTo>
                <a:lnTo>
                  <a:pt x="9830" y="2214"/>
                </a:lnTo>
                <a:lnTo>
                  <a:pt x="9830" y="2233"/>
                </a:lnTo>
                <a:lnTo>
                  <a:pt x="9829" y="2252"/>
                </a:lnTo>
                <a:lnTo>
                  <a:pt x="9830" y="2271"/>
                </a:lnTo>
                <a:lnTo>
                  <a:pt x="9831" y="2291"/>
                </a:lnTo>
                <a:lnTo>
                  <a:pt x="9832" y="2310"/>
                </a:lnTo>
                <a:lnTo>
                  <a:pt x="9836" y="2327"/>
                </a:lnTo>
                <a:lnTo>
                  <a:pt x="9839" y="2345"/>
                </a:lnTo>
                <a:lnTo>
                  <a:pt x="9843" y="2361"/>
                </a:lnTo>
                <a:lnTo>
                  <a:pt x="9848" y="2377"/>
                </a:lnTo>
                <a:lnTo>
                  <a:pt x="9853" y="2394"/>
                </a:lnTo>
                <a:lnTo>
                  <a:pt x="9860" y="2409"/>
                </a:lnTo>
                <a:lnTo>
                  <a:pt x="9866" y="2423"/>
                </a:lnTo>
                <a:lnTo>
                  <a:pt x="9874" y="2437"/>
                </a:lnTo>
                <a:lnTo>
                  <a:pt x="9881" y="2451"/>
                </a:lnTo>
                <a:lnTo>
                  <a:pt x="9890" y="2464"/>
                </a:lnTo>
                <a:lnTo>
                  <a:pt x="9900" y="2477"/>
                </a:lnTo>
                <a:lnTo>
                  <a:pt x="9911" y="2488"/>
                </a:lnTo>
                <a:lnTo>
                  <a:pt x="9922" y="2499"/>
                </a:lnTo>
                <a:lnTo>
                  <a:pt x="9933" y="2509"/>
                </a:lnTo>
                <a:lnTo>
                  <a:pt x="9945" y="2519"/>
                </a:lnTo>
                <a:lnTo>
                  <a:pt x="9958" y="2529"/>
                </a:lnTo>
                <a:lnTo>
                  <a:pt x="9971" y="2538"/>
                </a:lnTo>
                <a:lnTo>
                  <a:pt x="9985" y="2545"/>
                </a:lnTo>
                <a:lnTo>
                  <a:pt x="9999" y="2553"/>
                </a:lnTo>
                <a:lnTo>
                  <a:pt x="10015" y="2560"/>
                </a:lnTo>
                <a:lnTo>
                  <a:pt x="10031" y="2565"/>
                </a:lnTo>
                <a:lnTo>
                  <a:pt x="10046" y="2571"/>
                </a:lnTo>
                <a:lnTo>
                  <a:pt x="10064" y="2575"/>
                </a:lnTo>
                <a:lnTo>
                  <a:pt x="10081" y="2579"/>
                </a:lnTo>
                <a:lnTo>
                  <a:pt x="10099" y="2583"/>
                </a:lnTo>
                <a:lnTo>
                  <a:pt x="10117" y="2585"/>
                </a:lnTo>
                <a:lnTo>
                  <a:pt x="10137" y="2587"/>
                </a:lnTo>
                <a:lnTo>
                  <a:pt x="10157" y="2588"/>
                </a:lnTo>
                <a:lnTo>
                  <a:pt x="10176" y="2588"/>
                </a:lnTo>
                <a:lnTo>
                  <a:pt x="10195" y="2588"/>
                </a:lnTo>
                <a:lnTo>
                  <a:pt x="10219" y="2586"/>
                </a:lnTo>
                <a:lnTo>
                  <a:pt x="10248" y="2583"/>
                </a:lnTo>
                <a:lnTo>
                  <a:pt x="10282" y="2576"/>
                </a:lnTo>
                <a:lnTo>
                  <a:pt x="10301" y="2572"/>
                </a:lnTo>
                <a:lnTo>
                  <a:pt x="10320" y="2567"/>
                </a:lnTo>
                <a:lnTo>
                  <a:pt x="10341" y="2561"/>
                </a:lnTo>
                <a:lnTo>
                  <a:pt x="10362" y="2554"/>
                </a:lnTo>
                <a:lnTo>
                  <a:pt x="10383" y="2545"/>
                </a:lnTo>
                <a:lnTo>
                  <a:pt x="10404" y="2536"/>
                </a:lnTo>
                <a:lnTo>
                  <a:pt x="10426" y="2526"/>
                </a:lnTo>
                <a:lnTo>
                  <a:pt x="10448" y="2513"/>
                </a:lnTo>
                <a:lnTo>
                  <a:pt x="10471" y="2500"/>
                </a:lnTo>
                <a:lnTo>
                  <a:pt x="10493" y="2484"/>
                </a:lnTo>
                <a:lnTo>
                  <a:pt x="10515" y="2468"/>
                </a:lnTo>
                <a:lnTo>
                  <a:pt x="10536" y="2449"/>
                </a:lnTo>
                <a:lnTo>
                  <a:pt x="10558" y="2429"/>
                </a:lnTo>
                <a:lnTo>
                  <a:pt x="10579" y="2407"/>
                </a:lnTo>
                <a:lnTo>
                  <a:pt x="10600" y="2383"/>
                </a:lnTo>
                <a:lnTo>
                  <a:pt x="10619" y="2357"/>
                </a:lnTo>
                <a:lnTo>
                  <a:pt x="10638" y="2328"/>
                </a:lnTo>
                <a:lnTo>
                  <a:pt x="10655" y="2298"/>
                </a:lnTo>
                <a:lnTo>
                  <a:pt x="10673" y="2265"/>
                </a:lnTo>
                <a:lnTo>
                  <a:pt x="10688" y="2230"/>
                </a:lnTo>
                <a:lnTo>
                  <a:pt x="10704" y="2192"/>
                </a:lnTo>
                <a:lnTo>
                  <a:pt x="10717" y="2153"/>
                </a:lnTo>
                <a:lnTo>
                  <a:pt x="10729" y="2110"/>
                </a:lnTo>
                <a:lnTo>
                  <a:pt x="10738" y="2064"/>
                </a:lnTo>
                <a:lnTo>
                  <a:pt x="10973" y="88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de-CH"/>
          </a:p>
        </p:txBody>
      </p:sp>
    </p:spTree>
    <p:extLst>
      <p:ext uri="{BB962C8B-B14F-4D97-AF65-F5344CB8AC3E}">
        <p14:creationId xmlns:p14="http://schemas.microsoft.com/office/powerpoint/2010/main" val="845544617"/>
      </p:ext>
    </p:extLst>
  </p:cSld>
  <p:clrMap bg1="lt1" tx1="dk1" bg2="lt2" tx2="dk2" accent1="accent1" accent2="accent2" accent3="accent3" accent4="accent4" accent5="accent5" accent6="accent6" hlink="hlink" folHlink="folHlink"/>
  <p:sldLayoutIdLst>
    <p:sldLayoutId id="2147483662" r:id="rId1"/>
    <p:sldLayoutId id="2147483681" r:id="rId2"/>
  </p:sldLayoutIdLst>
  <p:txStyles>
    <p:titleStyle>
      <a:lvl1pPr algn="l" defTabSz="1475110" rtl="0" eaLnBrk="1" latinLnBrk="0" hangingPunct="1">
        <a:lnSpc>
          <a:spcPts val="3900"/>
        </a:lnSpc>
        <a:spcBef>
          <a:spcPct val="0"/>
        </a:spcBef>
        <a:buNone/>
        <a:defRPr sz="3500" b="1" kern="1200">
          <a:solidFill>
            <a:schemeClr val="bg2"/>
          </a:solidFill>
          <a:latin typeface="+mj-lt"/>
          <a:ea typeface="+mj-ea"/>
          <a:cs typeface="+mj-cs"/>
        </a:defRPr>
      </a:lvl1pPr>
    </p:titleStyle>
    <p:bodyStyle>
      <a:lvl1pPr marL="0" indent="0" algn="l" defTabSz="1475110" rtl="0" eaLnBrk="1" latinLnBrk="0" hangingPunct="1">
        <a:lnSpc>
          <a:spcPts val="1200"/>
        </a:lnSpc>
        <a:spcBef>
          <a:spcPts val="0"/>
        </a:spcBef>
        <a:buFont typeface="Arial" panose="020B0604020202020204" pitchFamily="34" charset="0"/>
        <a:buNone/>
        <a:defRPr sz="1000" kern="1200">
          <a:solidFill>
            <a:schemeClr val="tx1"/>
          </a:solidFill>
          <a:latin typeface="+mn-lt"/>
          <a:ea typeface="+mn-ea"/>
          <a:cs typeface="+mn-cs"/>
        </a:defRPr>
      </a:lvl1pPr>
      <a:lvl2pPr marL="180975" indent="-180975"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2pPr>
      <a:lvl3pPr marL="357188" indent="-180975" algn="l" defTabSz="1475110" rtl="0" eaLnBrk="1" latinLnBrk="0" hangingPunct="1">
        <a:lnSpc>
          <a:spcPts val="1200"/>
        </a:lnSpc>
        <a:spcBef>
          <a:spcPts val="0"/>
        </a:spcBef>
        <a:buFont typeface="Symbol" panose="05050102010706020507" pitchFamily="18" charset="2"/>
        <a:buChar char="-"/>
        <a:defRPr sz="1000" kern="1200">
          <a:solidFill>
            <a:schemeClr val="tx1"/>
          </a:solidFill>
          <a:latin typeface="+mn-lt"/>
          <a:ea typeface="+mn-ea"/>
          <a:cs typeface="+mn-cs"/>
        </a:defRPr>
      </a:lvl3pPr>
      <a:lvl4pPr marL="541338" indent="-182563"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4pPr>
      <a:lvl5pPr marL="714375" indent="-180975" algn="l" defTabSz="1475110" rtl="0" eaLnBrk="1" latinLnBrk="0" hangingPunct="1">
        <a:lnSpc>
          <a:spcPts val="1200"/>
        </a:lnSpc>
        <a:spcBef>
          <a:spcPts val="0"/>
        </a:spcBef>
        <a:buFont typeface="Symbol" panose="05050102010706020507" pitchFamily="18" charset="2"/>
        <a:buChar char="-"/>
        <a:tabLst/>
        <a:defRPr sz="1000" kern="1200">
          <a:solidFill>
            <a:schemeClr val="tx1"/>
          </a:solidFill>
          <a:latin typeface="+mn-lt"/>
          <a:ea typeface="+mn-ea"/>
          <a:cs typeface="+mn-cs"/>
        </a:defRPr>
      </a:lvl5pPr>
      <a:lvl6pPr marL="405655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6pPr>
      <a:lvl7pPr marL="479410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7pPr>
      <a:lvl8pPr marL="553166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8pPr>
      <a:lvl9pPr marL="626921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9pPr>
    </p:bodyStyle>
    <p:otherStyle>
      <a:defPPr>
        <a:defRPr lang="de-DE"/>
      </a:defPPr>
      <a:lvl1pPr marL="0" algn="l" defTabSz="1475110" rtl="0" eaLnBrk="1" latinLnBrk="0" hangingPunct="1">
        <a:defRPr sz="2900" kern="1200">
          <a:solidFill>
            <a:schemeClr val="tx1"/>
          </a:solidFill>
          <a:latin typeface="+mn-lt"/>
          <a:ea typeface="+mn-ea"/>
          <a:cs typeface="+mn-cs"/>
        </a:defRPr>
      </a:lvl1pPr>
      <a:lvl2pPr marL="737555" algn="l" defTabSz="1475110" rtl="0" eaLnBrk="1" latinLnBrk="0" hangingPunct="1">
        <a:defRPr sz="2900" kern="1200">
          <a:solidFill>
            <a:schemeClr val="tx1"/>
          </a:solidFill>
          <a:latin typeface="+mn-lt"/>
          <a:ea typeface="+mn-ea"/>
          <a:cs typeface="+mn-cs"/>
        </a:defRPr>
      </a:lvl2pPr>
      <a:lvl3pPr marL="1475110" algn="l" defTabSz="1475110" rtl="0" eaLnBrk="1" latinLnBrk="0" hangingPunct="1">
        <a:defRPr sz="2900" kern="1200">
          <a:solidFill>
            <a:schemeClr val="tx1"/>
          </a:solidFill>
          <a:latin typeface="+mn-lt"/>
          <a:ea typeface="+mn-ea"/>
          <a:cs typeface="+mn-cs"/>
        </a:defRPr>
      </a:lvl3pPr>
      <a:lvl4pPr marL="2212665" algn="l" defTabSz="1475110" rtl="0" eaLnBrk="1" latinLnBrk="0" hangingPunct="1">
        <a:defRPr sz="2900" kern="1200">
          <a:solidFill>
            <a:schemeClr val="tx1"/>
          </a:solidFill>
          <a:latin typeface="+mn-lt"/>
          <a:ea typeface="+mn-ea"/>
          <a:cs typeface="+mn-cs"/>
        </a:defRPr>
      </a:lvl4pPr>
      <a:lvl5pPr marL="2950220" algn="l" defTabSz="1475110" rtl="0" eaLnBrk="1" latinLnBrk="0" hangingPunct="1">
        <a:defRPr sz="2900" kern="1200">
          <a:solidFill>
            <a:schemeClr val="tx1"/>
          </a:solidFill>
          <a:latin typeface="+mn-lt"/>
          <a:ea typeface="+mn-ea"/>
          <a:cs typeface="+mn-cs"/>
        </a:defRPr>
      </a:lvl5pPr>
      <a:lvl6pPr marL="3687775" algn="l" defTabSz="1475110" rtl="0" eaLnBrk="1" latinLnBrk="0" hangingPunct="1">
        <a:defRPr sz="2900" kern="1200">
          <a:solidFill>
            <a:schemeClr val="tx1"/>
          </a:solidFill>
          <a:latin typeface="+mn-lt"/>
          <a:ea typeface="+mn-ea"/>
          <a:cs typeface="+mn-cs"/>
        </a:defRPr>
      </a:lvl6pPr>
      <a:lvl7pPr marL="4425330" algn="l" defTabSz="1475110" rtl="0" eaLnBrk="1" latinLnBrk="0" hangingPunct="1">
        <a:defRPr sz="2900" kern="1200">
          <a:solidFill>
            <a:schemeClr val="tx1"/>
          </a:solidFill>
          <a:latin typeface="+mn-lt"/>
          <a:ea typeface="+mn-ea"/>
          <a:cs typeface="+mn-cs"/>
        </a:defRPr>
      </a:lvl7pPr>
      <a:lvl8pPr marL="5162885" algn="l" defTabSz="1475110" rtl="0" eaLnBrk="1" latinLnBrk="0" hangingPunct="1">
        <a:defRPr sz="2900" kern="1200">
          <a:solidFill>
            <a:schemeClr val="tx1"/>
          </a:solidFill>
          <a:latin typeface="+mn-lt"/>
          <a:ea typeface="+mn-ea"/>
          <a:cs typeface="+mn-cs"/>
        </a:defRPr>
      </a:lvl8pPr>
      <a:lvl9pPr marL="5900440" algn="l" defTabSz="1475110" rtl="0" eaLnBrk="1" latinLnBrk="0" hangingPunct="1">
        <a:defRPr sz="29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396874" y="1206500"/>
            <a:ext cx="14328775" cy="1800225"/>
          </a:xfrm>
          <a:prstGeom prst="rect">
            <a:avLst/>
          </a:prstGeom>
          <a:solidFill>
            <a:schemeClr val="tx2"/>
          </a:solidFill>
        </p:spPr>
        <p:txBody>
          <a:bodyPr vert="horz" lIns="324000" tIns="324000" rIns="324000" bIns="324000" rtlCol="0" anchor="t" anchorCtr="0">
            <a:noAutofit/>
          </a:bodyPr>
          <a:lstStyle/>
          <a:p>
            <a:r>
              <a:rPr lang="de-DE" dirty="0"/>
              <a:t>Titelmasterformat durch Klicken bearbeiten</a:t>
            </a:r>
            <a:endParaRPr lang="de-CH" dirty="0"/>
          </a:p>
        </p:txBody>
      </p:sp>
      <p:sp>
        <p:nvSpPr>
          <p:cNvPr id="3" name="Textplatzhalter 2"/>
          <p:cNvSpPr>
            <a:spLocks noGrp="1"/>
          </p:cNvSpPr>
          <p:nvPr>
            <p:ph type="body" idx="1"/>
          </p:nvPr>
        </p:nvSpPr>
        <p:spPr>
          <a:xfrm>
            <a:off x="390730" y="3209453"/>
            <a:ext cx="14334920" cy="4917771"/>
          </a:xfrm>
          <a:prstGeom prst="rect">
            <a:avLst/>
          </a:prstGeom>
        </p:spPr>
        <p:txBody>
          <a:bodyPr vert="horz" lIns="0" tIns="0" rIns="0" bIns="0" rtlCol="0">
            <a:noAutofit/>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CH" dirty="0"/>
          </a:p>
        </p:txBody>
      </p:sp>
      <p:sp>
        <p:nvSpPr>
          <p:cNvPr id="5" name="Freeform 5"/>
          <p:cNvSpPr>
            <a:spLocks noEditPoints="1"/>
          </p:cNvSpPr>
          <p:nvPr/>
        </p:nvSpPr>
        <p:spPr bwMode="auto">
          <a:xfrm>
            <a:off x="396000" y="396000"/>
            <a:ext cx="2520950" cy="409575"/>
          </a:xfrm>
          <a:custGeom>
            <a:avLst/>
            <a:gdLst>
              <a:gd name="T0" fmla="*/ 2491 w 17468"/>
              <a:gd name="T1" fmla="*/ 1090 h 2838"/>
              <a:gd name="T2" fmla="*/ 6234 w 17468"/>
              <a:gd name="T3" fmla="*/ 1725 h 2838"/>
              <a:gd name="T4" fmla="*/ 10872 w 17468"/>
              <a:gd name="T5" fmla="*/ 351 h 2838"/>
              <a:gd name="T6" fmla="*/ 15019 w 17468"/>
              <a:gd name="T7" fmla="*/ 860 h 2838"/>
              <a:gd name="T8" fmla="*/ 14561 w 17468"/>
              <a:gd name="T9" fmla="*/ 1005 h 2838"/>
              <a:gd name="T10" fmla="*/ 14235 w 17468"/>
              <a:gd name="T11" fmla="*/ 1382 h 2838"/>
              <a:gd name="T12" fmla="*/ 14070 w 17468"/>
              <a:gd name="T13" fmla="*/ 1925 h 2838"/>
              <a:gd name="T14" fmla="*/ 14074 w 17468"/>
              <a:gd name="T15" fmla="*/ 2332 h 2838"/>
              <a:gd name="T16" fmla="*/ 14238 w 17468"/>
              <a:gd name="T17" fmla="*/ 2651 h 2838"/>
              <a:gd name="T18" fmla="*/ 14550 w 17468"/>
              <a:gd name="T19" fmla="*/ 2819 h 2838"/>
              <a:gd name="T20" fmla="*/ 14870 w 17468"/>
              <a:gd name="T21" fmla="*/ 2828 h 2838"/>
              <a:gd name="T22" fmla="*/ 15101 w 17468"/>
              <a:gd name="T23" fmla="*/ 2761 h 2838"/>
              <a:gd name="T24" fmla="*/ 15310 w 17468"/>
              <a:gd name="T25" fmla="*/ 2631 h 2838"/>
              <a:gd name="T26" fmla="*/ 15075 w 17468"/>
              <a:gd name="T27" fmla="*/ 2488 h 2838"/>
              <a:gd name="T28" fmla="*/ 14751 w 17468"/>
              <a:gd name="T29" fmla="*/ 2588 h 2838"/>
              <a:gd name="T30" fmla="*/ 14549 w 17468"/>
              <a:gd name="T31" fmla="*/ 2542 h 2838"/>
              <a:gd name="T32" fmla="*/ 14393 w 17468"/>
              <a:gd name="T33" fmla="*/ 2388 h 2838"/>
              <a:gd name="T34" fmla="*/ 14337 w 17468"/>
              <a:gd name="T35" fmla="*/ 2097 h 2838"/>
              <a:gd name="T36" fmla="*/ 14398 w 17468"/>
              <a:gd name="T37" fmla="*/ 1714 h 2838"/>
              <a:gd name="T38" fmla="*/ 14576 w 17468"/>
              <a:gd name="T39" fmla="*/ 1342 h 2838"/>
              <a:gd name="T40" fmla="*/ 14813 w 17468"/>
              <a:gd name="T41" fmla="*/ 1156 h 2838"/>
              <a:gd name="T42" fmla="*/ 15127 w 17468"/>
              <a:gd name="T43" fmla="*/ 1116 h 2838"/>
              <a:gd name="T44" fmla="*/ 15376 w 17468"/>
              <a:gd name="T45" fmla="*/ 1268 h 2838"/>
              <a:gd name="T46" fmla="*/ 15527 w 17468"/>
              <a:gd name="T47" fmla="*/ 1030 h 2838"/>
              <a:gd name="T48" fmla="*/ 15349 w 17468"/>
              <a:gd name="T49" fmla="*/ 911 h 2838"/>
              <a:gd name="T50" fmla="*/ 15112 w 17468"/>
              <a:gd name="T51" fmla="*/ 860 h 2838"/>
              <a:gd name="T52" fmla="*/ 16588 w 17468"/>
              <a:gd name="T53" fmla="*/ 927 h 2838"/>
              <a:gd name="T54" fmla="*/ 16035 w 17468"/>
              <a:gd name="T55" fmla="*/ 2815 h 2838"/>
              <a:gd name="T56" fmla="*/ 16430 w 17468"/>
              <a:gd name="T57" fmla="*/ 1290 h 2838"/>
              <a:gd name="T58" fmla="*/ 16670 w 17468"/>
              <a:gd name="T59" fmla="*/ 1136 h 2838"/>
              <a:gd name="T60" fmla="*/ 16911 w 17468"/>
              <a:gd name="T61" fmla="*/ 1114 h 2838"/>
              <a:gd name="T62" fmla="*/ 17076 w 17468"/>
              <a:gd name="T63" fmla="*/ 1188 h 2838"/>
              <a:gd name="T64" fmla="*/ 17166 w 17468"/>
              <a:gd name="T65" fmla="*/ 1336 h 2838"/>
              <a:gd name="T66" fmla="*/ 17171 w 17468"/>
              <a:gd name="T67" fmla="*/ 1550 h 2838"/>
              <a:gd name="T68" fmla="*/ 17465 w 17468"/>
              <a:gd name="T69" fmla="*/ 1481 h 2838"/>
              <a:gd name="T70" fmla="*/ 17430 w 17468"/>
              <a:gd name="T71" fmla="*/ 1182 h 2838"/>
              <a:gd name="T72" fmla="*/ 17264 w 17468"/>
              <a:gd name="T73" fmla="*/ 961 h 2838"/>
              <a:gd name="T74" fmla="*/ 16991 w 17468"/>
              <a:gd name="T75" fmla="*/ 861 h 2838"/>
              <a:gd name="T76" fmla="*/ 8963 w 17468"/>
              <a:gd name="T77" fmla="*/ 1132 h 2838"/>
              <a:gd name="T78" fmla="*/ 8004 w 17468"/>
              <a:gd name="T79" fmla="*/ 1128 h 2838"/>
              <a:gd name="T80" fmla="*/ 12290 w 17468"/>
              <a:gd name="T81" fmla="*/ 957 h 2838"/>
              <a:gd name="T82" fmla="*/ 12170 w 17468"/>
              <a:gd name="T83" fmla="*/ 886 h 2838"/>
              <a:gd name="T84" fmla="*/ 12065 w 17468"/>
              <a:gd name="T85" fmla="*/ 1496 h 2838"/>
              <a:gd name="T86" fmla="*/ 12227 w 17468"/>
              <a:gd name="T87" fmla="*/ 1256 h 2838"/>
              <a:gd name="T88" fmla="*/ 12459 w 17468"/>
              <a:gd name="T89" fmla="*/ 1124 h 2838"/>
              <a:gd name="T90" fmla="*/ 12696 w 17468"/>
              <a:gd name="T91" fmla="*/ 1128 h 2838"/>
              <a:gd name="T92" fmla="*/ 12852 w 17468"/>
              <a:gd name="T93" fmla="*/ 1248 h 2838"/>
              <a:gd name="T94" fmla="*/ 12868 w 17468"/>
              <a:gd name="T95" fmla="*/ 893 h 2838"/>
              <a:gd name="T96" fmla="*/ 10875 w 17468"/>
              <a:gd name="T97" fmla="*/ 2815 h 2838"/>
              <a:gd name="T98" fmla="*/ 10391 w 17468"/>
              <a:gd name="T99" fmla="*/ 2780 h 2838"/>
              <a:gd name="T100" fmla="*/ 9988 w 17468"/>
              <a:gd name="T101" fmla="*/ 2833 h 2838"/>
              <a:gd name="T102" fmla="*/ 9724 w 17468"/>
              <a:gd name="T103" fmla="*/ 2721 h 2838"/>
              <a:gd name="T104" fmla="*/ 9570 w 17468"/>
              <a:gd name="T105" fmla="*/ 2490 h 2838"/>
              <a:gd name="T106" fmla="*/ 9546 w 17468"/>
              <a:gd name="T107" fmla="*/ 2199 h 2838"/>
              <a:gd name="T108" fmla="*/ 9840 w 17468"/>
              <a:gd name="T109" fmla="*/ 2123 h 2838"/>
              <a:gd name="T110" fmla="*/ 9839 w 17468"/>
              <a:gd name="T111" fmla="*/ 2345 h 2838"/>
              <a:gd name="T112" fmla="*/ 9922 w 17468"/>
              <a:gd name="T113" fmla="*/ 2499 h 2838"/>
              <a:gd name="T114" fmla="*/ 10081 w 17468"/>
              <a:gd name="T115" fmla="*/ 2579 h 2838"/>
              <a:gd name="T116" fmla="*/ 10320 w 17468"/>
              <a:gd name="T117" fmla="*/ 2567 h 2838"/>
              <a:gd name="T118" fmla="*/ 10558 w 17468"/>
              <a:gd name="T119" fmla="*/ 2429 h 2838"/>
              <a:gd name="T120" fmla="*/ 10738 w 17468"/>
              <a:gd name="T121" fmla="*/ 2064 h 28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7468" h="2838">
                <a:moveTo>
                  <a:pt x="6359" y="1090"/>
                </a:moveTo>
                <a:lnTo>
                  <a:pt x="5726" y="1090"/>
                </a:lnTo>
                <a:lnTo>
                  <a:pt x="5949" y="0"/>
                </a:lnTo>
                <a:lnTo>
                  <a:pt x="566" y="0"/>
                </a:lnTo>
                <a:lnTo>
                  <a:pt x="0" y="2815"/>
                </a:lnTo>
                <a:lnTo>
                  <a:pt x="2146" y="2815"/>
                </a:lnTo>
                <a:lnTo>
                  <a:pt x="2287" y="2111"/>
                </a:lnTo>
                <a:lnTo>
                  <a:pt x="1020" y="2111"/>
                </a:lnTo>
                <a:lnTo>
                  <a:pt x="1096" y="1725"/>
                </a:lnTo>
                <a:lnTo>
                  <a:pt x="2364" y="1725"/>
                </a:lnTo>
                <a:lnTo>
                  <a:pt x="2491" y="1090"/>
                </a:lnTo>
                <a:lnTo>
                  <a:pt x="1224" y="1090"/>
                </a:lnTo>
                <a:lnTo>
                  <a:pt x="1300" y="704"/>
                </a:lnTo>
                <a:lnTo>
                  <a:pt x="3309" y="704"/>
                </a:lnTo>
                <a:lnTo>
                  <a:pt x="2885" y="2815"/>
                </a:lnTo>
                <a:lnTo>
                  <a:pt x="3765" y="2815"/>
                </a:lnTo>
                <a:lnTo>
                  <a:pt x="4189" y="704"/>
                </a:lnTo>
                <a:lnTo>
                  <a:pt x="4928" y="704"/>
                </a:lnTo>
                <a:lnTo>
                  <a:pt x="4503" y="2815"/>
                </a:lnTo>
                <a:lnTo>
                  <a:pt x="5383" y="2815"/>
                </a:lnTo>
                <a:lnTo>
                  <a:pt x="5601" y="1725"/>
                </a:lnTo>
                <a:lnTo>
                  <a:pt x="6234" y="1725"/>
                </a:lnTo>
                <a:lnTo>
                  <a:pt x="6017" y="2815"/>
                </a:lnTo>
                <a:lnTo>
                  <a:pt x="6897" y="2815"/>
                </a:lnTo>
                <a:lnTo>
                  <a:pt x="7462" y="0"/>
                </a:lnTo>
                <a:lnTo>
                  <a:pt x="6582" y="0"/>
                </a:lnTo>
                <a:lnTo>
                  <a:pt x="6359" y="1090"/>
                </a:lnTo>
                <a:close/>
                <a:moveTo>
                  <a:pt x="10121" y="351"/>
                </a:moveTo>
                <a:lnTo>
                  <a:pt x="10403" y="351"/>
                </a:lnTo>
                <a:lnTo>
                  <a:pt x="10473" y="0"/>
                </a:lnTo>
                <a:lnTo>
                  <a:pt x="10191" y="0"/>
                </a:lnTo>
                <a:lnTo>
                  <a:pt x="10121" y="351"/>
                </a:lnTo>
                <a:close/>
                <a:moveTo>
                  <a:pt x="10872" y="351"/>
                </a:moveTo>
                <a:lnTo>
                  <a:pt x="11153" y="351"/>
                </a:lnTo>
                <a:lnTo>
                  <a:pt x="11223" y="0"/>
                </a:lnTo>
                <a:lnTo>
                  <a:pt x="10943" y="0"/>
                </a:lnTo>
                <a:lnTo>
                  <a:pt x="10872" y="351"/>
                </a:lnTo>
                <a:close/>
                <a:moveTo>
                  <a:pt x="13609" y="351"/>
                </a:moveTo>
                <a:lnTo>
                  <a:pt x="13890" y="351"/>
                </a:lnTo>
                <a:lnTo>
                  <a:pt x="13960" y="0"/>
                </a:lnTo>
                <a:lnTo>
                  <a:pt x="13680" y="0"/>
                </a:lnTo>
                <a:lnTo>
                  <a:pt x="13609" y="351"/>
                </a:lnTo>
                <a:close/>
                <a:moveTo>
                  <a:pt x="15066" y="859"/>
                </a:moveTo>
                <a:lnTo>
                  <a:pt x="15019" y="860"/>
                </a:lnTo>
                <a:lnTo>
                  <a:pt x="14972" y="863"/>
                </a:lnTo>
                <a:lnTo>
                  <a:pt x="14927" y="868"/>
                </a:lnTo>
                <a:lnTo>
                  <a:pt x="14883" y="875"/>
                </a:lnTo>
                <a:lnTo>
                  <a:pt x="14839" y="885"/>
                </a:lnTo>
                <a:lnTo>
                  <a:pt x="14795" y="896"/>
                </a:lnTo>
                <a:lnTo>
                  <a:pt x="14754" y="909"/>
                </a:lnTo>
                <a:lnTo>
                  <a:pt x="14714" y="925"/>
                </a:lnTo>
                <a:lnTo>
                  <a:pt x="14674" y="942"/>
                </a:lnTo>
                <a:lnTo>
                  <a:pt x="14635" y="962"/>
                </a:lnTo>
                <a:lnTo>
                  <a:pt x="14598" y="982"/>
                </a:lnTo>
                <a:lnTo>
                  <a:pt x="14561" y="1005"/>
                </a:lnTo>
                <a:lnTo>
                  <a:pt x="14526" y="1030"/>
                </a:lnTo>
                <a:lnTo>
                  <a:pt x="14492" y="1058"/>
                </a:lnTo>
                <a:lnTo>
                  <a:pt x="14458" y="1086"/>
                </a:lnTo>
                <a:lnTo>
                  <a:pt x="14426" y="1117"/>
                </a:lnTo>
                <a:lnTo>
                  <a:pt x="14396" y="1149"/>
                </a:lnTo>
                <a:lnTo>
                  <a:pt x="14365" y="1184"/>
                </a:lnTo>
                <a:lnTo>
                  <a:pt x="14337" y="1220"/>
                </a:lnTo>
                <a:lnTo>
                  <a:pt x="14310" y="1257"/>
                </a:lnTo>
                <a:lnTo>
                  <a:pt x="14283" y="1298"/>
                </a:lnTo>
                <a:lnTo>
                  <a:pt x="14259" y="1339"/>
                </a:lnTo>
                <a:lnTo>
                  <a:pt x="14235" y="1382"/>
                </a:lnTo>
                <a:lnTo>
                  <a:pt x="14213" y="1427"/>
                </a:lnTo>
                <a:lnTo>
                  <a:pt x="14192" y="1474"/>
                </a:lnTo>
                <a:lnTo>
                  <a:pt x="14172" y="1522"/>
                </a:lnTo>
                <a:lnTo>
                  <a:pt x="14155" y="1572"/>
                </a:lnTo>
                <a:lnTo>
                  <a:pt x="14137" y="1623"/>
                </a:lnTo>
                <a:lnTo>
                  <a:pt x="14122" y="1677"/>
                </a:lnTo>
                <a:lnTo>
                  <a:pt x="14108" y="1731"/>
                </a:lnTo>
                <a:lnTo>
                  <a:pt x="14094" y="1788"/>
                </a:lnTo>
                <a:lnTo>
                  <a:pt x="14084" y="1846"/>
                </a:lnTo>
                <a:lnTo>
                  <a:pt x="14076" y="1885"/>
                </a:lnTo>
                <a:lnTo>
                  <a:pt x="14070" y="1925"/>
                </a:lnTo>
                <a:lnTo>
                  <a:pt x="14065" y="1966"/>
                </a:lnTo>
                <a:lnTo>
                  <a:pt x="14062" y="2005"/>
                </a:lnTo>
                <a:lnTo>
                  <a:pt x="14058" y="2043"/>
                </a:lnTo>
                <a:lnTo>
                  <a:pt x="14056" y="2079"/>
                </a:lnTo>
                <a:lnTo>
                  <a:pt x="14055" y="2113"/>
                </a:lnTo>
                <a:lnTo>
                  <a:pt x="14055" y="2143"/>
                </a:lnTo>
                <a:lnTo>
                  <a:pt x="14056" y="2183"/>
                </a:lnTo>
                <a:lnTo>
                  <a:pt x="14058" y="2221"/>
                </a:lnTo>
                <a:lnTo>
                  <a:pt x="14062" y="2259"/>
                </a:lnTo>
                <a:lnTo>
                  <a:pt x="14067" y="2297"/>
                </a:lnTo>
                <a:lnTo>
                  <a:pt x="14074" y="2332"/>
                </a:lnTo>
                <a:lnTo>
                  <a:pt x="14081" y="2366"/>
                </a:lnTo>
                <a:lnTo>
                  <a:pt x="14091" y="2400"/>
                </a:lnTo>
                <a:lnTo>
                  <a:pt x="14102" y="2433"/>
                </a:lnTo>
                <a:lnTo>
                  <a:pt x="14114" y="2464"/>
                </a:lnTo>
                <a:lnTo>
                  <a:pt x="14128" y="2494"/>
                </a:lnTo>
                <a:lnTo>
                  <a:pt x="14144" y="2524"/>
                </a:lnTo>
                <a:lnTo>
                  <a:pt x="14160" y="2551"/>
                </a:lnTo>
                <a:lnTo>
                  <a:pt x="14177" y="2578"/>
                </a:lnTo>
                <a:lnTo>
                  <a:pt x="14196" y="2603"/>
                </a:lnTo>
                <a:lnTo>
                  <a:pt x="14216" y="2628"/>
                </a:lnTo>
                <a:lnTo>
                  <a:pt x="14238" y="2651"/>
                </a:lnTo>
                <a:lnTo>
                  <a:pt x="14260" y="2673"/>
                </a:lnTo>
                <a:lnTo>
                  <a:pt x="14284" y="2694"/>
                </a:lnTo>
                <a:lnTo>
                  <a:pt x="14310" y="2714"/>
                </a:lnTo>
                <a:lnTo>
                  <a:pt x="14336" y="2731"/>
                </a:lnTo>
                <a:lnTo>
                  <a:pt x="14363" y="2747"/>
                </a:lnTo>
                <a:lnTo>
                  <a:pt x="14391" y="2763"/>
                </a:lnTo>
                <a:lnTo>
                  <a:pt x="14421" y="2777"/>
                </a:lnTo>
                <a:lnTo>
                  <a:pt x="14451" y="2790"/>
                </a:lnTo>
                <a:lnTo>
                  <a:pt x="14483" y="2801"/>
                </a:lnTo>
                <a:lnTo>
                  <a:pt x="14516" y="2811"/>
                </a:lnTo>
                <a:lnTo>
                  <a:pt x="14550" y="2819"/>
                </a:lnTo>
                <a:lnTo>
                  <a:pt x="14585" y="2826"/>
                </a:lnTo>
                <a:lnTo>
                  <a:pt x="14621" y="2831"/>
                </a:lnTo>
                <a:lnTo>
                  <a:pt x="14658" y="2835"/>
                </a:lnTo>
                <a:lnTo>
                  <a:pt x="14696" y="2837"/>
                </a:lnTo>
                <a:lnTo>
                  <a:pt x="14734" y="2838"/>
                </a:lnTo>
                <a:lnTo>
                  <a:pt x="14757" y="2838"/>
                </a:lnTo>
                <a:lnTo>
                  <a:pt x="14780" y="2837"/>
                </a:lnTo>
                <a:lnTo>
                  <a:pt x="14803" y="2836"/>
                </a:lnTo>
                <a:lnTo>
                  <a:pt x="14825" y="2834"/>
                </a:lnTo>
                <a:lnTo>
                  <a:pt x="14847" y="2831"/>
                </a:lnTo>
                <a:lnTo>
                  <a:pt x="14870" y="2828"/>
                </a:lnTo>
                <a:lnTo>
                  <a:pt x="14891" y="2825"/>
                </a:lnTo>
                <a:lnTo>
                  <a:pt x="14913" y="2821"/>
                </a:lnTo>
                <a:lnTo>
                  <a:pt x="14934" y="2816"/>
                </a:lnTo>
                <a:lnTo>
                  <a:pt x="14956" y="2811"/>
                </a:lnTo>
                <a:lnTo>
                  <a:pt x="14978" y="2805"/>
                </a:lnTo>
                <a:lnTo>
                  <a:pt x="14998" y="2799"/>
                </a:lnTo>
                <a:lnTo>
                  <a:pt x="15019" y="2792"/>
                </a:lnTo>
                <a:lnTo>
                  <a:pt x="15040" y="2786"/>
                </a:lnTo>
                <a:lnTo>
                  <a:pt x="15061" y="2778"/>
                </a:lnTo>
                <a:lnTo>
                  <a:pt x="15081" y="2769"/>
                </a:lnTo>
                <a:lnTo>
                  <a:pt x="15101" y="2761"/>
                </a:lnTo>
                <a:lnTo>
                  <a:pt x="15121" y="2751"/>
                </a:lnTo>
                <a:lnTo>
                  <a:pt x="15141" y="2741"/>
                </a:lnTo>
                <a:lnTo>
                  <a:pt x="15161" y="2731"/>
                </a:lnTo>
                <a:lnTo>
                  <a:pt x="15180" y="2720"/>
                </a:lnTo>
                <a:lnTo>
                  <a:pt x="15199" y="2709"/>
                </a:lnTo>
                <a:lnTo>
                  <a:pt x="15218" y="2697"/>
                </a:lnTo>
                <a:lnTo>
                  <a:pt x="15236" y="2684"/>
                </a:lnTo>
                <a:lnTo>
                  <a:pt x="15255" y="2672"/>
                </a:lnTo>
                <a:lnTo>
                  <a:pt x="15274" y="2658"/>
                </a:lnTo>
                <a:lnTo>
                  <a:pt x="15291" y="2645"/>
                </a:lnTo>
                <a:lnTo>
                  <a:pt x="15310" y="2631"/>
                </a:lnTo>
                <a:lnTo>
                  <a:pt x="15343" y="2600"/>
                </a:lnTo>
                <a:lnTo>
                  <a:pt x="15377" y="2567"/>
                </a:lnTo>
                <a:lnTo>
                  <a:pt x="15381" y="2565"/>
                </a:lnTo>
                <a:lnTo>
                  <a:pt x="15218" y="2368"/>
                </a:lnTo>
                <a:lnTo>
                  <a:pt x="15215" y="2363"/>
                </a:lnTo>
                <a:lnTo>
                  <a:pt x="15212" y="2366"/>
                </a:lnTo>
                <a:lnTo>
                  <a:pt x="15184" y="2395"/>
                </a:lnTo>
                <a:lnTo>
                  <a:pt x="15157" y="2421"/>
                </a:lnTo>
                <a:lnTo>
                  <a:pt x="15129" y="2446"/>
                </a:lnTo>
                <a:lnTo>
                  <a:pt x="15102" y="2468"/>
                </a:lnTo>
                <a:lnTo>
                  <a:pt x="15075" y="2488"/>
                </a:lnTo>
                <a:lnTo>
                  <a:pt x="15048" y="2506"/>
                </a:lnTo>
                <a:lnTo>
                  <a:pt x="15020" y="2523"/>
                </a:lnTo>
                <a:lnTo>
                  <a:pt x="14992" y="2537"/>
                </a:lnTo>
                <a:lnTo>
                  <a:pt x="14964" y="2549"/>
                </a:lnTo>
                <a:lnTo>
                  <a:pt x="14935" y="2560"/>
                </a:lnTo>
                <a:lnTo>
                  <a:pt x="14907" y="2568"/>
                </a:lnTo>
                <a:lnTo>
                  <a:pt x="14876" y="2576"/>
                </a:lnTo>
                <a:lnTo>
                  <a:pt x="14847" y="2581"/>
                </a:lnTo>
                <a:lnTo>
                  <a:pt x="14815" y="2585"/>
                </a:lnTo>
                <a:lnTo>
                  <a:pt x="14783" y="2587"/>
                </a:lnTo>
                <a:lnTo>
                  <a:pt x="14751" y="2588"/>
                </a:lnTo>
                <a:lnTo>
                  <a:pt x="14731" y="2588"/>
                </a:lnTo>
                <a:lnTo>
                  <a:pt x="14712" y="2587"/>
                </a:lnTo>
                <a:lnTo>
                  <a:pt x="14694" y="2585"/>
                </a:lnTo>
                <a:lnTo>
                  <a:pt x="14675" y="2583"/>
                </a:lnTo>
                <a:lnTo>
                  <a:pt x="14657" y="2579"/>
                </a:lnTo>
                <a:lnTo>
                  <a:pt x="14638" y="2575"/>
                </a:lnTo>
                <a:lnTo>
                  <a:pt x="14620" y="2571"/>
                </a:lnTo>
                <a:lnTo>
                  <a:pt x="14601" y="2564"/>
                </a:lnTo>
                <a:lnTo>
                  <a:pt x="14584" y="2557"/>
                </a:lnTo>
                <a:lnTo>
                  <a:pt x="14566" y="2550"/>
                </a:lnTo>
                <a:lnTo>
                  <a:pt x="14549" y="2542"/>
                </a:lnTo>
                <a:lnTo>
                  <a:pt x="14531" y="2532"/>
                </a:lnTo>
                <a:lnTo>
                  <a:pt x="14515" y="2523"/>
                </a:lnTo>
                <a:lnTo>
                  <a:pt x="14498" y="2512"/>
                </a:lnTo>
                <a:lnTo>
                  <a:pt x="14483" y="2500"/>
                </a:lnTo>
                <a:lnTo>
                  <a:pt x="14469" y="2487"/>
                </a:lnTo>
                <a:lnTo>
                  <a:pt x="14454" y="2473"/>
                </a:lnTo>
                <a:lnTo>
                  <a:pt x="14441" y="2458"/>
                </a:lnTo>
                <a:lnTo>
                  <a:pt x="14427" y="2442"/>
                </a:lnTo>
                <a:lnTo>
                  <a:pt x="14414" y="2425"/>
                </a:lnTo>
                <a:lnTo>
                  <a:pt x="14403" y="2407"/>
                </a:lnTo>
                <a:lnTo>
                  <a:pt x="14393" y="2388"/>
                </a:lnTo>
                <a:lnTo>
                  <a:pt x="14383" y="2369"/>
                </a:lnTo>
                <a:lnTo>
                  <a:pt x="14373" y="2347"/>
                </a:lnTo>
                <a:lnTo>
                  <a:pt x="14365" y="2325"/>
                </a:lnTo>
                <a:lnTo>
                  <a:pt x="14358" y="2301"/>
                </a:lnTo>
                <a:lnTo>
                  <a:pt x="14351" y="2277"/>
                </a:lnTo>
                <a:lnTo>
                  <a:pt x="14347" y="2251"/>
                </a:lnTo>
                <a:lnTo>
                  <a:pt x="14342" y="2223"/>
                </a:lnTo>
                <a:lnTo>
                  <a:pt x="14339" y="2195"/>
                </a:lnTo>
                <a:lnTo>
                  <a:pt x="14337" y="2166"/>
                </a:lnTo>
                <a:lnTo>
                  <a:pt x="14337" y="2135"/>
                </a:lnTo>
                <a:lnTo>
                  <a:pt x="14337" y="2097"/>
                </a:lnTo>
                <a:lnTo>
                  <a:pt x="14339" y="2060"/>
                </a:lnTo>
                <a:lnTo>
                  <a:pt x="14341" y="2024"/>
                </a:lnTo>
                <a:lnTo>
                  <a:pt x="14346" y="1989"/>
                </a:lnTo>
                <a:lnTo>
                  <a:pt x="14350" y="1954"/>
                </a:lnTo>
                <a:lnTo>
                  <a:pt x="14354" y="1919"/>
                </a:lnTo>
                <a:lnTo>
                  <a:pt x="14361" y="1883"/>
                </a:lnTo>
                <a:lnTo>
                  <a:pt x="14367" y="1847"/>
                </a:lnTo>
                <a:lnTo>
                  <a:pt x="14374" y="1815"/>
                </a:lnTo>
                <a:lnTo>
                  <a:pt x="14381" y="1782"/>
                </a:lnTo>
                <a:lnTo>
                  <a:pt x="14389" y="1749"/>
                </a:lnTo>
                <a:lnTo>
                  <a:pt x="14398" y="1714"/>
                </a:lnTo>
                <a:lnTo>
                  <a:pt x="14408" y="1679"/>
                </a:lnTo>
                <a:lnTo>
                  <a:pt x="14420" y="1643"/>
                </a:lnTo>
                <a:lnTo>
                  <a:pt x="14433" y="1606"/>
                </a:lnTo>
                <a:lnTo>
                  <a:pt x="14447" y="1570"/>
                </a:lnTo>
                <a:lnTo>
                  <a:pt x="14462" y="1533"/>
                </a:lnTo>
                <a:lnTo>
                  <a:pt x="14480" y="1496"/>
                </a:lnTo>
                <a:lnTo>
                  <a:pt x="14498" y="1460"/>
                </a:lnTo>
                <a:lnTo>
                  <a:pt x="14518" y="1426"/>
                </a:lnTo>
                <a:lnTo>
                  <a:pt x="14540" y="1391"/>
                </a:lnTo>
                <a:lnTo>
                  <a:pt x="14564" y="1358"/>
                </a:lnTo>
                <a:lnTo>
                  <a:pt x="14576" y="1342"/>
                </a:lnTo>
                <a:lnTo>
                  <a:pt x="14589" y="1325"/>
                </a:lnTo>
                <a:lnTo>
                  <a:pt x="14602" y="1310"/>
                </a:lnTo>
                <a:lnTo>
                  <a:pt x="14616" y="1295"/>
                </a:lnTo>
                <a:lnTo>
                  <a:pt x="14639" y="1273"/>
                </a:lnTo>
                <a:lnTo>
                  <a:pt x="14662" y="1252"/>
                </a:lnTo>
                <a:lnTo>
                  <a:pt x="14686" y="1232"/>
                </a:lnTo>
                <a:lnTo>
                  <a:pt x="14710" y="1214"/>
                </a:lnTo>
                <a:lnTo>
                  <a:pt x="14735" y="1197"/>
                </a:lnTo>
                <a:lnTo>
                  <a:pt x="14760" y="1182"/>
                </a:lnTo>
                <a:lnTo>
                  <a:pt x="14787" y="1168"/>
                </a:lnTo>
                <a:lnTo>
                  <a:pt x="14813" y="1156"/>
                </a:lnTo>
                <a:lnTo>
                  <a:pt x="14839" y="1145"/>
                </a:lnTo>
                <a:lnTo>
                  <a:pt x="14866" y="1135"/>
                </a:lnTo>
                <a:lnTo>
                  <a:pt x="14894" y="1128"/>
                </a:lnTo>
                <a:lnTo>
                  <a:pt x="14922" y="1121"/>
                </a:lnTo>
                <a:lnTo>
                  <a:pt x="14950" y="1116"/>
                </a:lnTo>
                <a:lnTo>
                  <a:pt x="14980" y="1111"/>
                </a:lnTo>
                <a:lnTo>
                  <a:pt x="15009" y="1109"/>
                </a:lnTo>
                <a:lnTo>
                  <a:pt x="15039" y="1109"/>
                </a:lnTo>
                <a:lnTo>
                  <a:pt x="15071" y="1109"/>
                </a:lnTo>
                <a:lnTo>
                  <a:pt x="15099" y="1111"/>
                </a:lnTo>
                <a:lnTo>
                  <a:pt x="15127" y="1116"/>
                </a:lnTo>
                <a:lnTo>
                  <a:pt x="15155" y="1121"/>
                </a:lnTo>
                <a:lnTo>
                  <a:pt x="15180" y="1128"/>
                </a:lnTo>
                <a:lnTo>
                  <a:pt x="15205" y="1136"/>
                </a:lnTo>
                <a:lnTo>
                  <a:pt x="15229" y="1146"/>
                </a:lnTo>
                <a:lnTo>
                  <a:pt x="15252" y="1158"/>
                </a:lnTo>
                <a:lnTo>
                  <a:pt x="15274" y="1171"/>
                </a:lnTo>
                <a:lnTo>
                  <a:pt x="15295" y="1187"/>
                </a:lnTo>
                <a:lnTo>
                  <a:pt x="15316" y="1204"/>
                </a:lnTo>
                <a:lnTo>
                  <a:pt x="15336" y="1224"/>
                </a:lnTo>
                <a:lnTo>
                  <a:pt x="15357" y="1245"/>
                </a:lnTo>
                <a:lnTo>
                  <a:pt x="15376" y="1268"/>
                </a:lnTo>
                <a:lnTo>
                  <a:pt x="15395" y="1295"/>
                </a:lnTo>
                <a:lnTo>
                  <a:pt x="15414" y="1322"/>
                </a:lnTo>
                <a:lnTo>
                  <a:pt x="15417" y="1325"/>
                </a:lnTo>
                <a:lnTo>
                  <a:pt x="15623" y="1150"/>
                </a:lnTo>
                <a:lnTo>
                  <a:pt x="15626" y="1148"/>
                </a:lnTo>
                <a:lnTo>
                  <a:pt x="15624" y="1145"/>
                </a:lnTo>
                <a:lnTo>
                  <a:pt x="15598" y="1109"/>
                </a:lnTo>
                <a:lnTo>
                  <a:pt x="15569" y="1076"/>
                </a:lnTo>
                <a:lnTo>
                  <a:pt x="15555" y="1060"/>
                </a:lnTo>
                <a:lnTo>
                  <a:pt x="15541" y="1046"/>
                </a:lnTo>
                <a:lnTo>
                  <a:pt x="15527" y="1030"/>
                </a:lnTo>
                <a:lnTo>
                  <a:pt x="15512" y="1017"/>
                </a:lnTo>
                <a:lnTo>
                  <a:pt x="15496" y="1003"/>
                </a:lnTo>
                <a:lnTo>
                  <a:pt x="15481" y="991"/>
                </a:lnTo>
                <a:lnTo>
                  <a:pt x="15466" y="979"/>
                </a:lnTo>
                <a:lnTo>
                  <a:pt x="15450" y="967"/>
                </a:lnTo>
                <a:lnTo>
                  <a:pt x="15434" y="956"/>
                </a:lnTo>
                <a:lnTo>
                  <a:pt x="15418" y="946"/>
                </a:lnTo>
                <a:lnTo>
                  <a:pt x="15401" y="937"/>
                </a:lnTo>
                <a:lnTo>
                  <a:pt x="15384" y="928"/>
                </a:lnTo>
                <a:lnTo>
                  <a:pt x="15366" y="919"/>
                </a:lnTo>
                <a:lnTo>
                  <a:pt x="15349" y="911"/>
                </a:lnTo>
                <a:lnTo>
                  <a:pt x="15331" y="904"/>
                </a:lnTo>
                <a:lnTo>
                  <a:pt x="15313" y="897"/>
                </a:lnTo>
                <a:lnTo>
                  <a:pt x="15294" y="891"/>
                </a:lnTo>
                <a:lnTo>
                  <a:pt x="15276" y="885"/>
                </a:lnTo>
                <a:lnTo>
                  <a:pt x="15256" y="880"/>
                </a:lnTo>
                <a:lnTo>
                  <a:pt x="15236" y="875"/>
                </a:lnTo>
                <a:lnTo>
                  <a:pt x="15217" y="872"/>
                </a:lnTo>
                <a:lnTo>
                  <a:pt x="15197" y="868"/>
                </a:lnTo>
                <a:lnTo>
                  <a:pt x="15176" y="866"/>
                </a:lnTo>
                <a:lnTo>
                  <a:pt x="15155" y="863"/>
                </a:lnTo>
                <a:lnTo>
                  <a:pt x="15112" y="860"/>
                </a:lnTo>
                <a:lnTo>
                  <a:pt x="15066" y="859"/>
                </a:lnTo>
                <a:close/>
                <a:moveTo>
                  <a:pt x="16933" y="859"/>
                </a:moveTo>
                <a:lnTo>
                  <a:pt x="16889" y="860"/>
                </a:lnTo>
                <a:lnTo>
                  <a:pt x="16848" y="862"/>
                </a:lnTo>
                <a:lnTo>
                  <a:pt x="16807" y="867"/>
                </a:lnTo>
                <a:lnTo>
                  <a:pt x="16768" y="872"/>
                </a:lnTo>
                <a:lnTo>
                  <a:pt x="16730" y="880"/>
                </a:lnTo>
                <a:lnTo>
                  <a:pt x="16693" y="890"/>
                </a:lnTo>
                <a:lnTo>
                  <a:pt x="16657" y="901"/>
                </a:lnTo>
                <a:lnTo>
                  <a:pt x="16622" y="913"/>
                </a:lnTo>
                <a:lnTo>
                  <a:pt x="16588" y="927"/>
                </a:lnTo>
                <a:lnTo>
                  <a:pt x="16555" y="943"/>
                </a:lnTo>
                <a:lnTo>
                  <a:pt x="16525" y="961"/>
                </a:lnTo>
                <a:lnTo>
                  <a:pt x="16494" y="980"/>
                </a:lnTo>
                <a:lnTo>
                  <a:pt x="16464" y="1002"/>
                </a:lnTo>
                <a:lnTo>
                  <a:pt x="16435" y="1025"/>
                </a:lnTo>
                <a:lnTo>
                  <a:pt x="16408" y="1050"/>
                </a:lnTo>
                <a:lnTo>
                  <a:pt x="16382" y="1076"/>
                </a:lnTo>
                <a:lnTo>
                  <a:pt x="16600" y="0"/>
                </a:lnTo>
                <a:lnTo>
                  <a:pt x="16318" y="0"/>
                </a:lnTo>
                <a:lnTo>
                  <a:pt x="15753" y="2815"/>
                </a:lnTo>
                <a:lnTo>
                  <a:pt x="16035" y="2815"/>
                </a:lnTo>
                <a:lnTo>
                  <a:pt x="16269" y="1633"/>
                </a:lnTo>
                <a:lnTo>
                  <a:pt x="16279" y="1587"/>
                </a:lnTo>
                <a:lnTo>
                  <a:pt x="16291" y="1545"/>
                </a:lnTo>
                <a:lnTo>
                  <a:pt x="16304" y="1504"/>
                </a:lnTo>
                <a:lnTo>
                  <a:pt x="16319" y="1467"/>
                </a:lnTo>
                <a:lnTo>
                  <a:pt x="16335" y="1432"/>
                </a:lnTo>
                <a:lnTo>
                  <a:pt x="16352" y="1399"/>
                </a:lnTo>
                <a:lnTo>
                  <a:pt x="16370" y="1369"/>
                </a:lnTo>
                <a:lnTo>
                  <a:pt x="16389" y="1340"/>
                </a:lnTo>
                <a:lnTo>
                  <a:pt x="16409" y="1314"/>
                </a:lnTo>
                <a:lnTo>
                  <a:pt x="16430" y="1290"/>
                </a:lnTo>
                <a:lnTo>
                  <a:pt x="16450" y="1268"/>
                </a:lnTo>
                <a:lnTo>
                  <a:pt x="16472" y="1248"/>
                </a:lnTo>
                <a:lnTo>
                  <a:pt x="16494" y="1229"/>
                </a:lnTo>
                <a:lnTo>
                  <a:pt x="16516" y="1213"/>
                </a:lnTo>
                <a:lnTo>
                  <a:pt x="16539" y="1197"/>
                </a:lnTo>
                <a:lnTo>
                  <a:pt x="16561" y="1183"/>
                </a:lnTo>
                <a:lnTo>
                  <a:pt x="16584" y="1171"/>
                </a:lnTo>
                <a:lnTo>
                  <a:pt x="16606" y="1160"/>
                </a:lnTo>
                <a:lnTo>
                  <a:pt x="16627" y="1152"/>
                </a:lnTo>
                <a:lnTo>
                  <a:pt x="16649" y="1143"/>
                </a:lnTo>
                <a:lnTo>
                  <a:pt x="16670" y="1136"/>
                </a:lnTo>
                <a:lnTo>
                  <a:pt x="16690" y="1130"/>
                </a:lnTo>
                <a:lnTo>
                  <a:pt x="16709" y="1124"/>
                </a:lnTo>
                <a:lnTo>
                  <a:pt x="16728" y="1121"/>
                </a:lnTo>
                <a:lnTo>
                  <a:pt x="16763" y="1114"/>
                </a:lnTo>
                <a:lnTo>
                  <a:pt x="16792" y="1111"/>
                </a:lnTo>
                <a:lnTo>
                  <a:pt x="16817" y="1109"/>
                </a:lnTo>
                <a:lnTo>
                  <a:pt x="16835" y="1109"/>
                </a:lnTo>
                <a:lnTo>
                  <a:pt x="16854" y="1109"/>
                </a:lnTo>
                <a:lnTo>
                  <a:pt x="16874" y="1110"/>
                </a:lnTo>
                <a:lnTo>
                  <a:pt x="16893" y="1112"/>
                </a:lnTo>
                <a:lnTo>
                  <a:pt x="16911" y="1114"/>
                </a:lnTo>
                <a:lnTo>
                  <a:pt x="16930" y="1118"/>
                </a:lnTo>
                <a:lnTo>
                  <a:pt x="16946" y="1122"/>
                </a:lnTo>
                <a:lnTo>
                  <a:pt x="16964" y="1126"/>
                </a:lnTo>
                <a:lnTo>
                  <a:pt x="16980" y="1132"/>
                </a:lnTo>
                <a:lnTo>
                  <a:pt x="16995" y="1137"/>
                </a:lnTo>
                <a:lnTo>
                  <a:pt x="17011" y="1144"/>
                </a:lnTo>
                <a:lnTo>
                  <a:pt x="17025" y="1152"/>
                </a:lnTo>
                <a:lnTo>
                  <a:pt x="17038" y="1159"/>
                </a:lnTo>
                <a:lnTo>
                  <a:pt x="17052" y="1168"/>
                </a:lnTo>
                <a:lnTo>
                  <a:pt x="17064" y="1178"/>
                </a:lnTo>
                <a:lnTo>
                  <a:pt x="17076" y="1188"/>
                </a:lnTo>
                <a:lnTo>
                  <a:pt x="17088" y="1197"/>
                </a:lnTo>
                <a:lnTo>
                  <a:pt x="17098" y="1209"/>
                </a:lnTo>
                <a:lnTo>
                  <a:pt x="17109" y="1220"/>
                </a:lnTo>
                <a:lnTo>
                  <a:pt x="17118" y="1233"/>
                </a:lnTo>
                <a:lnTo>
                  <a:pt x="17126" y="1245"/>
                </a:lnTo>
                <a:lnTo>
                  <a:pt x="17135" y="1260"/>
                </a:lnTo>
                <a:lnTo>
                  <a:pt x="17143" y="1274"/>
                </a:lnTo>
                <a:lnTo>
                  <a:pt x="17149" y="1288"/>
                </a:lnTo>
                <a:lnTo>
                  <a:pt x="17156" y="1303"/>
                </a:lnTo>
                <a:lnTo>
                  <a:pt x="17161" y="1320"/>
                </a:lnTo>
                <a:lnTo>
                  <a:pt x="17166" y="1336"/>
                </a:lnTo>
                <a:lnTo>
                  <a:pt x="17170" y="1352"/>
                </a:lnTo>
                <a:lnTo>
                  <a:pt x="17173" y="1370"/>
                </a:lnTo>
                <a:lnTo>
                  <a:pt x="17175" y="1387"/>
                </a:lnTo>
                <a:lnTo>
                  <a:pt x="17178" y="1406"/>
                </a:lnTo>
                <a:lnTo>
                  <a:pt x="17179" y="1426"/>
                </a:lnTo>
                <a:lnTo>
                  <a:pt x="17179" y="1444"/>
                </a:lnTo>
                <a:lnTo>
                  <a:pt x="17179" y="1463"/>
                </a:lnTo>
                <a:lnTo>
                  <a:pt x="17178" y="1483"/>
                </a:lnTo>
                <a:lnTo>
                  <a:pt x="17175" y="1504"/>
                </a:lnTo>
                <a:lnTo>
                  <a:pt x="17173" y="1527"/>
                </a:lnTo>
                <a:lnTo>
                  <a:pt x="17171" y="1550"/>
                </a:lnTo>
                <a:lnTo>
                  <a:pt x="17168" y="1574"/>
                </a:lnTo>
                <a:lnTo>
                  <a:pt x="17163" y="1599"/>
                </a:lnTo>
                <a:lnTo>
                  <a:pt x="17159" y="1623"/>
                </a:lnTo>
                <a:lnTo>
                  <a:pt x="16920" y="2815"/>
                </a:lnTo>
                <a:lnTo>
                  <a:pt x="17202" y="2815"/>
                </a:lnTo>
                <a:lnTo>
                  <a:pt x="17448" y="1597"/>
                </a:lnTo>
                <a:lnTo>
                  <a:pt x="17453" y="1574"/>
                </a:lnTo>
                <a:lnTo>
                  <a:pt x="17456" y="1550"/>
                </a:lnTo>
                <a:lnTo>
                  <a:pt x="17459" y="1527"/>
                </a:lnTo>
                <a:lnTo>
                  <a:pt x="17463" y="1504"/>
                </a:lnTo>
                <a:lnTo>
                  <a:pt x="17465" y="1481"/>
                </a:lnTo>
                <a:lnTo>
                  <a:pt x="17467" y="1457"/>
                </a:lnTo>
                <a:lnTo>
                  <a:pt x="17468" y="1432"/>
                </a:lnTo>
                <a:lnTo>
                  <a:pt x="17468" y="1405"/>
                </a:lnTo>
                <a:lnTo>
                  <a:pt x="17467" y="1375"/>
                </a:lnTo>
                <a:lnTo>
                  <a:pt x="17466" y="1345"/>
                </a:lnTo>
                <a:lnTo>
                  <a:pt x="17463" y="1316"/>
                </a:lnTo>
                <a:lnTo>
                  <a:pt x="17458" y="1288"/>
                </a:lnTo>
                <a:lnTo>
                  <a:pt x="17453" y="1261"/>
                </a:lnTo>
                <a:lnTo>
                  <a:pt x="17446" y="1233"/>
                </a:lnTo>
                <a:lnTo>
                  <a:pt x="17439" y="1207"/>
                </a:lnTo>
                <a:lnTo>
                  <a:pt x="17430" y="1182"/>
                </a:lnTo>
                <a:lnTo>
                  <a:pt x="17419" y="1157"/>
                </a:lnTo>
                <a:lnTo>
                  <a:pt x="17408" y="1134"/>
                </a:lnTo>
                <a:lnTo>
                  <a:pt x="17396" y="1111"/>
                </a:lnTo>
                <a:lnTo>
                  <a:pt x="17383" y="1089"/>
                </a:lnTo>
                <a:lnTo>
                  <a:pt x="17369" y="1068"/>
                </a:lnTo>
                <a:lnTo>
                  <a:pt x="17353" y="1048"/>
                </a:lnTo>
                <a:lnTo>
                  <a:pt x="17337" y="1028"/>
                </a:lnTo>
                <a:lnTo>
                  <a:pt x="17321" y="1010"/>
                </a:lnTo>
                <a:lnTo>
                  <a:pt x="17302" y="992"/>
                </a:lnTo>
                <a:lnTo>
                  <a:pt x="17283" y="976"/>
                </a:lnTo>
                <a:lnTo>
                  <a:pt x="17264" y="961"/>
                </a:lnTo>
                <a:lnTo>
                  <a:pt x="17243" y="945"/>
                </a:lnTo>
                <a:lnTo>
                  <a:pt x="17221" y="932"/>
                </a:lnTo>
                <a:lnTo>
                  <a:pt x="17198" y="920"/>
                </a:lnTo>
                <a:lnTo>
                  <a:pt x="17175" y="908"/>
                </a:lnTo>
                <a:lnTo>
                  <a:pt x="17151" y="898"/>
                </a:lnTo>
                <a:lnTo>
                  <a:pt x="17126" y="890"/>
                </a:lnTo>
                <a:lnTo>
                  <a:pt x="17101" y="881"/>
                </a:lnTo>
                <a:lnTo>
                  <a:pt x="17075" y="874"/>
                </a:lnTo>
                <a:lnTo>
                  <a:pt x="17048" y="869"/>
                </a:lnTo>
                <a:lnTo>
                  <a:pt x="17019" y="864"/>
                </a:lnTo>
                <a:lnTo>
                  <a:pt x="16991" y="861"/>
                </a:lnTo>
                <a:lnTo>
                  <a:pt x="16963" y="859"/>
                </a:lnTo>
                <a:lnTo>
                  <a:pt x="16933" y="859"/>
                </a:lnTo>
                <a:close/>
                <a:moveTo>
                  <a:pt x="13116" y="2810"/>
                </a:moveTo>
                <a:lnTo>
                  <a:pt x="13115" y="2815"/>
                </a:lnTo>
                <a:lnTo>
                  <a:pt x="13397" y="2815"/>
                </a:lnTo>
                <a:lnTo>
                  <a:pt x="13781" y="882"/>
                </a:lnTo>
                <a:lnTo>
                  <a:pt x="13504" y="882"/>
                </a:lnTo>
                <a:lnTo>
                  <a:pt x="13116" y="2810"/>
                </a:lnTo>
                <a:close/>
                <a:moveTo>
                  <a:pt x="8004" y="1128"/>
                </a:moveTo>
                <a:lnTo>
                  <a:pt x="8003" y="1132"/>
                </a:lnTo>
                <a:lnTo>
                  <a:pt x="8963" y="1132"/>
                </a:lnTo>
                <a:lnTo>
                  <a:pt x="7685" y="2578"/>
                </a:lnTo>
                <a:lnTo>
                  <a:pt x="7684" y="2578"/>
                </a:lnTo>
                <a:lnTo>
                  <a:pt x="7636" y="2815"/>
                </a:lnTo>
                <a:lnTo>
                  <a:pt x="8998" y="2815"/>
                </a:lnTo>
                <a:lnTo>
                  <a:pt x="9047" y="2565"/>
                </a:lnTo>
                <a:lnTo>
                  <a:pt x="8029" y="2565"/>
                </a:lnTo>
                <a:lnTo>
                  <a:pt x="9310" y="1119"/>
                </a:lnTo>
                <a:lnTo>
                  <a:pt x="9312" y="1118"/>
                </a:lnTo>
                <a:lnTo>
                  <a:pt x="9360" y="882"/>
                </a:lnTo>
                <a:lnTo>
                  <a:pt x="8052" y="882"/>
                </a:lnTo>
                <a:lnTo>
                  <a:pt x="8004" y="1128"/>
                </a:lnTo>
                <a:close/>
                <a:moveTo>
                  <a:pt x="12658" y="859"/>
                </a:moveTo>
                <a:lnTo>
                  <a:pt x="12616" y="860"/>
                </a:lnTo>
                <a:lnTo>
                  <a:pt x="12577" y="863"/>
                </a:lnTo>
                <a:lnTo>
                  <a:pt x="12538" y="868"/>
                </a:lnTo>
                <a:lnTo>
                  <a:pt x="12499" y="875"/>
                </a:lnTo>
                <a:lnTo>
                  <a:pt x="12462" y="884"/>
                </a:lnTo>
                <a:lnTo>
                  <a:pt x="12425" y="895"/>
                </a:lnTo>
                <a:lnTo>
                  <a:pt x="12390" y="908"/>
                </a:lnTo>
                <a:lnTo>
                  <a:pt x="12355" y="922"/>
                </a:lnTo>
                <a:lnTo>
                  <a:pt x="12321" y="940"/>
                </a:lnTo>
                <a:lnTo>
                  <a:pt x="12290" y="957"/>
                </a:lnTo>
                <a:lnTo>
                  <a:pt x="12259" y="978"/>
                </a:lnTo>
                <a:lnTo>
                  <a:pt x="12230" y="1000"/>
                </a:lnTo>
                <a:lnTo>
                  <a:pt x="12216" y="1011"/>
                </a:lnTo>
                <a:lnTo>
                  <a:pt x="12201" y="1023"/>
                </a:lnTo>
                <a:lnTo>
                  <a:pt x="12187" y="1036"/>
                </a:lnTo>
                <a:lnTo>
                  <a:pt x="12174" y="1049"/>
                </a:lnTo>
                <a:lnTo>
                  <a:pt x="12162" y="1062"/>
                </a:lnTo>
                <a:lnTo>
                  <a:pt x="12149" y="1075"/>
                </a:lnTo>
                <a:lnTo>
                  <a:pt x="12137" y="1089"/>
                </a:lnTo>
                <a:lnTo>
                  <a:pt x="12126" y="1104"/>
                </a:lnTo>
                <a:lnTo>
                  <a:pt x="12170" y="886"/>
                </a:lnTo>
                <a:lnTo>
                  <a:pt x="12170" y="882"/>
                </a:lnTo>
                <a:lnTo>
                  <a:pt x="11892" y="882"/>
                </a:lnTo>
                <a:lnTo>
                  <a:pt x="11509" y="2810"/>
                </a:lnTo>
                <a:lnTo>
                  <a:pt x="11508" y="2815"/>
                </a:lnTo>
                <a:lnTo>
                  <a:pt x="11790" y="2815"/>
                </a:lnTo>
                <a:lnTo>
                  <a:pt x="12025" y="1632"/>
                </a:lnTo>
                <a:lnTo>
                  <a:pt x="12031" y="1605"/>
                </a:lnTo>
                <a:lnTo>
                  <a:pt x="12038" y="1576"/>
                </a:lnTo>
                <a:lnTo>
                  <a:pt x="12046" y="1549"/>
                </a:lnTo>
                <a:lnTo>
                  <a:pt x="12055" y="1523"/>
                </a:lnTo>
                <a:lnTo>
                  <a:pt x="12065" y="1496"/>
                </a:lnTo>
                <a:lnTo>
                  <a:pt x="12076" y="1471"/>
                </a:lnTo>
                <a:lnTo>
                  <a:pt x="12088" y="1446"/>
                </a:lnTo>
                <a:lnTo>
                  <a:pt x="12100" y="1422"/>
                </a:lnTo>
                <a:lnTo>
                  <a:pt x="12113" y="1399"/>
                </a:lnTo>
                <a:lnTo>
                  <a:pt x="12127" y="1376"/>
                </a:lnTo>
                <a:lnTo>
                  <a:pt x="12142" y="1355"/>
                </a:lnTo>
                <a:lnTo>
                  <a:pt x="12158" y="1334"/>
                </a:lnTo>
                <a:lnTo>
                  <a:pt x="12174" y="1313"/>
                </a:lnTo>
                <a:lnTo>
                  <a:pt x="12190" y="1293"/>
                </a:lnTo>
                <a:lnTo>
                  <a:pt x="12208" y="1275"/>
                </a:lnTo>
                <a:lnTo>
                  <a:pt x="12227" y="1256"/>
                </a:lnTo>
                <a:lnTo>
                  <a:pt x="12245" y="1240"/>
                </a:lnTo>
                <a:lnTo>
                  <a:pt x="12265" y="1224"/>
                </a:lnTo>
                <a:lnTo>
                  <a:pt x="12284" y="1208"/>
                </a:lnTo>
                <a:lnTo>
                  <a:pt x="12305" y="1194"/>
                </a:lnTo>
                <a:lnTo>
                  <a:pt x="12326" y="1181"/>
                </a:lnTo>
                <a:lnTo>
                  <a:pt x="12347" y="1169"/>
                </a:lnTo>
                <a:lnTo>
                  <a:pt x="12368" y="1158"/>
                </a:lnTo>
                <a:lnTo>
                  <a:pt x="12390" y="1148"/>
                </a:lnTo>
                <a:lnTo>
                  <a:pt x="12413" y="1138"/>
                </a:lnTo>
                <a:lnTo>
                  <a:pt x="12436" y="1131"/>
                </a:lnTo>
                <a:lnTo>
                  <a:pt x="12459" y="1124"/>
                </a:lnTo>
                <a:lnTo>
                  <a:pt x="12483" y="1119"/>
                </a:lnTo>
                <a:lnTo>
                  <a:pt x="12506" y="1114"/>
                </a:lnTo>
                <a:lnTo>
                  <a:pt x="12530" y="1111"/>
                </a:lnTo>
                <a:lnTo>
                  <a:pt x="12555" y="1109"/>
                </a:lnTo>
                <a:lnTo>
                  <a:pt x="12579" y="1109"/>
                </a:lnTo>
                <a:lnTo>
                  <a:pt x="12600" y="1109"/>
                </a:lnTo>
                <a:lnTo>
                  <a:pt x="12621" y="1111"/>
                </a:lnTo>
                <a:lnTo>
                  <a:pt x="12640" y="1113"/>
                </a:lnTo>
                <a:lnTo>
                  <a:pt x="12659" y="1117"/>
                </a:lnTo>
                <a:lnTo>
                  <a:pt x="12677" y="1122"/>
                </a:lnTo>
                <a:lnTo>
                  <a:pt x="12696" y="1128"/>
                </a:lnTo>
                <a:lnTo>
                  <a:pt x="12713" y="1134"/>
                </a:lnTo>
                <a:lnTo>
                  <a:pt x="12730" y="1142"/>
                </a:lnTo>
                <a:lnTo>
                  <a:pt x="12747" y="1152"/>
                </a:lnTo>
                <a:lnTo>
                  <a:pt x="12763" y="1161"/>
                </a:lnTo>
                <a:lnTo>
                  <a:pt x="12779" y="1172"/>
                </a:lnTo>
                <a:lnTo>
                  <a:pt x="12793" y="1184"/>
                </a:lnTo>
                <a:lnTo>
                  <a:pt x="12808" y="1197"/>
                </a:lnTo>
                <a:lnTo>
                  <a:pt x="12823" y="1212"/>
                </a:lnTo>
                <a:lnTo>
                  <a:pt x="12836" y="1227"/>
                </a:lnTo>
                <a:lnTo>
                  <a:pt x="12849" y="1243"/>
                </a:lnTo>
                <a:lnTo>
                  <a:pt x="12852" y="1248"/>
                </a:lnTo>
                <a:lnTo>
                  <a:pt x="13080" y="1042"/>
                </a:lnTo>
                <a:lnTo>
                  <a:pt x="13078" y="1039"/>
                </a:lnTo>
                <a:lnTo>
                  <a:pt x="13058" y="1017"/>
                </a:lnTo>
                <a:lnTo>
                  <a:pt x="13037" y="997"/>
                </a:lnTo>
                <a:lnTo>
                  <a:pt x="13016" y="978"/>
                </a:lnTo>
                <a:lnTo>
                  <a:pt x="12993" y="959"/>
                </a:lnTo>
                <a:lnTo>
                  <a:pt x="12970" y="944"/>
                </a:lnTo>
                <a:lnTo>
                  <a:pt x="12945" y="929"/>
                </a:lnTo>
                <a:lnTo>
                  <a:pt x="12921" y="916"/>
                </a:lnTo>
                <a:lnTo>
                  <a:pt x="12895" y="904"/>
                </a:lnTo>
                <a:lnTo>
                  <a:pt x="12868" y="893"/>
                </a:lnTo>
                <a:lnTo>
                  <a:pt x="12840" y="884"/>
                </a:lnTo>
                <a:lnTo>
                  <a:pt x="12813" y="877"/>
                </a:lnTo>
                <a:lnTo>
                  <a:pt x="12783" y="870"/>
                </a:lnTo>
                <a:lnTo>
                  <a:pt x="12753" y="864"/>
                </a:lnTo>
                <a:lnTo>
                  <a:pt x="12722" y="861"/>
                </a:lnTo>
                <a:lnTo>
                  <a:pt x="12691" y="859"/>
                </a:lnTo>
                <a:lnTo>
                  <a:pt x="12658" y="859"/>
                </a:lnTo>
                <a:close/>
                <a:moveTo>
                  <a:pt x="10973" y="882"/>
                </a:moveTo>
                <a:lnTo>
                  <a:pt x="11259" y="882"/>
                </a:lnTo>
                <a:lnTo>
                  <a:pt x="11258" y="886"/>
                </a:lnTo>
                <a:lnTo>
                  <a:pt x="10875" y="2815"/>
                </a:lnTo>
                <a:lnTo>
                  <a:pt x="10598" y="2815"/>
                </a:lnTo>
                <a:lnTo>
                  <a:pt x="10599" y="2810"/>
                </a:lnTo>
                <a:lnTo>
                  <a:pt x="10635" y="2610"/>
                </a:lnTo>
                <a:lnTo>
                  <a:pt x="10609" y="2637"/>
                </a:lnTo>
                <a:lnTo>
                  <a:pt x="10581" y="2663"/>
                </a:lnTo>
                <a:lnTo>
                  <a:pt x="10552" y="2687"/>
                </a:lnTo>
                <a:lnTo>
                  <a:pt x="10522" y="2709"/>
                </a:lnTo>
                <a:lnTo>
                  <a:pt x="10491" y="2730"/>
                </a:lnTo>
                <a:lnTo>
                  <a:pt x="10459" y="2748"/>
                </a:lnTo>
                <a:lnTo>
                  <a:pt x="10425" y="2766"/>
                </a:lnTo>
                <a:lnTo>
                  <a:pt x="10391" y="2780"/>
                </a:lnTo>
                <a:lnTo>
                  <a:pt x="10355" y="2794"/>
                </a:lnTo>
                <a:lnTo>
                  <a:pt x="10319" y="2805"/>
                </a:lnTo>
                <a:lnTo>
                  <a:pt x="10281" y="2815"/>
                </a:lnTo>
                <a:lnTo>
                  <a:pt x="10242" y="2824"/>
                </a:lnTo>
                <a:lnTo>
                  <a:pt x="10202" y="2830"/>
                </a:lnTo>
                <a:lnTo>
                  <a:pt x="10161" y="2835"/>
                </a:lnTo>
                <a:lnTo>
                  <a:pt x="10118" y="2837"/>
                </a:lnTo>
                <a:lnTo>
                  <a:pt x="10075" y="2838"/>
                </a:lnTo>
                <a:lnTo>
                  <a:pt x="10045" y="2837"/>
                </a:lnTo>
                <a:lnTo>
                  <a:pt x="10017" y="2836"/>
                </a:lnTo>
                <a:lnTo>
                  <a:pt x="9988" y="2833"/>
                </a:lnTo>
                <a:lnTo>
                  <a:pt x="9960" y="2828"/>
                </a:lnTo>
                <a:lnTo>
                  <a:pt x="9933" y="2823"/>
                </a:lnTo>
                <a:lnTo>
                  <a:pt x="9907" y="2815"/>
                </a:lnTo>
                <a:lnTo>
                  <a:pt x="9881" y="2807"/>
                </a:lnTo>
                <a:lnTo>
                  <a:pt x="9856" y="2799"/>
                </a:lnTo>
                <a:lnTo>
                  <a:pt x="9832" y="2789"/>
                </a:lnTo>
                <a:lnTo>
                  <a:pt x="9809" y="2777"/>
                </a:lnTo>
                <a:lnTo>
                  <a:pt x="9786" y="2765"/>
                </a:lnTo>
                <a:lnTo>
                  <a:pt x="9765" y="2752"/>
                </a:lnTo>
                <a:lnTo>
                  <a:pt x="9744" y="2736"/>
                </a:lnTo>
                <a:lnTo>
                  <a:pt x="9724" y="2721"/>
                </a:lnTo>
                <a:lnTo>
                  <a:pt x="9706" y="2705"/>
                </a:lnTo>
                <a:lnTo>
                  <a:pt x="9687" y="2687"/>
                </a:lnTo>
                <a:lnTo>
                  <a:pt x="9671" y="2669"/>
                </a:lnTo>
                <a:lnTo>
                  <a:pt x="9654" y="2649"/>
                </a:lnTo>
                <a:lnTo>
                  <a:pt x="9639" y="2630"/>
                </a:lnTo>
                <a:lnTo>
                  <a:pt x="9625" y="2608"/>
                </a:lnTo>
                <a:lnTo>
                  <a:pt x="9612" y="2586"/>
                </a:lnTo>
                <a:lnTo>
                  <a:pt x="9600" y="2563"/>
                </a:lnTo>
                <a:lnTo>
                  <a:pt x="9589" y="2540"/>
                </a:lnTo>
                <a:lnTo>
                  <a:pt x="9579" y="2515"/>
                </a:lnTo>
                <a:lnTo>
                  <a:pt x="9570" y="2490"/>
                </a:lnTo>
                <a:lnTo>
                  <a:pt x="9563" y="2464"/>
                </a:lnTo>
                <a:lnTo>
                  <a:pt x="9556" y="2436"/>
                </a:lnTo>
                <a:lnTo>
                  <a:pt x="9551" y="2409"/>
                </a:lnTo>
                <a:lnTo>
                  <a:pt x="9546" y="2381"/>
                </a:lnTo>
                <a:lnTo>
                  <a:pt x="9543" y="2351"/>
                </a:lnTo>
                <a:lnTo>
                  <a:pt x="9541" y="2322"/>
                </a:lnTo>
                <a:lnTo>
                  <a:pt x="9541" y="2291"/>
                </a:lnTo>
                <a:lnTo>
                  <a:pt x="9541" y="2267"/>
                </a:lnTo>
                <a:lnTo>
                  <a:pt x="9542" y="2243"/>
                </a:lnTo>
                <a:lnTo>
                  <a:pt x="9544" y="2221"/>
                </a:lnTo>
                <a:lnTo>
                  <a:pt x="9546" y="2199"/>
                </a:lnTo>
                <a:lnTo>
                  <a:pt x="9550" y="2179"/>
                </a:lnTo>
                <a:lnTo>
                  <a:pt x="9553" y="2158"/>
                </a:lnTo>
                <a:lnTo>
                  <a:pt x="9556" y="2137"/>
                </a:lnTo>
                <a:lnTo>
                  <a:pt x="9560" y="2116"/>
                </a:lnTo>
                <a:lnTo>
                  <a:pt x="9564" y="2099"/>
                </a:lnTo>
                <a:lnTo>
                  <a:pt x="9806" y="882"/>
                </a:lnTo>
                <a:lnTo>
                  <a:pt x="10088" y="882"/>
                </a:lnTo>
                <a:lnTo>
                  <a:pt x="10087" y="886"/>
                </a:lnTo>
                <a:lnTo>
                  <a:pt x="9849" y="2074"/>
                </a:lnTo>
                <a:lnTo>
                  <a:pt x="9844" y="2098"/>
                </a:lnTo>
                <a:lnTo>
                  <a:pt x="9840" y="2123"/>
                </a:lnTo>
                <a:lnTo>
                  <a:pt x="9837" y="2146"/>
                </a:lnTo>
                <a:lnTo>
                  <a:pt x="9834" y="2170"/>
                </a:lnTo>
                <a:lnTo>
                  <a:pt x="9832" y="2192"/>
                </a:lnTo>
                <a:lnTo>
                  <a:pt x="9830" y="2214"/>
                </a:lnTo>
                <a:lnTo>
                  <a:pt x="9830" y="2233"/>
                </a:lnTo>
                <a:lnTo>
                  <a:pt x="9829" y="2252"/>
                </a:lnTo>
                <a:lnTo>
                  <a:pt x="9830" y="2271"/>
                </a:lnTo>
                <a:lnTo>
                  <a:pt x="9831" y="2291"/>
                </a:lnTo>
                <a:lnTo>
                  <a:pt x="9832" y="2310"/>
                </a:lnTo>
                <a:lnTo>
                  <a:pt x="9836" y="2327"/>
                </a:lnTo>
                <a:lnTo>
                  <a:pt x="9839" y="2345"/>
                </a:lnTo>
                <a:lnTo>
                  <a:pt x="9843" y="2361"/>
                </a:lnTo>
                <a:lnTo>
                  <a:pt x="9848" y="2377"/>
                </a:lnTo>
                <a:lnTo>
                  <a:pt x="9853" y="2394"/>
                </a:lnTo>
                <a:lnTo>
                  <a:pt x="9860" y="2409"/>
                </a:lnTo>
                <a:lnTo>
                  <a:pt x="9866" y="2423"/>
                </a:lnTo>
                <a:lnTo>
                  <a:pt x="9874" y="2437"/>
                </a:lnTo>
                <a:lnTo>
                  <a:pt x="9881" y="2451"/>
                </a:lnTo>
                <a:lnTo>
                  <a:pt x="9890" y="2464"/>
                </a:lnTo>
                <a:lnTo>
                  <a:pt x="9900" y="2477"/>
                </a:lnTo>
                <a:lnTo>
                  <a:pt x="9911" y="2488"/>
                </a:lnTo>
                <a:lnTo>
                  <a:pt x="9922" y="2499"/>
                </a:lnTo>
                <a:lnTo>
                  <a:pt x="9933" y="2509"/>
                </a:lnTo>
                <a:lnTo>
                  <a:pt x="9945" y="2519"/>
                </a:lnTo>
                <a:lnTo>
                  <a:pt x="9958" y="2529"/>
                </a:lnTo>
                <a:lnTo>
                  <a:pt x="9971" y="2538"/>
                </a:lnTo>
                <a:lnTo>
                  <a:pt x="9985" y="2545"/>
                </a:lnTo>
                <a:lnTo>
                  <a:pt x="9999" y="2553"/>
                </a:lnTo>
                <a:lnTo>
                  <a:pt x="10015" y="2560"/>
                </a:lnTo>
                <a:lnTo>
                  <a:pt x="10031" y="2565"/>
                </a:lnTo>
                <a:lnTo>
                  <a:pt x="10046" y="2571"/>
                </a:lnTo>
                <a:lnTo>
                  <a:pt x="10064" y="2575"/>
                </a:lnTo>
                <a:lnTo>
                  <a:pt x="10081" y="2579"/>
                </a:lnTo>
                <a:lnTo>
                  <a:pt x="10099" y="2583"/>
                </a:lnTo>
                <a:lnTo>
                  <a:pt x="10117" y="2585"/>
                </a:lnTo>
                <a:lnTo>
                  <a:pt x="10137" y="2587"/>
                </a:lnTo>
                <a:lnTo>
                  <a:pt x="10157" y="2588"/>
                </a:lnTo>
                <a:lnTo>
                  <a:pt x="10176" y="2588"/>
                </a:lnTo>
                <a:lnTo>
                  <a:pt x="10195" y="2588"/>
                </a:lnTo>
                <a:lnTo>
                  <a:pt x="10219" y="2586"/>
                </a:lnTo>
                <a:lnTo>
                  <a:pt x="10248" y="2583"/>
                </a:lnTo>
                <a:lnTo>
                  <a:pt x="10282" y="2576"/>
                </a:lnTo>
                <a:lnTo>
                  <a:pt x="10301" y="2572"/>
                </a:lnTo>
                <a:lnTo>
                  <a:pt x="10320" y="2567"/>
                </a:lnTo>
                <a:lnTo>
                  <a:pt x="10341" y="2561"/>
                </a:lnTo>
                <a:lnTo>
                  <a:pt x="10362" y="2554"/>
                </a:lnTo>
                <a:lnTo>
                  <a:pt x="10383" y="2545"/>
                </a:lnTo>
                <a:lnTo>
                  <a:pt x="10404" y="2536"/>
                </a:lnTo>
                <a:lnTo>
                  <a:pt x="10426" y="2526"/>
                </a:lnTo>
                <a:lnTo>
                  <a:pt x="10448" y="2513"/>
                </a:lnTo>
                <a:lnTo>
                  <a:pt x="10471" y="2500"/>
                </a:lnTo>
                <a:lnTo>
                  <a:pt x="10493" y="2484"/>
                </a:lnTo>
                <a:lnTo>
                  <a:pt x="10515" y="2468"/>
                </a:lnTo>
                <a:lnTo>
                  <a:pt x="10536" y="2449"/>
                </a:lnTo>
                <a:lnTo>
                  <a:pt x="10558" y="2429"/>
                </a:lnTo>
                <a:lnTo>
                  <a:pt x="10579" y="2407"/>
                </a:lnTo>
                <a:lnTo>
                  <a:pt x="10600" y="2383"/>
                </a:lnTo>
                <a:lnTo>
                  <a:pt x="10619" y="2357"/>
                </a:lnTo>
                <a:lnTo>
                  <a:pt x="10638" y="2328"/>
                </a:lnTo>
                <a:lnTo>
                  <a:pt x="10655" y="2298"/>
                </a:lnTo>
                <a:lnTo>
                  <a:pt x="10673" y="2265"/>
                </a:lnTo>
                <a:lnTo>
                  <a:pt x="10688" y="2230"/>
                </a:lnTo>
                <a:lnTo>
                  <a:pt x="10704" y="2192"/>
                </a:lnTo>
                <a:lnTo>
                  <a:pt x="10717" y="2153"/>
                </a:lnTo>
                <a:lnTo>
                  <a:pt x="10729" y="2110"/>
                </a:lnTo>
                <a:lnTo>
                  <a:pt x="10738" y="2064"/>
                </a:lnTo>
                <a:lnTo>
                  <a:pt x="10973" y="88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de-CH"/>
          </a:p>
        </p:txBody>
      </p:sp>
    </p:spTree>
    <p:extLst>
      <p:ext uri="{BB962C8B-B14F-4D97-AF65-F5344CB8AC3E}">
        <p14:creationId xmlns:p14="http://schemas.microsoft.com/office/powerpoint/2010/main" val="2408550413"/>
      </p:ext>
    </p:extLst>
  </p:cSld>
  <p:clrMap bg1="lt1" tx1="dk1" bg2="lt2" tx2="dk2" accent1="accent1" accent2="accent2" accent3="accent3" accent4="accent4" accent5="accent5" accent6="accent6" hlink="hlink" folHlink="folHlink"/>
  <p:sldLayoutIdLst>
    <p:sldLayoutId id="2147483668" r:id="rId1"/>
    <p:sldLayoutId id="2147483682" r:id="rId2"/>
  </p:sldLayoutIdLst>
  <p:txStyles>
    <p:titleStyle>
      <a:lvl1pPr algn="l" defTabSz="1475110" rtl="0" eaLnBrk="1" latinLnBrk="0" hangingPunct="1">
        <a:lnSpc>
          <a:spcPts val="3900"/>
        </a:lnSpc>
        <a:spcBef>
          <a:spcPct val="0"/>
        </a:spcBef>
        <a:buNone/>
        <a:defRPr sz="3500" b="1" kern="1200">
          <a:solidFill>
            <a:schemeClr val="bg2"/>
          </a:solidFill>
          <a:latin typeface="+mj-lt"/>
          <a:ea typeface="+mj-ea"/>
          <a:cs typeface="+mj-cs"/>
        </a:defRPr>
      </a:lvl1pPr>
    </p:titleStyle>
    <p:bodyStyle>
      <a:lvl1pPr marL="0" indent="0" algn="l" defTabSz="1475110" rtl="0" eaLnBrk="1" latinLnBrk="0" hangingPunct="1">
        <a:lnSpc>
          <a:spcPts val="1200"/>
        </a:lnSpc>
        <a:spcBef>
          <a:spcPts val="0"/>
        </a:spcBef>
        <a:buFont typeface="Arial" panose="020B0604020202020204" pitchFamily="34" charset="0"/>
        <a:buNone/>
        <a:defRPr sz="1000" kern="1200">
          <a:solidFill>
            <a:schemeClr val="tx1"/>
          </a:solidFill>
          <a:latin typeface="+mn-lt"/>
          <a:ea typeface="+mn-ea"/>
          <a:cs typeface="+mn-cs"/>
        </a:defRPr>
      </a:lvl1pPr>
      <a:lvl2pPr marL="180975" indent="-180975"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2pPr>
      <a:lvl3pPr marL="357188" indent="-180975" algn="l" defTabSz="1475110" rtl="0" eaLnBrk="1" latinLnBrk="0" hangingPunct="1">
        <a:lnSpc>
          <a:spcPts val="1200"/>
        </a:lnSpc>
        <a:spcBef>
          <a:spcPts val="0"/>
        </a:spcBef>
        <a:buFont typeface="Symbol" panose="05050102010706020507" pitchFamily="18" charset="2"/>
        <a:buChar char="-"/>
        <a:defRPr sz="1000" kern="1200">
          <a:solidFill>
            <a:schemeClr val="tx1"/>
          </a:solidFill>
          <a:latin typeface="+mn-lt"/>
          <a:ea typeface="+mn-ea"/>
          <a:cs typeface="+mn-cs"/>
        </a:defRPr>
      </a:lvl3pPr>
      <a:lvl4pPr marL="541338" indent="-182563"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4pPr>
      <a:lvl5pPr marL="714375" indent="-180975" algn="l" defTabSz="1475110" rtl="0" eaLnBrk="1" latinLnBrk="0" hangingPunct="1">
        <a:lnSpc>
          <a:spcPts val="1200"/>
        </a:lnSpc>
        <a:spcBef>
          <a:spcPts val="0"/>
        </a:spcBef>
        <a:buFont typeface="Symbol" panose="05050102010706020507" pitchFamily="18" charset="2"/>
        <a:buChar char="-"/>
        <a:tabLst/>
        <a:defRPr sz="1000" kern="1200">
          <a:solidFill>
            <a:schemeClr val="tx1"/>
          </a:solidFill>
          <a:latin typeface="+mn-lt"/>
          <a:ea typeface="+mn-ea"/>
          <a:cs typeface="+mn-cs"/>
        </a:defRPr>
      </a:lvl5pPr>
      <a:lvl6pPr marL="405655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6pPr>
      <a:lvl7pPr marL="479410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7pPr>
      <a:lvl8pPr marL="553166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8pPr>
      <a:lvl9pPr marL="626921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9pPr>
    </p:bodyStyle>
    <p:otherStyle>
      <a:defPPr>
        <a:defRPr lang="de-DE"/>
      </a:defPPr>
      <a:lvl1pPr marL="0" algn="l" defTabSz="1475110" rtl="0" eaLnBrk="1" latinLnBrk="0" hangingPunct="1">
        <a:defRPr sz="2900" kern="1200">
          <a:solidFill>
            <a:schemeClr val="tx1"/>
          </a:solidFill>
          <a:latin typeface="+mn-lt"/>
          <a:ea typeface="+mn-ea"/>
          <a:cs typeface="+mn-cs"/>
        </a:defRPr>
      </a:lvl1pPr>
      <a:lvl2pPr marL="737555" algn="l" defTabSz="1475110" rtl="0" eaLnBrk="1" latinLnBrk="0" hangingPunct="1">
        <a:defRPr sz="2900" kern="1200">
          <a:solidFill>
            <a:schemeClr val="tx1"/>
          </a:solidFill>
          <a:latin typeface="+mn-lt"/>
          <a:ea typeface="+mn-ea"/>
          <a:cs typeface="+mn-cs"/>
        </a:defRPr>
      </a:lvl2pPr>
      <a:lvl3pPr marL="1475110" algn="l" defTabSz="1475110" rtl="0" eaLnBrk="1" latinLnBrk="0" hangingPunct="1">
        <a:defRPr sz="2900" kern="1200">
          <a:solidFill>
            <a:schemeClr val="tx1"/>
          </a:solidFill>
          <a:latin typeface="+mn-lt"/>
          <a:ea typeface="+mn-ea"/>
          <a:cs typeface="+mn-cs"/>
        </a:defRPr>
      </a:lvl3pPr>
      <a:lvl4pPr marL="2212665" algn="l" defTabSz="1475110" rtl="0" eaLnBrk="1" latinLnBrk="0" hangingPunct="1">
        <a:defRPr sz="2900" kern="1200">
          <a:solidFill>
            <a:schemeClr val="tx1"/>
          </a:solidFill>
          <a:latin typeface="+mn-lt"/>
          <a:ea typeface="+mn-ea"/>
          <a:cs typeface="+mn-cs"/>
        </a:defRPr>
      </a:lvl4pPr>
      <a:lvl5pPr marL="2950220" algn="l" defTabSz="1475110" rtl="0" eaLnBrk="1" latinLnBrk="0" hangingPunct="1">
        <a:defRPr sz="2900" kern="1200">
          <a:solidFill>
            <a:schemeClr val="tx1"/>
          </a:solidFill>
          <a:latin typeface="+mn-lt"/>
          <a:ea typeface="+mn-ea"/>
          <a:cs typeface="+mn-cs"/>
        </a:defRPr>
      </a:lvl5pPr>
      <a:lvl6pPr marL="3687775" algn="l" defTabSz="1475110" rtl="0" eaLnBrk="1" latinLnBrk="0" hangingPunct="1">
        <a:defRPr sz="2900" kern="1200">
          <a:solidFill>
            <a:schemeClr val="tx1"/>
          </a:solidFill>
          <a:latin typeface="+mn-lt"/>
          <a:ea typeface="+mn-ea"/>
          <a:cs typeface="+mn-cs"/>
        </a:defRPr>
      </a:lvl6pPr>
      <a:lvl7pPr marL="4425330" algn="l" defTabSz="1475110" rtl="0" eaLnBrk="1" latinLnBrk="0" hangingPunct="1">
        <a:defRPr sz="2900" kern="1200">
          <a:solidFill>
            <a:schemeClr val="tx1"/>
          </a:solidFill>
          <a:latin typeface="+mn-lt"/>
          <a:ea typeface="+mn-ea"/>
          <a:cs typeface="+mn-cs"/>
        </a:defRPr>
      </a:lvl7pPr>
      <a:lvl8pPr marL="5162885" algn="l" defTabSz="1475110" rtl="0" eaLnBrk="1" latinLnBrk="0" hangingPunct="1">
        <a:defRPr sz="2900" kern="1200">
          <a:solidFill>
            <a:schemeClr val="tx1"/>
          </a:solidFill>
          <a:latin typeface="+mn-lt"/>
          <a:ea typeface="+mn-ea"/>
          <a:cs typeface="+mn-cs"/>
        </a:defRPr>
      </a:lvl8pPr>
      <a:lvl9pPr marL="5900440" algn="l" defTabSz="1475110" rtl="0" eaLnBrk="1" latinLnBrk="0" hangingPunct="1">
        <a:defRPr sz="29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396874" y="1206500"/>
            <a:ext cx="14328775" cy="1800225"/>
          </a:xfrm>
          <a:prstGeom prst="rect">
            <a:avLst/>
          </a:prstGeom>
          <a:solidFill>
            <a:schemeClr val="tx2"/>
          </a:solidFill>
        </p:spPr>
        <p:txBody>
          <a:bodyPr vert="horz" lIns="324000" tIns="324000" rIns="324000" bIns="324000" rtlCol="0" anchor="t" anchorCtr="0">
            <a:noAutofit/>
          </a:bodyPr>
          <a:lstStyle/>
          <a:p>
            <a:r>
              <a:rPr lang="de-DE" dirty="0"/>
              <a:t>Titelmasterformat durch Klicken bearbeiten</a:t>
            </a:r>
            <a:endParaRPr lang="de-CH" dirty="0"/>
          </a:p>
        </p:txBody>
      </p:sp>
      <p:sp>
        <p:nvSpPr>
          <p:cNvPr id="3" name="Textplatzhalter 2"/>
          <p:cNvSpPr>
            <a:spLocks noGrp="1"/>
          </p:cNvSpPr>
          <p:nvPr>
            <p:ph type="body" idx="1"/>
          </p:nvPr>
        </p:nvSpPr>
        <p:spPr>
          <a:xfrm>
            <a:off x="396001" y="3222625"/>
            <a:ext cx="14329650" cy="4954203"/>
          </a:xfrm>
          <a:prstGeom prst="rect">
            <a:avLst/>
          </a:prstGeom>
        </p:spPr>
        <p:txBody>
          <a:bodyPr vert="horz" lIns="0" tIns="0" rIns="0" bIns="0" rtlCol="0">
            <a:noAutofit/>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CH" dirty="0"/>
          </a:p>
        </p:txBody>
      </p:sp>
      <p:sp>
        <p:nvSpPr>
          <p:cNvPr id="5" name="Freeform 5"/>
          <p:cNvSpPr>
            <a:spLocks noEditPoints="1"/>
          </p:cNvSpPr>
          <p:nvPr/>
        </p:nvSpPr>
        <p:spPr bwMode="auto">
          <a:xfrm>
            <a:off x="396000" y="396000"/>
            <a:ext cx="2520950" cy="409575"/>
          </a:xfrm>
          <a:custGeom>
            <a:avLst/>
            <a:gdLst>
              <a:gd name="T0" fmla="*/ 2491 w 17468"/>
              <a:gd name="T1" fmla="*/ 1090 h 2838"/>
              <a:gd name="T2" fmla="*/ 6234 w 17468"/>
              <a:gd name="T3" fmla="*/ 1725 h 2838"/>
              <a:gd name="T4" fmla="*/ 10872 w 17468"/>
              <a:gd name="T5" fmla="*/ 351 h 2838"/>
              <a:gd name="T6" fmla="*/ 15019 w 17468"/>
              <a:gd name="T7" fmla="*/ 860 h 2838"/>
              <a:gd name="T8" fmla="*/ 14561 w 17468"/>
              <a:gd name="T9" fmla="*/ 1005 h 2838"/>
              <a:gd name="T10" fmla="*/ 14235 w 17468"/>
              <a:gd name="T11" fmla="*/ 1382 h 2838"/>
              <a:gd name="T12" fmla="*/ 14070 w 17468"/>
              <a:gd name="T13" fmla="*/ 1925 h 2838"/>
              <a:gd name="T14" fmla="*/ 14074 w 17468"/>
              <a:gd name="T15" fmla="*/ 2332 h 2838"/>
              <a:gd name="T16" fmla="*/ 14238 w 17468"/>
              <a:gd name="T17" fmla="*/ 2651 h 2838"/>
              <a:gd name="T18" fmla="*/ 14550 w 17468"/>
              <a:gd name="T19" fmla="*/ 2819 h 2838"/>
              <a:gd name="T20" fmla="*/ 14870 w 17468"/>
              <a:gd name="T21" fmla="*/ 2828 h 2838"/>
              <a:gd name="T22" fmla="*/ 15101 w 17468"/>
              <a:gd name="T23" fmla="*/ 2761 h 2838"/>
              <a:gd name="T24" fmla="*/ 15310 w 17468"/>
              <a:gd name="T25" fmla="*/ 2631 h 2838"/>
              <a:gd name="T26" fmla="*/ 15075 w 17468"/>
              <a:gd name="T27" fmla="*/ 2488 h 2838"/>
              <a:gd name="T28" fmla="*/ 14751 w 17468"/>
              <a:gd name="T29" fmla="*/ 2588 h 2838"/>
              <a:gd name="T30" fmla="*/ 14549 w 17468"/>
              <a:gd name="T31" fmla="*/ 2542 h 2838"/>
              <a:gd name="T32" fmla="*/ 14393 w 17468"/>
              <a:gd name="T33" fmla="*/ 2388 h 2838"/>
              <a:gd name="T34" fmla="*/ 14337 w 17468"/>
              <a:gd name="T35" fmla="*/ 2097 h 2838"/>
              <a:gd name="T36" fmla="*/ 14398 w 17468"/>
              <a:gd name="T37" fmla="*/ 1714 h 2838"/>
              <a:gd name="T38" fmla="*/ 14576 w 17468"/>
              <a:gd name="T39" fmla="*/ 1342 h 2838"/>
              <a:gd name="T40" fmla="*/ 14813 w 17468"/>
              <a:gd name="T41" fmla="*/ 1156 h 2838"/>
              <a:gd name="T42" fmla="*/ 15127 w 17468"/>
              <a:gd name="T43" fmla="*/ 1116 h 2838"/>
              <a:gd name="T44" fmla="*/ 15376 w 17468"/>
              <a:gd name="T45" fmla="*/ 1268 h 2838"/>
              <a:gd name="T46" fmla="*/ 15527 w 17468"/>
              <a:gd name="T47" fmla="*/ 1030 h 2838"/>
              <a:gd name="T48" fmla="*/ 15349 w 17468"/>
              <a:gd name="T49" fmla="*/ 911 h 2838"/>
              <a:gd name="T50" fmla="*/ 15112 w 17468"/>
              <a:gd name="T51" fmla="*/ 860 h 2838"/>
              <a:gd name="T52" fmla="*/ 16588 w 17468"/>
              <a:gd name="T53" fmla="*/ 927 h 2838"/>
              <a:gd name="T54" fmla="*/ 16035 w 17468"/>
              <a:gd name="T55" fmla="*/ 2815 h 2838"/>
              <a:gd name="T56" fmla="*/ 16430 w 17468"/>
              <a:gd name="T57" fmla="*/ 1290 h 2838"/>
              <a:gd name="T58" fmla="*/ 16670 w 17468"/>
              <a:gd name="T59" fmla="*/ 1136 h 2838"/>
              <a:gd name="T60" fmla="*/ 16911 w 17468"/>
              <a:gd name="T61" fmla="*/ 1114 h 2838"/>
              <a:gd name="T62" fmla="*/ 17076 w 17468"/>
              <a:gd name="T63" fmla="*/ 1188 h 2838"/>
              <a:gd name="T64" fmla="*/ 17166 w 17468"/>
              <a:gd name="T65" fmla="*/ 1336 h 2838"/>
              <a:gd name="T66" fmla="*/ 17171 w 17468"/>
              <a:gd name="T67" fmla="*/ 1550 h 2838"/>
              <a:gd name="T68" fmla="*/ 17465 w 17468"/>
              <a:gd name="T69" fmla="*/ 1481 h 2838"/>
              <a:gd name="T70" fmla="*/ 17430 w 17468"/>
              <a:gd name="T71" fmla="*/ 1182 h 2838"/>
              <a:gd name="T72" fmla="*/ 17264 w 17468"/>
              <a:gd name="T73" fmla="*/ 961 h 2838"/>
              <a:gd name="T74" fmla="*/ 16991 w 17468"/>
              <a:gd name="T75" fmla="*/ 861 h 2838"/>
              <a:gd name="T76" fmla="*/ 8963 w 17468"/>
              <a:gd name="T77" fmla="*/ 1132 h 2838"/>
              <a:gd name="T78" fmla="*/ 8004 w 17468"/>
              <a:gd name="T79" fmla="*/ 1128 h 2838"/>
              <a:gd name="T80" fmla="*/ 12290 w 17468"/>
              <a:gd name="T81" fmla="*/ 957 h 2838"/>
              <a:gd name="T82" fmla="*/ 12170 w 17468"/>
              <a:gd name="T83" fmla="*/ 886 h 2838"/>
              <a:gd name="T84" fmla="*/ 12065 w 17468"/>
              <a:gd name="T85" fmla="*/ 1496 h 2838"/>
              <a:gd name="T86" fmla="*/ 12227 w 17468"/>
              <a:gd name="T87" fmla="*/ 1256 h 2838"/>
              <a:gd name="T88" fmla="*/ 12459 w 17468"/>
              <a:gd name="T89" fmla="*/ 1124 h 2838"/>
              <a:gd name="T90" fmla="*/ 12696 w 17468"/>
              <a:gd name="T91" fmla="*/ 1128 h 2838"/>
              <a:gd name="T92" fmla="*/ 12852 w 17468"/>
              <a:gd name="T93" fmla="*/ 1248 h 2838"/>
              <a:gd name="T94" fmla="*/ 12868 w 17468"/>
              <a:gd name="T95" fmla="*/ 893 h 2838"/>
              <a:gd name="T96" fmla="*/ 10875 w 17468"/>
              <a:gd name="T97" fmla="*/ 2815 h 2838"/>
              <a:gd name="T98" fmla="*/ 10391 w 17468"/>
              <a:gd name="T99" fmla="*/ 2780 h 2838"/>
              <a:gd name="T100" fmla="*/ 9988 w 17468"/>
              <a:gd name="T101" fmla="*/ 2833 h 2838"/>
              <a:gd name="T102" fmla="*/ 9724 w 17468"/>
              <a:gd name="T103" fmla="*/ 2721 h 2838"/>
              <a:gd name="T104" fmla="*/ 9570 w 17468"/>
              <a:gd name="T105" fmla="*/ 2490 h 2838"/>
              <a:gd name="T106" fmla="*/ 9546 w 17468"/>
              <a:gd name="T107" fmla="*/ 2199 h 2838"/>
              <a:gd name="T108" fmla="*/ 9840 w 17468"/>
              <a:gd name="T109" fmla="*/ 2123 h 2838"/>
              <a:gd name="T110" fmla="*/ 9839 w 17468"/>
              <a:gd name="T111" fmla="*/ 2345 h 2838"/>
              <a:gd name="T112" fmla="*/ 9922 w 17468"/>
              <a:gd name="T113" fmla="*/ 2499 h 2838"/>
              <a:gd name="T114" fmla="*/ 10081 w 17468"/>
              <a:gd name="T115" fmla="*/ 2579 h 2838"/>
              <a:gd name="T116" fmla="*/ 10320 w 17468"/>
              <a:gd name="T117" fmla="*/ 2567 h 2838"/>
              <a:gd name="T118" fmla="*/ 10558 w 17468"/>
              <a:gd name="T119" fmla="*/ 2429 h 2838"/>
              <a:gd name="T120" fmla="*/ 10738 w 17468"/>
              <a:gd name="T121" fmla="*/ 2064 h 28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7468" h="2838">
                <a:moveTo>
                  <a:pt x="6359" y="1090"/>
                </a:moveTo>
                <a:lnTo>
                  <a:pt x="5726" y="1090"/>
                </a:lnTo>
                <a:lnTo>
                  <a:pt x="5949" y="0"/>
                </a:lnTo>
                <a:lnTo>
                  <a:pt x="566" y="0"/>
                </a:lnTo>
                <a:lnTo>
                  <a:pt x="0" y="2815"/>
                </a:lnTo>
                <a:lnTo>
                  <a:pt x="2146" y="2815"/>
                </a:lnTo>
                <a:lnTo>
                  <a:pt x="2287" y="2111"/>
                </a:lnTo>
                <a:lnTo>
                  <a:pt x="1020" y="2111"/>
                </a:lnTo>
                <a:lnTo>
                  <a:pt x="1096" y="1725"/>
                </a:lnTo>
                <a:lnTo>
                  <a:pt x="2364" y="1725"/>
                </a:lnTo>
                <a:lnTo>
                  <a:pt x="2491" y="1090"/>
                </a:lnTo>
                <a:lnTo>
                  <a:pt x="1224" y="1090"/>
                </a:lnTo>
                <a:lnTo>
                  <a:pt x="1300" y="704"/>
                </a:lnTo>
                <a:lnTo>
                  <a:pt x="3309" y="704"/>
                </a:lnTo>
                <a:lnTo>
                  <a:pt x="2885" y="2815"/>
                </a:lnTo>
                <a:lnTo>
                  <a:pt x="3765" y="2815"/>
                </a:lnTo>
                <a:lnTo>
                  <a:pt x="4189" y="704"/>
                </a:lnTo>
                <a:lnTo>
                  <a:pt x="4928" y="704"/>
                </a:lnTo>
                <a:lnTo>
                  <a:pt x="4503" y="2815"/>
                </a:lnTo>
                <a:lnTo>
                  <a:pt x="5383" y="2815"/>
                </a:lnTo>
                <a:lnTo>
                  <a:pt x="5601" y="1725"/>
                </a:lnTo>
                <a:lnTo>
                  <a:pt x="6234" y="1725"/>
                </a:lnTo>
                <a:lnTo>
                  <a:pt x="6017" y="2815"/>
                </a:lnTo>
                <a:lnTo>
                  <a:pt x="6897" y="2815"/>
                </a:lnTo>
                <a:lnTo>
                  <a:pt x="7462" y="0"/>
                </a:lnTo>
                <a:lnTo>
                  <a:pt x="6582" y="0"/>
                </a:lnTo>
                <a:lnTo>
                  <a:pt x="6359" y="1090"/>
                </a:lnTo>
                <a:close/>
                <a:moveTo>
                  <a:pt x="10121" y="351"/>
                </a:moveTo>
                <a:lnTo>
                  <a:pt x="10403" y="351"/>
                </a:lnTo>
                <a:lnTo>
                  <a:pt x="10473" y="0"/>
                </a:lnTo>
                <a:lnTo>
                  <a:pt x="10191" y="0"/>
                </a:lnTo>
                <a:lnTo>
                  <a:pt x="10121" y="351"/>
                </a:lnTo>
                <a:close/>
                <a:moveTo>
                  <a:pt x="10872" y="351"/>
                </a:moveTo>
                <a:lnTo>
                  <a:pt x="11153" y="351"/>
                </a:lnTo>
                <a:lnTo>
                  <a:pt x="11223" y="0"/>
                </a:lnTo>
                <a:lnTo>
                  <a:pt x="10943" y="0"/>
                </a:lnTo>
                <a:lnTo>
                  <a:pt x="10872" y="351"/>
                </a:lnTo>
                <a:close/>
                <a:moveTo>
                  <a:pt x="13609" y="351"/>
                </a:moveTo>
                <a:lnTo>
                  <a:pt x="13890" y="351"/>
                </a:lnTo>
                <a:lnTo>
                  <a:pt x="13960" y="0"/>
                </a:lnTo>
                <a:lnTo>
                  <a:pt x="13680" y="0"/>
                </a:lnTo>
                <a:lnTo>
                  <a:pt x="13609" y="351"/>
                </a:lnTo>
                <a:close/>
                <a:moveTo>
                  <a:pt x="15066" y="859"/>
                </a:moveTo>
                <a:lnTo>
                  <a:pt x="15019" y="860"/>
                </a:lnTo>
                <a:lnTo>
                  <a:pt x="14972" y="863"/>
                </a:lnTo>
                <a:lnTo>
                  <a:pt x="14927" y="868"/>
                </a:lnTo>
                <a:lnTo>
                  <a:pt x="14883" y="875"/>
                </a:lnTo>
                <a:lnTo>
                  <a:pt x="14839" y="885"/>
                </a:lnTo>
                <a:lnTo>
                  <a:pt x="14795" y="896"/>
                </a:lnTo>
                <a:lnTo>
                  <a:pt x="14754" y="909"/>
                </a:lnTo>
                <a:lnTo>
                  <a:pt x="14714" y="925"/>
                </a:lnTo>
                <a:lnTo>
                  <a:pt x="14674" y="942"/>
                </a:lnTo>
                <a:lnTo>
                  <a:pt x="14635" y="962"/>
                </a:lnTo>
                <a:lnTo>
                  <a:pt x="14598" y="982"/>
                </a:lnTo>
                <a:lnTo>
                  <a:pt x="14561" y="1005"/>
                </a:lnTo>
                <a:lnTo>
                  <a:pt x="14526" y="1030"/>
                </a:lnTo>
                <a:lnTo>
                  <a:pt x="14492" y="1058"/>
                </a:lnTo>
                <a:lnTo>
                  <a:pt x="14458" y="1086"/>
                </a:lnTo>
                <a:lnTo>
                  <a:pt x="14426" y="1117"/>
                </a:lnTo>
                <a:lnTo>
                  <a:pt x="14396" y="1149"/>
                </a:lnTo>
                <a:lnTo>
                  <a:pt x="14365" y="1184"/>
                </a:lnTo>
                <a:lnTo>
                  <a:pt x="14337" y="1220"/>
                </a:lnTo>
                <a:lnTo>
                  <a:pt x="14310" y="1257"/>
                </a:lnTo>
                <a:lnTo>
                  <a:pt x="14283" y="1298"/>
                </a:lnTo>
                <a:lnTo>
                  <a:pt x="14259" y="1339"/>
                </a:lnTo>
                <a:lnTo>
                  <a:pt x="14235" y="1382"/>
                </a:lnTo>
                <a:lnTo>
                  <a:pt x="14213" y="1427"/>
                </a:lnTo>
                <a:lnTo>
                  <a:pt x="14192" y="1474"/>
                </a:lnTo>
                <a:lnTo>
                  <a:pt x="14172" y="1522"/>
                </a:lnTo>
                <a:lnTo>
                  <a:pt x="14155" y="1572"/>
                </a:lnTo>
                <a:lnTo>
                  <a:pt x="14137" y="1623"/>
                </a:lnTo>
                <a:lnTo>
                  <a:pt x="14122" y="1677"/>
                </a:lnTo>
                <a:lnTo>
                  <a:pt x="14108" y="1731"/>
                </a:lnTo>
                <a:lnTo>
                  <a:pt x="14094" y="1788"/>
                </a:lnTo>
                <a:lnTo>
                  <a:pt x="14084" y="1846"/>
                </a:lnTo>
                <a:lnTo>
                  <a:pt x="14076" y="1885"/>
                </a:lnTo>
                <a:lnTo>
                  <a:pt x="14070" y="1925"/>
                </a:lnTo>
                <a:lnTo>
                  <a:pt x="14065" y="1966"/>
                </a:lnTo>
                <a:lnTo>
                  <a:pt x="14062" y="2005"/>
                </a:lnTo>
                <a:lnTo>
                  <a:pt x="14058" y="2043"/>
                </a:lnTo>
                <a:lnTo>
                  <a:pt x="14056" y="2079"/>
                </a:lnTo>
                <a:lnTo>
                  <a:pt x="14055" y="2113"/>
                </a:lnTo>
                <a:lnTo>
                  <a:pt x="14055" y="2143"/>
                </a:lnTo>
                <a:lnTo>
                  <a:pt x="14056" y="2183"/>
                </a:lnTo>
                <a:lnTo>
                  <a:pt x="14058" y="2221"/>
                </a:lnTo>
                <a:lnTo>
                  <a:pt x="14062" y="2259"/>
                </a:lnTo>
                <a:lnTo>
                  <a:pt x="14067" y="2297"/>
                </a:lnTo>
                <a:lnTo>
                  <a:pt x="14074" y="2332"/>
                </a:lnTo>
                <a:lnTo>
                  <a:pt x="14081" y="2366"/>
                </a:lnTo>
                <a:lnTo>
                  <a:pt x="14091" y="2400"/>
                </a:lnTo>
                <a:lnTo>
                  <a:pt x="14102" y="2433"/>
                </a:lnTo>
                <a:lnTo>
                  <a:pt x="14114" y="2464"/>
                </a:lnTo>
                <a:lnTo>
                  <a:pt x="14128" y="2494"/>
                </a:lnTo>
                <a:lnTo>
                  <a:pt x="14144" y="2524"/>
                </a:lnTo>
                <a:lnTo>
                  <a:pt x="14160" y="2551"/>
                </a:lnTo>
                <a:lnTo>
                  <a:pt x="14177" y="2578"/>
                </a:lnTo>
                <a:lnTo>
                  <a:pt x="14196" y="2603"/>
                </a:lnTo>
                <a:lnTo>
                  <a:pt x="14216" y="2628"/>
                </a:lnTo>
                <a:lnTo>
                  <a:pt x="14238" y="2651"/>
                </a:lnTo>
                <a:lnTo>
                  <a:pt x="14260" y="2673"/>
                </a:lnTo>
                <a:lnTo>
                  <a:pt x="14284" y="2694"/>
                </a:lnTo>
                <a:lnTo>
                  <a:pt x="14310" y="2714"/>
                </a:lnTo>
                <a:lnTo>
                  <a:pt x="14336" y="2731"/>
                </a:lnTo>
                <a:lnTo>
                  <a:pt x="14363" y="2747"/>
                </a:lnTo>
                <a:lnTo>
                  <a:pt x="14391" y="2763"/>
                </a:lnTo>
                <a:lnTo>
                  <a:pt x="14421" y="2777"/>
                </a:lnTo>
                <a:lnTo>
                  <a:pt x="14451" y="2790"/>
                </a:lnTo>
                <a:lnTo>
                  <a:pt x="14483" y="2801"/>
                </a:lnTo>
                <a:lnTo>
                  <a:pt x="14516" y="2811"/>
                </a:lnTo>
                <a:lnTo>
                  <a:pt x="14550" y="2819"/>
                </a:lnTo>
                <a:lnTo>
                  <a:pt x="14585" y="2826"/>
                </a:lnTo>
                <a:lnTo>
                  <a:pt x="14621" y="2831"/>
                </a:lnTo>
                <a:lnTo>
                  <a:pt x="14658" y="2835"/>
                </a:lnTo>
                <a:lnTo>
                  <a:pt x="14696" y="2837"/>
                </a:lnTo>
                <a:lnTo>
                  <a:pt x="14734" y="2838"/>
                </a:lnTo>
                <a:lnTo>
                  <a:pt x="14757" y="2838"/>
                </a:lnTo>
                <a:lnTo>
                  <a:pt x="14780" y="2837"/>
                </a:lnTo>
                <a:lnTo>
                  <a:pt x="14803" y="2836"/>
                </a:lnTo>
                <a:lnTo>
                  <a:pt x="14825" y="2834"/>
                </a:lnTo>
                <a:lnTo>
                  <a:pt x="14847" y="2831"/>
                </a:lnTo>
                <a:lnTo>
                  <a:pt x="14870" y="2828"/>
                </a:lnTo>
                <a:lnTo>
                  <a:pt x="14891" y="2825"/>
                </a:lnTo>
                <a:lnTo>
                  <a:pt x="14913" y="2821"/>
                </a:lnTo>
                <a:lnTo>
                  <a:pt x="14934" y="2816"/>
                </a:lnTo>
                <a:lnTo>
                  <a:pt x="14956" y="2811"/>
                </a:lnTo>
                <a:lnTo>
                  <a:pt x="14978" y="2805"/>
                </a:lnTo>
                <a:lnTo>
                  <a:pt x="14998" y="2799"/>
                </a:lnTo>
                <a:lnTo>
                  <a:pt x="15019" y="2792"/>
                </a:lnTo>
                <a:lnTo>
                  <a:pt x="15040" y="2786"/>
                </a:lnTo>
                <a:lnTo>
                  <a:pt x="15061" y="2778"/>
                </a:lnTo>
                <a:lnTo>
                  <a:pt x="15081" y="2769"/>
                </a:lnTo>
                <a:lnTo>
                  <a:pt x="15101" y="2761"/>
                </a:lnTo>
                <a:lnTo>
                  <a:pt x="15121" y="2751"/>
                </a:lnTo>
                <a:lnTo>
                  <a:pt x="15141" y="2741"/>
                </a:lnTo>
                <a:lnTo>
                  <a:pt x="15161" y="2731"/>
                </a:lnTo>
                <a:lnTo>
                  <a:pt x="15180" y="2720"/>
                </a:lnTo>
                <a:lnTo>
                  <a:pt x="15199" y="2709"/>
                </a:lnTo>
                <a:lnTo>
                  <a:pt x="15218" y="2697"/>
                </a:lnTo>
                <a:lnTo>
                  <a:pt x="15236" y="2684"/>
                </a:lnTo>
                <a:lnTo>
                  <a:pt x="15255" y="2672"/>
                </a:lnTo>
                <a:lnTo>
                  <a:pt x="15274" y="2658"/>
                </a:lnTo>
                <a:lnTo>
                  <a:pt x="15291" y="2645"/>
                </a:lnTo>
                <a:lnTo>
                  <a:pt x="15310" y="2631"/>
                </a:lnTo>
                <a:lnTo>
                  <a:pt x="15343" y="2600"/>
                </a:lnTo>
                <a:lnTo>
                  <a:pt x="15377" y="2567"/>
                </a:lnTo>
                <a:lnTo>
                  <a:pt x="15381" y="2565"/>
                </a:lnTo>
                <a:lnTo>
                  <a:pt x="15218" y="2368"/>
                </a:lnTo>
                <a:lnTo>
                  <a:pt x="15215" y="2363"/>
                </a:lnTo>
                <a:lnTo>
                  <a:pt x="15212" y="2366"/>
                </a:lnTo>
                <a:lnTo>
                  <a:pt x="15184" y="2395"/>
                </a:lnTo>
                <a:lnTo>
                  <a:pt x="15157" y="2421"/>
                </a:lnTo>
                <a:lnTo>
                  <a:pt x="15129" y="2446"/>
                </a:lnTo>
                <a:lnTo>
                  <a:pt x="15102" y="2468"/>
                </a:lnTo>
                <a:lnTo>
                  <a:pt x="15075" y="2488"/>
                </a:lnTo>
                <a:lnTo>
                  <a:pt x="15048" y="2506"/>
                </a:lnTo>
                <a:lnTo>
                  <a:pt x="15020" y="2523"/>
                </a:lnTo>
                <a:lnTo>
                  <a:pt x="14992" y="2537"/>
                </a:lnTo>
                <a:lnTo>
                  <a:pt x="14964" y="2549"/>
                </a:lnTo>
                <a:lnTo>
                  <a:pt x="14935" y="2560"/>
                </a:lnTo>
                <a:lnTo>
                  <a:pt x="14907" y="2568"/>
                </a:lnTo>
                <a:lnTo>
                  <a:pt x="14876" y="2576"/>
                </a:lnTo>
                <a:lnTo>
                  <a:pt x="14847" y="2581"/>
                </a:lnTo>
                <a:lnTo>
                  <a:pt x="14815" y="2585"/>
                </a:lnTo>
                <a:lnTo>
                  <a:pt x="14783" y="2587"/>
                </a:lnTo>
                <a:lnTo>
                  <a:pt x="14751" y="2588"/>
                </a:lnTo>
                <a:lnTo>
                  <a:pt x="14731" y="2588"/>
                </a:lnTo>
                <a:lnTo>
                  <a:pt x="14712" y="2587"/>
                </a:lnTo>
                <a:lnTo>
                  <a:pt x="14694" y="2585"/>
                </a:lnTo>
                <a:lnTo>
                  <a:pt x="14675" y="2583"/>
                </a:lnTo>
                <a:lnTo>
                  <a:pt x="14657" y="2579"/>
                </a:lnTo>
                <a:lnTo>
                  <a:pt x="14638" y="2575"/>
                </a:lnTo>
                <a:lnTo>
                  <a:pt x="14620" y="2571"/>
                </a:lnTo>
                <a:lnTo>
                  <a:pt x="14601" y="2564"/>
                </a:lnTo>
                <a:lnTo>
                  <a:pt x="14584" y="2557"/>
                </a:lnTo>
                <a:lnTo>
                  <a:pt x="14566" y="2550"/>
                </a:lnTo>
                <a:lnTo>
                  <a:pt x="14549" y="2542"/>
                </a:lnTo>
                <a:lnTo>
                  <a:pt x="14531" y="2532"/>
                </a:lnTo>
                <a:lnTo>
                  <a:pt x="14515" y="2523"/>
                </a:lnTo>
                <a:lnTo>
                  <a:pt x="14498" y="2512"/>
                </a:lnTo>
                <a:lnTo>
                  <a:pt x="14483" y="2500"/>
                </a:lnTo>
                <a:lnTo>
                  <a:pt x="14469" y="2487"/>
                </a:lnTo>
                <a:lnTo>
                  <a:pt x="14454" y="2473"/>
                </a:lnTo>
                <a:lnTo>
                  <a:pt x="14441" y="2458"/>
                </a:lnTo>
                <a:lnTo>
                  <a:pt x="14427" y="2442"/>
                </a:lnTo>
                <a:lnTo>
                  <a:pt x="14414" y="2425"/>
                </a:lnTo>
                <a:lnTo>
                  <a:pt x="14403" y="2407"/>
                </a:lnTo>
                <a:lnTo>
                  <a:pt x="14393" y="2388"/>
                </a:lnTo>
                <a:lnTo>
                  <a:pt x="14383" y="2369"/>
                </a:lnTo>
                <a:lnTo>
                  <a:pt x="14373" y="2347"/>
                </a:lnTo>
                <a:lnTo>
                  <a:pt x="14365" y="2325"/>
                </a:lnTo>
                <a:lnTo>
                  <a:pt x="14358" y="2301"/>
                </a:lnTo>
                <a:lnTo>
                  <a:pt x="14351" y="2277"/>
                </a:lnTo>
                <a:lnTo>
                  <a:pt x="14347" y="2251"/>
                </a:lnTo>
                <a:lnTo>
                  <a:pt x="14342" y="2223"/>
                </a:lnTo>
                <a:lnTo>
                  <a:pt x="14339" y="2195"/>
                </a:lnTo>
                <a:lnTo>
                  <a:pt x="14337" y="2166"/>
                </a:lnTo>
                <a:lnTo>
                  <a:pt x="14337" y="2135"/>
                </a:lnTo>
                <a:lnTo>
                  <a:pt x="14337" y="2097"/>
                </a:lnTo>
                <a:lnTo>
                  <a:pt x="14339" y="2060"/>
                </a:lnTo>
                <a:lnTo>
                  <a:pt x="14341" y="2024"/>
                </a:lnTo>
                <a:lnTo>
                  <a:pt x="14346" y="1989"/>
                </a:lnTo>
                <a:lnTo>
                  <a:pt x="14350" y="1954"/>
                </a:lnTo>
                <a:lnTo>
                  <a:pt x="14354" y="1919"/>
                </a:lnTo>
                <a:lnTo>
                  <a:pt x="14361" y="1883"/>
                </a:lnTo>
                <a:lnTo>
                  <a:pt x="14367" y="1847"/>
                </a:lnTo>
                <a:lnTo>
                  <a:pt x="14374" y="1815"/>
                </a:lnTo>
                <a:lnTo>
                  <a:pt x="14381" y="1782"/>
                </a:lnTo>
                <a:lnTo>
                  <a:pt x="14389" y="1749"/>
                </a:lnTo>
                <a:lnTo>
                  <a:pt x="14398" y="1714"/>
                </a:lnTo>
                <a:lnTo>
                  <a:pt x="14408" y="1679"/>
                </a:lnTo>
                <a:lnTo>
                  <a:pt x="14420" y="1643"/>
                </a:lnTo>
                <a:lnTo>
                  <a:pt x="14433" y="1606"/>
                </a:lnTo>
                <a:lnTo>
                  <a:pt x="14447" y="1570"/>
                </a:lnTo>
                <a:lnTo>
                  <a:pt x="14462" y="1533"/>
                </a:lnTo>
                <a:lnTo>
                  <a:pt x="14480" y="1496"/>
                </a:lnTo>
                <a:lnTo>
                  <a:pt x="14498" y="1460"/>
                </a:lnTo>
                <a:lnTo>
                  <a:pt x="14518" y="1426"/>
                </a:lnTo>
                <a:lnTo>
                  <a:pt x="14540" y="1391"/>
                </a:lnTo>
                <a:lnTo>
                  <a:pt x="14564" y="1358"/>
                </a:lnTo>
                <a:lnTo>
                  <a:pt x="14576" y="1342"/>
                </a:lnTo>
                <a:lnTo>
                  <a:pt x="14589" y="1325"/>
                </a:lnTo>
                <a:lnTo>
                  <a:pt x="14602" y="1310"/>
                </a:lnTo>
                <a:lnTo>
                  <a:pt x="14616" y="1295"/>
                </a:lnTo>
                <a:lnTo>
                  <a:pt x="14639" y="1273"/>
                </a:lnTo>
                <a:lnTo>
                  <a:pt x="14662" y="1252"/>
                </a:lnTo>
                <a:lnTo>
                  <a:pt x="14686" y="1232"/>
                </a:lnTo>
                <a:lnTo>
                  <a:pt x="14710" y="1214"/>
                </a:lnTo>
                <a:lnTo>
                  <a:pt x="14735" y="1197"/>
                </a:lnTo>
                <a:lnTo>
                  <a:pt x="14760" y="1182"/>
                </a:lnTo>
                <a:lnTo>
                  <a:pt x="14787" y="1168"/>
                </a:lnTo>
                <a:lnTo>
                  <a:pt x="14813" y="1156"/>
                </a:lnTo>
                <a:lnTo>
                  <a:pt x="14839" y="1145"/>
                </a:lnTo>
                <a:lnTo>
                  <a:pt x="14866" y="1135"/>
                </a:lnTo>
                <a:lnTo>
                  <a:pt x="14894" y="1128"/>
                </a:lnTo>
                <a:lnTo>
                  <a:pt x="14922" y="1121"/>
                </a:lnTo>
                <a:lnTo>
                  <a:pt x="14950" y="1116"/>
                </a:lnTo>
                <a:lnTo>
                  <a:pt x="14980" y="1111"/>
                </a:lnTo>
                <a:lnTo>
                  <a:pt x="15009" y="1109"/>
                </a:lnTo>
                <a:lnTo>
                  <a:pt x="15039" y="1109"/>
                </a:lnTo>
                <a:lnTo>
                  <a:pt x="15071" y="1109"/>
                </a:lnTo>
                <a:lnTo>
                  <a:pt x="15099" y="1111"/>
                </a:lnTo>
                <a:lnTo>
                  <a:pt x="15127" y="1116"/>
                </a:lnTo>
                <a:lnTo>
                  <a:pt x="15155" y="1121"/>
                </a:lnTo>
                <a:lnTo>
                  <a:pt x="15180" y="1128"/>
                </a:lnTo>
                <a:lnTo>
                  <a:pt x="15205" y="1136"/>
                </a:lnTo>
                <a:lnTo>
                  <a:pt x="15229" y="1146"/>
                </a:lnTo>
                <a:lnTo>
                  <a:pt x="15252" y="1158"/>
                </a:lnTo>
                <a:lnTo>
                  <a:pt x="15274" y="1171"/>
                </a:lnTo>
                <a:lnTo>
                  <a:pt x="15295" y="1187"/>
                </a:lnTo>
                <a:lnTo>
                  <a:pt x="15316" y="1204"/>
                </a:lnTo>
                <a:lnTo>
                  <a:pt x="15336" y="1224"/>
                </a:lnTo>
                <a:lnTo>
                  <a:pt x="15357" y="1245"/>
                </a:lnTo>
                <a:lnTo>
                  <a:pt x="15376" y="1268"/>
                </a:lnTo>
                <a:lnTo>
                  <a:pt x="15395" y="1295"/>
                </a:lnTo>
                <a:lnTo>
                  <a:pt x="15414" y="1322"/>
                </a:lnTo>
                <a:lnTo>
                  <a:pt x="15417" y="1325"/>
                </a:lnTo>
                <a:lnTo>
                  <a:pt x="15623" y="1150"/>
                </a:lnTo>
                <a:lnTo>
                  <a:pt x="15626" y="1148"/>
                </a:lnTo>
                <a:lnTo>
                  <a:pt x="15624" y="1145"/>
                </a:lnTo>
                <a:lnTo>
                  <a:pt x="15598" y="1109"/>
                </a:lnTo>
                <a:lnTo>
                  <a:pt x="15569" y="1076"/>
                </a:lnTo>
                <a:lnTo>
                  <a:pt x="15555" y="1060"/>
                </a:lnTo>
                <a:lnTo>
                  <a:pt x="15541" y="1046"/>
                </a:lnTo>
                <a:lnTo>
                  <a:pt x="15527" y="1030"/>
                </a:lnTo>
                <a:lnTo>
                  <a:pt x="15512" y="1017"/>
                </a:lnTo>
                <a:lnTo>
                  <a:pt x="15496" y="1003"/>
                </a:lnTo>
                <a:lnTo>
                  <a:pt x="15481" y="991"/>
                </a:lnTo>
                <a:lnTo>
                  <a:pt x="15466" y="979"/>
                </a:lnTo>
                <a:lnTo>
                  <a:pt x="15450" y="967"/>
                </a:lnTo>
                <a:lnTo>
                  <a:pt x="15434" y="956"/>
                </a:lnTo>
                <a:lnTo>
                  <a:pt x="15418" y="946"/>
                </a:lnTo>
                <a:lnTo>
                  <a:pt x="15401" y="937"/>
                </a:lnTo>
                <a:lnTo>
                  <a:pt x="15384" y="928"/>
                </a:lnTo>
                <a:lnTo>
                  <a:pt x="15366" y="919"/>
                </a:lnTo>
                <a:lnTo>
                  <a:pt x="15349" y="911"/>
                </a:lnTo>
                <a:lnTo>
                  <a:pt x="15331" y="904"/>
                </a:lnTo>
                <a:lnTo>
                  <a:pt x="15313" y="897"/>
                </a:lnTo>
                <a:lnTo>
                  <a:pt x="15294" y="891"/>
                </a:lnTo>
                <a:lnTo>
                  <a:pt x="15276" y="885"/>
                </a:lnTo>
                <a:lnTo>
                  <a:pt x="15256" y="880"/>
                </a:lnTo>
                <a:lnTo>
                  <a:pt x="15236" y="875"/>
                </a:lnTo>
                <a:lnTo>
                  <a:pt x="15217" y="872"/>
                </a:lnTo>
                <a:lnTo>
                  <a:pt x="15197" y="868"/>
                </a:lnTo>
                <a:lnTo>
                  <a:pt x="15176" y="866"/>
                </a:lnTo>
                <a:lnTo>
                  <a:pt x="15155" y="863"/>
                </a:lnTo>
                <a:lnTo>
                  <a:pt x="15112" y="860"/>
                </a:lnTo>
                <a:lnTo>
                  <a:pt x="15066" y="859"/>
                </a:lnTo>
                <a:close/>
                <a:moveTo>
                  <a:pt x="16933" y="859"/>
                </a:moveTo>
                <a:lnTo>
                  <a:pt x="16889" y="860"/>
                </a:lnTo>
                <a:lnTo>
                  <a:pt x="16848" y="862"/>
                </a:lnTo>
                <a:lnTo>
                  <a:pt x="16807" y="867"/>
                </a:lnTo>
                <a:lnTo>
                  <a:pt x="16768" y="872"/>
                </a:lnTo>
                <a:lnTo>
                  <a:pt x="16730" y="880"/>
                </a:lnTo>
                <a:lnTo>
                  <a:pt x="16693" y="890"/>
                </a:lnTo>
                <a:lnTo>
                  <a:pt x="16657" y="901"/>
                </a:lnTo>
                <a:lnTo>
                  <a:pt x="16622" y="913"/>
                </a:lnTo>
                <a:lnTo>
                  <a:pt x="16588" y="927"/>
                </a:lnTo>
                <a:lnTo>
                  <a:pt x="16555" y="943"/>
                </a:lnTo>
                <a:lnTo>
                  <a:pt x="16525" y="961"/>
                </a:lnTo>
                <a:lnTo>
                  <a:pt x="16494" y="980"/>
                </a:lnTo>
                <a:lnTo>
                  <a:pt x="16464" y="1002"/>
                </a:lnTo>
                <a:lnTo>
                  <a:pt x="16435" y="1025"/>
                </a:lnTo>
                <a:lnTo>
                  <a:pt x="16408" y="1050"/>
                </a:lnTo>
                <a:lnTo>
                  <a:pt x="16382" y="1076"/>
                </a:lnTo>
                <a:lnTo>
                  <a:pt x="16600" y="0"/>
                </a:lnTo>
                <a:lnTo>
                  <a:pt x="16318" y="0"/>
                </a:lnTo>
                <a:lnTo>
                  <a:pt x="15753" y="2815"/>
                </a:lnTo>
                <a:lnTo>
                  <a:pt x="16035" y="2815"/>
                </a:lnTo>
                <a:lnTo>
                  <a:pt x="16269" y="1633"/>
                </a:lnTo>
                <a:lnTo>
                  <a:pt x="16279" y="1587"/>
                </a:lnTo>
                <a:lnTo>
                  <a:pt x="16291" y="1545"/>
                </a:lnTo>
                <a:lnTo>
                  <a:pt x="16304" y="1504"/>
                </a:lnTo>
                <a:lnTo>
                  <a:pt x="16319" y="1467"/>
                </a:lnTo>
                <a:lnTo>
                  <a:pt x="16335" y="1432"/>
                </a:lnTo>
                <a:lnTo>
                  <a:pt x="16352" y="1399"/>
                </a:lnTo>
                <a:lnTo>
                  <a:pt x="16370" y="1369"/>
                </a:lnTo>
                <a:lnTo>
                  <a:pt x="16389" y="1340"/>
                </a:lnTo>
                <a:lnTo>
                  <a:pt x="16409" y="1314"/>
                </a:lnTo>
                <a:lnTo>
                  <a:pt x="16430" y="1290"/>
                </a:lnTo>
                <a:lnTo>
                  <a:pt x="16450" y="1268"/>
                </a:lnTo>
                <a:lnTo>
                  <a:pt x="16472" y="1248"/>
                </a:lnTo>
                <a:lnTo>
                  <a:pt x="16494" y="1229"/>
                </a:lnTo>
                <a:lnTo>
                  <a:pt x="16516" y="1213"/>
                </a:lnTo>
                <a:lnTo>
                  <a:pt x="16539" y="1197"/>
                </a:lnTo>
                <a:lnTo>
                  <a:pt x="16561" y="1183"/>
                </a:lnTo>
                <a:lnTo>
                  <a:pt x="16584" y="1171"/>
                </a:lnTo>
                <a:lnTo>
                  <a:pt x="16606" y="1160"/>
                </a:lnTo>
                <a:lnTo>
                  <a:pt x="16627" y="1152"/>
                </a:lnTo>
                <a:lnTo>
                  <a:pt x="16649" y="1143"/>
                </a:lnTo>
                <a:lnTo>
                  <a:pt x="16670" y="1136"/>
                </a:lnTo>
                <a:lnTo>
                  <a:pt x="16690" y="1130"/>
                </a:lnTo>
                <a:lnTo>
                  <a:pt x="16709" y="1124"/>
                </a:lnTo>
                <a:lnTo>
                  <a:pt x="16728" y="1121"/>
                </a:lnTo>
                <a:lnTo>
                  <a:pt x="16763" y="1114"/>
                </a:lnTo>
                <a:lnTo>
                  <a:pt x="16792" y="1111"/>
                </a:lnTo>
                <a:lnTo>
                  <a:pt x="16817" y="1109"/>
                </a:lnTo>
                <a:lnTo>
                  <a:pt x="16835" y="1109"/>
                </a:lnTo>
                <a:lnTo>
                  <a:pt x="16854" y="1109"/>
                </a:lnTo>
                <a:lnTo>
                  <a:pt x="16874" y="1110"/>
                </a:lnTo>
                <a:lnTo>
                  <a:pt x="16893" y="1112"/>
                </a:lnTo>
                <a:lnTo>
                  <a:pt x="16911" y="1114"/>
                </a:lnTo>
                <a:lnTo>
                  <a:pt x="16930" y="1118"/>
                </a:lnTo>
                <a:lnTo>
                  <a:pt x="16946" y="1122"/>
                </a:lnTo>
                <a:lnTo>
                  <a:pt x="16964" y="1126"/>
                </a:lnTo>
                <a:lnTo>
                  <a:pt x="16980" y="1132"/>
                </a:lnTo>
                <a:lnTo>
                  <a:pt x="16995" y="1137"/>
                </a:lnTo>
                <a:lnTo>
                  <a:pt x="17011" y="1144"/>
                </a:lnTo>
                <a:lnTo>
                  <a:pt x="17025" y="1152"/>
                </a:lnTo>
                <a:lnTo>
                  <a:pt x="17038" y="1159"/>
                </a:lnTo>
                <a:lnTo>
                  <a:pt x="17052" y="1168"/>
                </a:lnTo>
                <a:lnTo>
                  <a:pt x="17064" y="1178"/>
                </a:lnTo>
                <a:lnTo>
                  <a:pt x="17076" y="1188"/>
                </a:lnTo>
                <a:lnTo>
                  <a:pt x="17088" y="1197"/>
                </a:lnTo>
                <a:lnTo>
                  <a:pt x="17098" y="1209"/>
                </a:lnTo>
                <a:lnTo>
                  <a:pt x="17109" y="1220"/>
                </a:lnTo>
                <a:lnTo>
                  <a:pt x="17118" y="1233"/>
                </a:lnTo>
                <a:lnTo>
                  <a:pt x="17126" y="1245"/>
                </a:lnTo>
                <a:lnTo>
                  <a:pt x="17135" y="1260"/>
                </a:lnTo>
                <a:lnTo>
                  <a:pt x="17143" y="1274"/>
                </a:lnTo>
                <a:lnTo>
                  <a:pt x="17149" y="1288"/>
                </a:lnTo>
                <a:lnTo>
                  <a:pt x="17156" y="1303"/>
                </a:lnTo>
                <a:lnTo>
                  <a:pt x="17161" y="1320"/>
                </a:lnTo>
                <a:lnTo>
                  <a:pt x="17166" y="1336"/>
                </a:lnTo>
                <a:lnTo>
                  <a:pt x="17170" y="1352"/>
                </a:lnTo>
                <a:lnTo>
                  <a:pt x="17173" y="1370"/>
                </a:lnTo>
                <a:lnTo>
                  <a:pt x="17175" y="1387"/>
                </a:lnTo>
                <a:lnTo>
                  <a:pt x="17178" y="1406"/>
                </a:lnTo>
                <a:lnTo>
                  <a:pt x="17179" y="1426"/>
                </a:lnTo>
                <a:lnTo>
                  <a:pt x="17179" y="1444"/>
                </a:lnTo>
                <a:lnTo>
                  <a:pt x="17179" y="1463"/>
                </a:lnTo>
                <a:lnTo>
                  <a:pt x="17178" y="1483"/>
                </a:lnTo>
                <a:lnTo>
                  <a:pt x="17175" y="1504"/>
                </a:lnTo>
                <a:lnTo>
                  <a:pt x="17173" y="1527"/>
                </a:lnTo>
                <a:lnTo>
                  <a:pt x="17171" y="1550"/>
                </a:lnTo>
                <a:lnTo>
                  <a:pt x="17168" y="1574"/>
                </a:lnTo>
                <a:lnTo>
                  <a:pt x="17163" y="1599"/>
                </a:lnTo>
                <a:lnTo>
                  <a:pt x="17159" y="1623"/>
                </a:lnTo>
                <a:lnTo>
                  <a:pt x="16920" y="2815"/>
                </a:lnTo>
                <a:lnTo>
                  <a:pt x="17202" y="2815"/>
                </a:lnTo>
                <a:lnTo>
                  <a:pt x="17448" y="1597"/>
                </a:lnTo>
                <a:lnTo>
                  <a:pt x="17453" y="1574"/>
                </a:lnTo>
                <a:lnTo>
                  <a:pt x="17456" y="1550"/>
                </a:lnTo>
                <a:lnTo>
                  <a:pt x="17459" y="1527"/>
                </a:lnTo>
                <a:lnTo>
                  <a:pt x="17463" y="1504"/>
                </a:lnTo>
                <a:lnTo>
                  <a:pt x="17465" y="1481"/>
                </a:lnTo>
                <a:lnTo>
                  <a:pt x="17467" y="1457"/>
                </a:lnTo>
                <a:lnTo>
                  <a:pt x="17468" y="1432"/>
                </a:lnTo>
                <a:lnTo>
                  <a:pt x="17468" y="1405"/>
                </a:lnTo>
                <a:lnTo>
                  <a:pt x="17467" y="1375"/>
                </a:lnTo>
                <a:lnTo>
                  <a:pt x="17466" y="1345"/>
                </a:lnTo>
                <a:lnTo>
                  <a:pt x="17463" y="1316"/>
                </a:lnTo>
                <a:lnTo>
                  <a:pt x="17458" y="1288"/>
                </a:lnTo>
                <a:lnTo>
                  <a:pt x="17453" y="1261"/>
                </a:lnTo>
                <a:lnTo>
                  <a:pt x="17446" y="1233"/>
                </a:lnTo>
                <a:lnTo>
                  <a:pt x="17439" y="1207"/>
                </a:lnTo>
                <a:lnTo>
                  <a:pt x="17430" y="1182"/>
                </a:lnTo>
                <a:lnTo>
                  <a:pt x="17419" y="1157"/>
                </a:lnTo>
                <a:lnTo>
                  <a:pt x="17408" y="1134"/>
                </a:lnTo>
                <a:lnTo>
                  <a:pt x="17396" y="1111"/>
                </a:lnTo>
                <a:lnTo>
                  <a:pt x="17383" y="1089"/>
                </a:lnTo>
                <a:lnTo>
                  <a:pt x="17369" y="1068"/>
                </a:lnTo>
                <a:lnTo>
                  <a:pt x="17353" y="1048"/>
                </a:lnTo>
                <a:lnTo>
                  <a:pt x="17337" y="1028"/>
                </a:lnTo>
                <a:lnTo>
                  <a:pt x="17321" y="1010"/>
                </a:lnTo>
                <a:lnTo>
                  <a:pt x="17302" y="992"/>
                </a:lnTo>
                <a:lnTo>
                  <a:pt x="17283" y="976"/>
                </a:lnTo>
                <a:lnTo>
                  <a:pt x="17264" y="961"/>
                </a:lnTo>
                <a:lnTo>
                  <a:pt x="17243" y="945"/>
                </a:lnTo>
                <a:lnTo>
                  <a:pt x="17221" y="932"/>
                </a:lnTo>
                <a:lnTo>
                  <a:pt x="17198" y="920"/>
                </a:lnTo>
                <a:lnTo>
                  <a:pt x="17175" y="908"/>
                </a:lnTo>
                <a:lnTo>
                  <a:pt x="17151" y="898"/>
                </a:lnTo>
                <a:lnTo>
                  <a:pt x="17126" y="890"/>
                </a:lnTo>
                <a:lnTo>
                  <a:pt x="17101" y="881"/>
                </a:lnTo>
                <a:lnTo>
                  <a:pt x="17075" y="874"/>
                </a:lnTo>
                <a:lnTo>
                  <a:pt x="17048" y="869"/>
                </a:lnTo>
                <a:lnTo>
                  <a:pt x="17019" y="864"/>
                </a:lnTo>
                <a:lnTo>
                  <a:pt x="16991" y="861"/>
                </a:lnTo>
                <a:lnTo>
                  <a:pt x="16963" y="859"/>
                </a:lnTo>
                <a:lnTo>
                  <a:pt x="16933" y="859"/>
                </a:lnTo>
                <a:close/>
                <a:moveTo>
                  <a:pt x="13116" y="2810"/>
                </a:moveTo>
                <a:lnTo>
                  <a:pt x="13115" y="2815"/>
                </a:lnTo>
                <a:lnTo>
                  <a:pt x="13397" y="2815"/>
                </a:lnTo>
                <a:lnTo>
                  <a:pt x="13781" y="882"/>
                </a:lnTo>
                <a:lnTo>
                  <a:pt x="13504" y="882"/>
                </a:lnTo>
                <a:lnTo>
                  <a:pt x="13116" y="2810"/>
                </a:lnTo>
                <a:close/>
                <a:moveTo>
                  <a:pt x="8004" y="1128"/>
                </a:moveTo>
                <a:lnTo>
                  <a:pt x="8003" y="1132"/>
                </a:lnTo>
                <a:lnTo>
                  <a:pt x="8963" y="1132"/>
                </a:lnTo>
                <a:lnTo>
                  <a:pt x="7685" y="2578"/>
                </a:lnTo>
                <a:lnTo>
                  <a:pt x="7684" y="2578"/>
                </a:lnTo>
                <a:lnTo>
                  <a:pt x="7636" y="2815"/>
                </a:lnTo>
                <a:lnTo>
                  <a:pt x="8998" y="2815"/>
                </a:lnTo>
                <a:lnTo>
                  <a:pt x="9047" y="2565"/>
                </a:lnTo>
                <a:lnTo>
                  <a:pt x="8029" y="2565"/>
                </a:lnTo>
                <a:lnTo>
                  <a:pt x="9310" y="1119"/>
                </a:lnTo>
                <a:lnTo>
                  <a:pt x="9312" y="1118"/>
                </a:lnTo>
                <a:lnTo>
                  <a:pt x="9360" y="882"/>
                </a:lnTo>
                <a:lnTo>
                  <a:pt x="8052" y="882"/>
                </a:lnTo>
                <a:lnTo>
                  <a:pt x="8004" y="1128"/>
                </a:lnTo>
                <a:close/>
                <a:moveTo>
                  <a:pt x="12658" y="859"/>
                </a:moveTo>
                <a:lnTo>
                  <a:pt x="12616" y="860"/>
                </a:lnTo>
                <a:lnTo>
                  <a:pt x="12577" y="863"/>
                </a:lnTo>
                <a:lnTo>
                  <a:pt x="12538" y="868"/>
                </a:lnTo>
                <a:lnTo>
                  <a:pt x="12499" y="875"/>
                </a:lnTo>
                <a:lnTo>
                  <a:pt x="12462" y="884"/>
                </a:lnTo>
                <a:lnTo>
                  <a:pt x="12425" y="895"/>
                </a:lnTo>
                <a:lnTo>
                  <a:pt x="12390" y="908"/>
                </a:lnTo>
                <a:lnTo>
                  <a:pt x="12355" y="922"/>
                </a:lnTo>
                <a:lnTo>
                  <a:pt x="12321" y="940"/>
                </a:lnTo>
                <a:lnTo>
                  <a:pt x="12290" y="957"/>
                </a:lnTo>
                <a:lnTo>
                  <a:pt x="12259" y="978"/>
                </a:lnTo>
                <a:lnTo>
                  <a:pt x="12230" y="1000"/>
                </a:lnTo>
                <a:lnTo>
                  <a:pt x="12216" y="1011"/>
                </a:lnTo>
                <a:lnTo>
                  <a:pt x="12201" y="1023"/>
                </a:lnTo>
                <a:lnTo>
                  <a:pt x="12187" y="1036"/>
                </a:lnTo>
                <a:lnTo>
                  <a:pt x="12174" y="1049"/>
                </a:lnTo>
                <a:lnTo>
                  <a:pt x="12162" y="1062"/>
                </a:lnTo>
                <a:lnTo>
                  <a:pt x="12149" y="1075"/>
                </a:lnTo>
                <a:lnTo>
                  <a:pt x="12137" y="1089"/>
                </a:lnTo>
                <a:lnTo>
                  <a:pt x="12126" y="1104"/>
                </a:lnTo>
                <a:lnTo>
                  <a:pt x="12170" y="886"/>
                </a:lnTo>
                <a:lnTo>
                  <a:pt x="12170" y="882"/>
                </a:lnTo>
                <a:lnTo>
                  <a:pt x="11892" y="882"/>
                </a:lnTo>
                <a:lnTo>
                  <a:pt x="11509" y="2810"/>
                </a:lnTo>
                <a:lnTo>
                  <a:pt x="11508" y="2815"/>
                </a:lnTo>
                <a:lnTo>
                  <a:pt x="11790" y="2815"/>
                </a:lnTo>
                <a:lnTo>
                  <a:pt x="12025" y="1632"/>
                </a:lnTo>
                <a:lnTo>
                  <a:pt x="12031" y="1605"/>
                </a:lnTo>
                <a:lnTo>
                  <a:pt x="12038" y="1576"/>
                </a:lnTo>
                <a:lnTo>
                  <a:pt x="12046" y="1549"/>
                </a:lnTo>
                <a:lnTo>
                  <a:pt x="12055" y="1523"/>
                </a:lnTo>
                <a:lnTo>
                  <a:pt x="12065" y="1496"/>
                </a:lnTo>
                <a:lnTo>
                  <a:pt x="12076" y="1471"/>
                </a:lnTo>
                <a:lnTo>
                  <a:pt x="12088" y="1446"/>
                </a:lnTo>
                <a:lnTo>
                  <a:pt x="12100" y="1422"/>
                </a:lnTo>
                <a:lnTo>
                  <a:pt x="12113" y="1399"/>
                </a:lnTo>
                <a:lnTo>
                  <a:pt x="12127" y="1376"/>
                </a:lnTo>
                <a:lnTo>
                  <a:pt x="12142" y="1355"/>
                </a:lnTo>
                <a:lnTo>
                  <a:pt x="12158" y="1334"/>
                </a:lnTo>
                <a:lnTo>
                  <a:pt x="12174" y="1313"/>
                </a:lnTo>
                <a:lnTo>
                  <a:pt x="12190" y="1293"/>
                </a:lnTo>
                <a:lnTo>
                  <a:pt x="12208" y="1275"/>
                </a:lnTo>
                <a:lnTo>
                  <a:pt x="12227" y="1256"/>
                </a:lnTo>
                <a:lnTo>
                  <a:pt x="12245" y="1240"/>
                </a:lnTo>
                <a:lnTo>
                  <a:pt x="12265" y="1224"/>
                </a:lnTo>
                <a:lnTo>
                  <a:pt x="12284" y="1208"/>
                </a:lnTo>
                <a:lnTo>
                  <a:pt x="12305" y="1194"/>
                </a:lnTo>
                <a:lnTo>
                  <a:pt x="12326" y="1181"/>
                </a:lnTo>
                <a:lnTo>
                  <a:pt x="12347" y="1169"/>
                </a:lnTo>
                <a:lnTo>
                  <a:pt x="12368" y="1158"/>
                </a:lnTo>
                <a:lnTo>
                  <a:pt x="12390" y="1148"/>
                </a:lnTo>
                <a:lnTo>
                  <a:pt x="12413" y="1138"/>
                </a:lnTo>
                <a:lnTo>
                  <a:pt x="12436" y="1131"/>
                </a:lnTo>
                <a:lnTo>
                  <a:pt x="12459" y="1124"/>
                </a:lnTo>
                <a:lnTo>
                  <a:pt x="12483" y="1119"/>
                </a:lnTo>
                <a:lnTo>
                  <a:pt x="12506" y="1114"/>
                </a:lnTo>
                <a:lnTo>
                  <a:pt x="12530" y="1111"/>
                </a:lnTo>
                <a:lnTo>
                  <a:pt x="12555" y="1109"/>
                </a:lnTo>
                <a:lnTo>
                  <a:pt x="12579" y="1109"/>
                </a:lnTo>
                <a:lnTo>
                  <a:pt x="12600" y="1109"/>
                </a:lnTo>
                <a:lnTo>
                  <a:pt x="12621" y="1111"/>
                </a:lnTo>
                <a:lnTo>
                  <a:pt x="12640" y="1113"/>
                </a:lnTo>
                <a:lnTo>
                  <a:pt x="12659" y="1117"/>
                </a:lnTo>
                <a:lnTo>
                  <a:pt x="12677" y="1122"/>
                </a:lnTo>
                <a:lnTo>
                  <a:pt x="12696" y="1128"/>
                </a:lnTo>
                <a:lnTo>
                  <a:pt x="12713" y="1134"/>
                </a:lnTo>
                <a:lnTo>
                  <a:pt x="12730" y="1142"/>
                </a:lnTo>
                <a:lnTo>
                  <a:pt x="12747" y="1152"/>
                </a:lnTo>
                <a:lnTo>
                  <a:pt x="12763" y="1161"/>
                </a:lnTo>
                <a:lnTo>
                  <a:pt x="12779" y="1172"/>
                </a:lnTo>
                <a:lnTo>
                  <a:pt x="12793" y="1184"/>
                </a:lnTo>
                <a:lnTo>
                  <a:pt x="12808" y="1197"/>
                </a:lnTo>
                <a:lnTo>
                  <a:pt x="12823" y="1212"/>
                </a:lnTo>
                <a:lnTo>
                  <a:pt x="12836" y="1227"/>
                </a:lnTo>
                <a:lnTo>
                  <a:pt x="12849" y="1243"/>
                </a:lnTo>
                <a:lnTo>
                  <a:pt x="12852" y="1248"/>
                </a:lnTo>
                <a:lnTo>
                  <a:pt x="13080" y="1042"/>
                </a:lnTo>
                <a:lnTo>
                  <a:pt x="13078" y="1039"/>
                </a:lnTo>
                <a:lnTo>
                  <a:pt x="13058" y="1017"/>
                </a:lnTo>
                <a:lnTo>
                  <a:pt x="13037" y="997"/>
                </a:lnTo>
                <a:lnTo>
                  <a:pt x="13016" y="978"/>
                </a:lnTo>
                <a:lnTo>
                  <a:pt x="12993" y="959"/>
                </a:lnTo>
                <a:lnTo>
                  <a:pt x="12970" y="944"/>
                </a:lnTo>
                <a:lnTo>
                  <a:pt x="12945" y="929"/>
                </a:lnTo>
                <a:lnTo>
                  <a:pt x="12921" y="916"/>
                </a:lnTo>
                <a:lnTo>
                  <a:pt x="12895" y="904"/>
                </a:lnTo>
                <a:lnTo>
                  <a:pt x="12868" y="893"/>
                </a:lnTo>
                <a:lnTo>
                  <a:pt x="12840" y="884"/>
                </a:lnTo>
                <a:lnTo>
                  <a:pt x="12813" y="877"/>
                </a:lnTo>
                <a:lnTo>
                  <a:pt x="12783" y="870"/>
                </a:lnTo>
                <a:lnTo>
                  <a:pt x="12753" y="864"/>
                </a:lnTo>
                <a:lnTo>
                  <a:pt x="12722" y="861"/>
                </a:lnTo>
                <a:lnTo>
                  <a:pt x="12691" y="859"/>
                </a:lnTo>
                <a:lnTo>
                  <a:pt x="12658" y="859"/>
                </a:lnTo>
                <a:close/>
                <a:moveTo>
                  <a:pt x="10973" y="882"/>
                </a:moveTo>
                <a:lnTo>
                  <a:pt x="11259" y="882"/>
                </a:lnTo>
                <a:lnTo>
                  <a:pt x="11258" y="886"/>
                </a:lnTo>
                <a:lnTo>
                  <a:pt x="10875" y="2815"/>
                </a:lnTo>
                <a:lnTo>
                  <a:pt x="10598" y="2815"/>
                </a:lnTo>
                <a:lnTo>
                  <a:pt x="10599" y="2810"/>
                </a:lnTo>
                <a:lnTo>
                  <a:pt x="10635" y="2610"/>
                </a:lnTo>
                <a:lnTo>
                  <a:pt x="10609" y="2637"/>
                </a:lnTo>
                <a:lnTo>
                  <a:pt x="10581" y="2663"/>
                </a:lnTo>
                <a:lnTo>
                  <a:pt x="10552" y="2687"/>
                </a:lnTo>
                <a:lnTo>
                  <a:pt x="10522" y="2709"/>
                </a:lnTo>
                <a:lnTo>
                  <a:pt x="10491" y="2730"/>
                </a:lnTo>
                <a:lnTo>
                  <a:pt x="10459" y="2748"/>
                </a:lnTo>
                <a:lnTo>
                  <a:pt x="10425" y="2766"/>
                </a:lnTo>
                <a:lnTo>
                  <a:pt x="10391" y="2780"/>
                </a:lnTo>
                <a:lnTo>
                  <a:pt x="10355" y="2794"/>
                </a:lnTo>
                <a:lnTo>
                  <a:pt x="10319" y="2805"/>
                </a:lnTo>
                <a:lnTo>
                  <a:pt x="10281" y="2815"/>
                </a:lnTo>
                <a:lnTo>
                  <a:pt x="10242" y="2824"/>
                </a:lnTo>
                <a:lnTo>
                  <a:pt x="10202" y="2830"/>
                </a:lnTo>
                <a:lnTo>
                  <a:pt x="10161" y="2835"/>
                </a:lnTo>
                <a:lnTo>
                  <a:pt x="10118" y="2837"/>
                </a:lnTo>
                <a:lnTo>
                  <a:pt x="10075" y="2838"/>
                </a:lnTo>
                <a:lnTo>
                  <a:pt x="10045" y="2837"/>
                </a:lnTo>
                <a:lnTo>
                  <a:pt x="10017" y="2836"/>
                </a:lnTo>
                <a:lnTo>
                  <a:pt x="9988" y="2833"/>
                </a:lnTo>
                <a:lnTo>
                  <a:pt x="9960" y="2828"/>
                </a:lnTo>
                <a:lnTo>
                  <a:pt x="9933" y="2823"/>
                </a:lnTo>
                <a:lnTo>
                  <a:pt x="9907" y="2815"/>
                </a:lnTo>
                <a:lnTo>
                  <a:pt x="9881" y="2807"/>
                </a:lnTo>
                <a:lnTo>
                  <a:pt x="9856" y="2799"/>
                </a:lnTo>
                <a:lnTo>
                  <a:pt x="9832" y="2789"/>
                </a:lnTo>
                <a:lnTo>
                  <a:pt x="9809" y="2777"/>
                </a:lnTo>
                <a:lnTo>
                  <a:pt x="9786" y="2765"/>
                </a:lnTo>
                <a:lnTo>
                  <a:pt x="9765" y="2752"/>
                </a:lnTo>
                <a:lnTo>
                  <a:pt x="9744" y="2736"/>
                </a:lnTo>
                <a:lnTo>
                  <a:pt x="9724" y="2721"/>
                </a:lnTo>
                <a:lnTo>
                  <a:pt x="9706" y="2705"/>
                </a:lnTo>
                <a:lnTo>
                  <a:pt x="9687" y="2687"/>
                </a:lnTo>
                <a:lnTo>
                  <a:pt x="9671" y="2669"/>
                </a:lnTo>
                <a:lnTo>
                  <a:pt x="9654" y="2649"/>
                </a:lnTo>
                <a:lnTo>
                  <a:pt x="9639" y="2630"/>
                </a:lnTo>
                <a:lnTo>
                  <a:pt x="9625" y="2608"/>
                </a:lnTo>
                <a:lnTo>
                  <a:pt x="9612" y="2586"/>
                </a:lnTo>
                <a:lnTo>
                  <a:pt x="9600" y="2563"/>
                </a:lnTo>
                <a:lnTo>
                  <a:pt x="9589" y="2540"/>
                </a:lnTo>
                <a:lnTo>
                  <a:pt x="9579" y="2515"/>
                </a:lnTo>
                <a:lnTo>
                  <a:pt x="9570" y="2490"/>
                </a:lnTo>
                <a:lnTo>
                  <a:pt x="9563" y="2464"/>
                </a:lnTo>
                <a:lnTo>
                  <a:pt x="9556" y="2436"/>
                </a:lnTo>
                <a:lnTo>
                  <a:pt x="9551" y="2409"/>
                </a:lnTo>
                <a:lnTo>
                  <a:pt x="9546" y="2381"/>
                </a:lnTo>
                <a:lnTo>
                  <a:pt x="9543" y="2351"/>
                </a:lnTo>
                <a:lnTo>
                  <a:pt x="9541" y="2322"/>
                </a:lnTo>
                <a:lnTo>
                  <a:pt x="9541" y="2291"/>
                </a:lnTo>
                <a:lnTo>
                  <a:pt x="9541" y="2267"/>
                </a:lnTo>
                <a:lnTo>
                  <a:pt x="9542" y="2243"/>
                </a:lnTo>
                <a:lnTo>
                  <a:pt x="9544" y="2221"/>
                </a:lnTo>
                <a:lnTo>
                  <a:pt x="9546" y="2199"/>
                </a:lnTo>
                <a:lnTo>
                  <a:pt x="9550" y="2179"/>
                </a:lnTo>
                <a:lnTo>
                  <a:pt x="9553" y="2158"/>
                </a:lnTo>
                <a:lnTo>
                  <a:pt x="9556" y="2137"/>
                </a:lnTo>
                <a:lnTo>
                  <a:pt x="9560" y="2116"/>
                </a:lnTo>
                <a:lnTo>
                  <a:pt x="9564" y="2099"/>
                </a:lnTo>
                <a:lnTo>
                  <a:pt x="9806" y="882"/>
                </a:lnTo>
                <a:lnTo>
                  <a:pt x="10088" y="882"/>
                </a:lnTo>
                <a:lnTo>
                  <a:pt x="10087" y="886"/>
                </a:lnTo>
                <a:lnTo>
                  <a:pt x="9849" y="2074"/>
                </a:lnTo>
                <a:lnTo>
                  <a:pt x="9844" y="2098"/>
                </a:lnTo>
                <a:lnTo>
                  <a:pt x="9840" y="2123"/>
                </a:lnTo>
                <a:lnTo>
                  <a:pt x="9837" y="2146"/>
                </a:lnTo>
                <a:lnTo>
                  <a:pt x="9834" y="2170"/>
                </a:lnTo>
                <a:lnTo>
                  <a:pt x="9832" y="2192"/>
                </a:lnTo>
                <a:lnTo>
                  <a:pt x="9830" y="2214"/>
                </a:lnTo>
                <a:lnTo>
                  <a:pt x="9830" y="2233"/>
                </a:lnTo>
                <a:lnTo>
                  <a:pt x="9829" y="2252"/>
                </a:lnTo>
                <a:lnTo>
                  <a:pt x="9830" y="2271"/>
                </a:lnTo>
                <a:lnTo>
                  <a:pt x="9831" y="2291"/>
                </a:lnTo>
                <a:lnTo>
                  <a:pt x="9832" y="2310"/>
                </a:lnTo>
                <a:lnTo>
                  <a:pt x="9836" y="2327"/>
                </a:lnTo>
                <a:lnTo>
                  <a:pt x="9839" y="2345"/>
                </a:lnTo>
                <a:lnTo>
                  <a:pt x="9843" y="2361"/>
                </a:lnTo>
                <a:lnTo>
                  <a:pt x="9848" y="2377"/>
                </a:lnTo>
                <a:lnTo>
                  <a:pt x="9853" y="2394"/>
                </a:lnTo>
                <a:lnTo>
                  <a:pt x="9860" y="2409"/>
                </a:lnTo>
                <a:lnTo>
                  <a:pt x="9866" y="2423"/>
                </a:lnTo>
                <a:lnTo>
                  <a:pt x="9874" y="2437"/>
                </a:lnTo>
                <a:lnTo>
                  <a:pt x="9881" y="2451"/>
                </a:lnTo>
                <a:lnTo>
                  <a:pt x="9890" y="2464"/>
                </a:lnTo>
                <a:lnTo>
                  <a:pt x="9900" y="2477"/>
                </a:lnTo>
                <a:lnTo>
                  <a:pt x="9911" y="2488"/>
                </a:lnTo>
                <a:lnTo>
                  <a:pt x="9922" y="2499"/>
                </a:lnTo>
                <a:lnTo>
                  <a:pt x="9933" y="2509"/>
                </a:lnTo>
                <a:lnTo>
                  <a:pt x="9945" y="2519"/>
                </a:lnTo>
                <a:lnTo>
                  <a:pt x="9958" y="2529"/>
                </a:lnTo>
                <a:lnTo>
                  <a:pt x="9971" y="2538"/>
                </a:lnTo>
                <a:lnTo>
                  <a:pt x="9985" y="2545"/>
                </a:lnTo>
                <a:lnTo>
                  <a:pt x="9999" y="2553"/>
                </a:lnTo>
                <a:lnTo>
                  <a:pt x="10015" y="2560"/>
                </a:lnTo>
                <a:lnTo>
                  <a:pt x="10031" y="2565"/>
                </a:lnTo>
                <a:lnTo>
                  <a:pt x="10046" y="2571"/>
                </a:lnTo>
                <a:lnTo>
                  <a:pt x="10064" y="2575"/>
                </a:lnTo>
                <a:lnTo>
                  <a:pt x="10081" y="2579"/>
                </a:lnTo>
                <a:lnTo>
                  <a:pt x="10099" y="2583"/>
                </a:lnTo>
                <a:lnTo>
                  <a:pt x="10117" y="2585"/>
                </a:lnTo>
                <a:lnTo>
                  <a:pt x="10137" y="2587"/>
                </a:lnTo>
                <a:lnTo>
                  <a:pt x="10157" y="2588"/>
                </a:lnTo>
                <a:lnTo>
                  <a:pt x="10176" y="2588"/>
                </a:lnTo>
                <a:lnTo>
                  <a:pt x="10195" y="2588"/>
                </a:lnTo>
                <a:lnTo>
                  <a:pt x="10219" y="2586"/>
                </a:lnTo>
                <a:lnTo>
                  <a:pt x="10248" y="2583"/>
                </a:lnTo>
                <a:lnTo>
                  <a:pt x="10282" y="2576"/>
                </a:lnTo>
                <a:lnTo>
                  <a:pt x="10301" y="2572"/>
                </a:lnTo>
                <a:lnTo>
                  <a:pt x="10320" y="2567"/>
                </a:lnTo>
                <a:lnTo>
                  <a:pt x="10341" y="2561"/>
                </a:lnTo>
                <a:lnTo>
                  <a:pt x="10362" y="2554"/>
                </a:lnTo>
                <a:lnTo>
                  <a:pt x="10383" y="2545"/>
                </a:lnTo>
                <a:lnTo>
                  <a:pt x="10404" y="2536"/>
                </a:lnTo>
                <a:lnTo>
                  <a:pt x="10426" y="2526"/>
                </a:lnTo>
                <a:lnTo>
                  <a:pt x="10448" y="2513"/>
                </a:lnTo>
                <a:lnTo>
                  <a:pt x="10471" y="2500"/>
                </a:lnTo>
                <a:lnTo>
                  <a:pt x="10493" y="2484"/>
                </a:lnTo>
                <a:lnTo>
                  <a:pt x="10515" y="2468"/>
                </a:lnTo>
                <a:lnTo>
                  <a:pt x="10536" y="2449"/>
                </a:lnTo>
                <a:lnTo>
                  <a:pt x="10558" y="2429"/>
                </a:lnTo>
                <a:lnTo>
                  <a:pt x="10579" y="2407"/>
                </a:lnTo>
                <a:lnTo>
                  <a:pt x="10600" y="2383"/>
                </a:lnTo>
                <a:lnTo>
                  <a:pt x="10619" y="2357"/>
                </a:lnTo>
                <a:lnTo>
                  <a:pt x="10638" y="2328"/>
                </a:lnTo>
                <a:lnTo>
                  <a:pt x="10655" y="2298"/>
                </a:lnTo>
                <a:lnTo>
                  <a:pt x="10673" y="2265"/>
                </a:lnTo>
                <a:lnTo>
                  <a:pt x="10688" y="2230"/>
                </a:lnTo>
                <a:lnTo>
                  <a:pt x="10704" y="2192"/>
                </a:lnTo>
                <a:lnTo>
                  <a:pt x="10717" y="2153"/>
                </a:lnTo>
                <a:lnTo>
                  <a:pt x="10729" y="2110"/>
                </a:lnTo>
                <a:lnTo>
                  <a:pt x="10738" y="2064"/>
                </a:lnTo>
                <a:lnTo>
                  <a:pt x="10973" y="88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de-CH"/>
          </a:p>
        </p:txBody>
      </p:sp>
    </p:spTree>
    <p:extLst>
      <p:ext uri="{BB962C8B-B14F-4D97-AF65-F5344CB8AC3E}">
        <p14:creationId xmlns:p14="http://schemas.microsoft.com/office/powerpoint/2010/main" val="339442300"/>
      </p:ext>
    </p:extLst>
  </p:cSld>
  <p:clrMap bg1="lt1" tx1="dk1" bg2="lt2" tx2="dk2" accent1="accent1" accent2="accent2" accent3="accent3" accent4="accent4" accent5="accent5" accent6="accent6" hlink="hlink" folHlink="folHlink"/>
  <p:sldLayoutIdLst>
    <p:sldLayoutId id="2147483656" r:id="rId1"/>
    <p:sldLayoutId id="2147483683" r:id="rId2"/>
  </p:sldLayoutIdLst>
  <p:txStyles>
    <p:titleStyle>
      <a:lvl1pPr algn="l" defTabSz="1475110" rtl="0" eaLnBrk="1" latinLnBrk="0" hangingPunct="1">
        <a:lnSpc>
          <a:spcPts val="3900"/>
        </a:lnSpc>
        <a:spcBef>
          <a:spcPct val="0"/>
        </a:spcBef>
        <a:buNone/>
        <a:defRPr sz="3500" b="1" kern="1200">
          <a:solidFill>
            <a:schemeClr val="bg2"/>
          </a:solidFill>
          <a:latin typeface="+mj-lt"/>
          <a:ea typeface="+mj-ea"/>
          <a:cs typeface="+mj-cs"/>
        </a:defRPr>
      </a:lvl1pPr>
    </p:titleStyle>
    <p:bodyStyle>
      <a:lvl1pPr marL="0" indent="0" algn="l" defTabSz="1475110" rtl="0" eaLnBrk="1" latinLnBrk="0" hangingPunct="1">
        <a:lnSpc>
          <a:spcPts val="1200"/>
        </a:lnSpc>
        <a:spcBef>
          <a:spcPts val="0"/>
        </a:spcBef>
        <a:buFont typeface="Arial" panose="020B0604020202020204" pitchFamily="34" charset="0"/>
        <a:buNone/>
        <a:defRPr sz="1000" kern="1200">
          <a:solidFill>
            <a:schemeClr val="tx1"/>
          </a:solidFill>
          <a:latin typeface="+mn-lt"/>
          <a:ea typeface="+mn-ea"/>
          <a:cs typeface="+mn-cs"/>
        </a:defRPr>
      </a:lvl1pPr>
      <a:lvl2pPr marL="180975" indent="-180975"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2pPr>
      <a:lvl3pPr marL="357188" indent="-180975" algn="l" defTabSz="1475110" rtl="0" eaLnBrk="1" latinLnBrk="0" hangingPunct="1">
        <a:lnSpc>
          <a:spcPts val="1200"/>
        </a:lnSpc>
        <a:spcBef>
          <a:spcPts val="0"/>
        </a:spcBef>
        <a:buFont typeface="Symbol" panose="05050102010706020507" pitchFamily="18" charset="2"/>
        <a:buChar char="-"/>
        <a:defRPr sz="1000" kern="1200">
          <a:solidFill>
            <a:schemeClr val="tx1"/>
          </a:solidFill>
          <a:latin typeface="+mn-lt"/>
          <a:ea typeface="+mn-ea"/>
          <a:cs typeface="+mn-cs"/>
        </a:defRPr>
      </a:lvl3pPr>
      <a:lvl4pPr marL="541338" indent="-182563"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4pPr>
      <a:lvl5pPr marL="714375" indent="-180975" algn="l" defTabSz="1475110" rtl="0" eaLnBrk="1" latinLnBrk="0" hangingPunct="1">
        <a:lnSpc>
          <a:spcPts val="1200"/>
        </a:lnSpc>
        <a:spcBef>
          <a:spcPts val="0"/>
        </a:spcBef>
        <a:buFont typeface="Symbol" panose="05050102010706020507" pitchFamily="18" charset="2"/>
        <a:buChar char="-"/>
        <a:tabLst/>
        <a:defRPr sz="1000" kern="1200">
          <a:solidFill>
            <a:schemeClr val="tx1"/>
          </a:solidFill>
          <a:latin typeface="+mn-lt"/>
          <a:ea typeface="+mn-ea"/>
          <a:cs typeface="+mn-cs"/>
        </a:defRPr>
      </a:lvl5pPr>
      <a:lvl6pPr marL="405655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6pPr>
      <a:lvl7pPr marL="479410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7pPr>
      <a:lvl8pPr marL="553166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8pPr>
      <a:lvl9pPr marL="626921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9pPr>
    </p:bodyStyle>
    <p:otherStyle>
      <a:defPPr>
        <a:defRPr lang="de-DE"/>
      </a:defPPr>
      <a:lvl1pPr marL="0" algn="l" defTabSz="1475110" rtl="0" eaLnBrk="1" latinLnBrk="0" hangingPunct="1">
        <a:defRPr sz="2900" kern="1200">
          <a:solidFill>
            <a:schemeClr val="tx1"/>
          </a:solidFill>
          <a:latin typeface="+mn-lt"/>
          <a:ea typeface="+mn-ea"/>
          <a:cs typeface="+mn-cs"/>
        </a:defRPr>
      </a:lvl1pPr>
      <a:lvl2pPr marL="737555" algn="l" defTabSz="1475110" rtl="0" eaLnBrk="1" latinLnBrk="0" hangingPunct="1">
        <a:defRPr sz="2900" kern="1200">
          <a:solidFill>
            <a:schemeClr val="tx1"/>
          </a:solidFill>
          <a:latin typeface="+mn-lt"/>
          <a:ea typeface="+mn-ea"/>
          <a:cs typeface="+mn-cs"/>
        </a:defRPr>
      </a:lvl2pPr>
      <a:lvl3pPr marL="1475110" algn="l" defTabSz="1475110" rtl="0" eaLnBrk="1" latinLnBrk="0" hangingPunct="1">
        <a:defRPr sz="2900" kern="1200">
          <a:solidFill>
            <a:schemeClr val="tx1"/>
          </a:solidFill>
          <a:latin typeface="+mn-lt"/>
          <a:ea typeface="+mn-ea"/>
          <a:cs typeface="+mn-cs"/>
        </a:defRPr>
      </a:lvl3pPr>
      <a:lvl4pPr marL="2212665" algn="l" defTabSz="1475110" rtl="0" eaLnBrk="1" latinLnBrk="0" hangingPunct="1">
        <a:defRPr sz="2900" kern="1200">
          <a:solidFill>
            <a:schemeClr val="tx1"/>
          </a:solidFill>
          <a:latin typeface="+mn-lt"/>
          <a:ea typeface="+mn-ea"/>
          <a:cs typeface="+mn-cs"/>
        </a:defRPr>
      </a:lvl4pPr>
      <a:lvl5pPr marL="2950220" algn="l" defTabSz="1475110" rtl="0" eaLnBrk="1" latinLnBrk="0" hangingPunct="1">
        <a:defRPr sz="2900" kern="1200">
          <a:solidFill>
            <a:schemeClr val="tx1"/>
          </a:solidFill>
          <a:latin typeface="+mn-lt"/>
          <a:ea typeface="+mn-ea"/>
          <a:cs typeface="+mn-cs"/>
        </a:defRPr>
      </a:lvl5pPr>
      <a:lvl6pPr marL="3687775" algn="l" defTabSz="1475110" rtl="0" eaLnBrk="1" latinLnBrk="0" hangingPunct="1">
        <a:defRPr sz="2900" kern="1200">
          <a:solidFill>
            <a:schemeClr val="tx1"/>
          </a:solidFill>
          <a:latin typeface="+mn-lt"/>
          <a:ea typeface="+mn-ea"/>
          <a:cs typeface="+mn-cs"/>
        </a:defRPr>
      </a:lvl6pPr>
      <a:lvl7pPr marL="4425330" algn="l" defTabSz="1475110" rtl="0" eaLnBrk="1" latinLnBrk="0" hangingPunct="1">
        <a:defRPr sz="2900" kern="1200">
          <a:solidFill>
            <a:schemeClr val="tx1"/>
          </a:solidFill>
          <a:latin typeface="+mn-lt"/>
          <a:ea typeface="+mn-ea"/>
          <a:cs typeface="+mn-cs"/>
        </a:defRPr>
      </a:lvl7pPr>
      <a:lvl8pPr marL="5162885" algn="l" defTabSz="1475110" rtl="0" eaLnBrk="1" latinLnBrk="0" hangingPunct="1">
        <a:defRPr sz="2900" kern="1200">
          <a:solidFill>
            <a:schemeClr val="tx1"/>
          </a:solidFill>
          <a:latin typeface="+mn-lt"/>
          <a:ea typeface="+mn-ea"/>
          <a:cs typeface="+mn-cs"/>
        </a:defRPr>
      </a:lvl8pPr>
      <a:lvl9pPr marL="5900440" algn="l" defTabSz="1475110" rtl="0" eaLnBrk="1" latinLnBrk="0" hangingPunct="1">
        <a:defRPr sz="29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396874" y="1206500"/>
            <a:ext cx="14328775" cy="1800225"/>
          </a:xfrm>
          <a:prstGeom prst="rect">
            <a:avLst/>
          </a:prstGeom>
          <a:solidFill>
            <a:schemeClr val="tx2"/>
          </a:solidFill>
        </p:spPr>
        <p:txBody>
          <a:bodyPr vert="horz" lIns="324000" tIns="324000" rIns="324000" bIns="324000" rtlCol="0" anchor="t" anchorCtr="0">
            <a:noAutofit/>
          </a:bodyPr>
          <a:lstStyle/>
          <a:p>
            <a:r>
              <a:rPr lang="de-DE" dirty="0"/>
              <a:t>Titelmasterformat durch Klicken bearbeiten</a:t>
            </a:r>
            <a:endParaRPr lang="de-CH" dirty="0"/>
          </a:p>
        </p:txBody>
      </p:sp>
      <p:sp>
        <p:nvSpPr>
          <p:cNvPr id="3" name="Textplatzhalter 2"/>
          <p:cNvSpPr>
            <a:spLocks noGrp="1"/>
          </p:cNvSpPr>
          <p:nvPr>
            <p:ph type="body" idx="1"/>
          </p:nvPr>
        </p:nvSpPr>
        <p:spPr>
          <a:xfrm>
            <a:off x="396001" y="3222625"/>
            <a:ext cx="14329650" cy="4954203"/>
          </a:xfrm>
          <a:prstGeom prst="rect">
            <a:avLst/>
          </a:prstGeom>
        </p:spPr>
        <p:txBody>
          <a:bodyPr vert="horz" lIns="0" tIns="0" rIns="0" bIns="0" rtlCol="0">
            <a:noAutofit/>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CH" dirty="0"/>
          </a:p>
        </p:txBody>
      </p:sp>
      <p:sp>
        <p:nvSpPr>
          <p:cNvPr id="5" name="Freeform 5"/>
          <p:cNvSpPr>
            <a:spLocks noEditPoints="1"/>
          </p:cNvSpPr>
          <p:nvPr/>
        </p:nvSpPr>
        <p:spPr bwMode="auto">
          <a:xfrm>
            <a:off x="396000" y="396000"/>
            <a:ext cx="2520950" cy="409575"/>
          </a:xfrm>
          <a:custGeom>
            <a:avLst/>
            <a:gdLst>
              <a:gd name="T0" fmla="*/ 2491 w 17468"/>
              <a:gd name="T1" fmla="*/ 1090 h 2838"/>
              <a:gd name="T2" fmla="*/ 6234 w 17468"/>
              <a:gd name="T3" fmla="*/ 1725 h 2838"/>
              <a:gd name="T4" fmla="*/ 10872 w 17468"/>
              <a:gd name="T5" fmla="*/ 351 h 2838"/>
              <a:gd name="T6" fmla="*/ 15019 w 17468"/>
              <a:gd name="T7" fmla="*/ 860 h 2838"/>
              <a:gd name="T8" fmla="*/ 14561 w 17468"/>
              <a:gd name="T9" fmla="*/ 1005 h 2838"/>
              <a:gd name="T10" fmla="*/ 14235 w 17468"/>
              <a:gd name="T11" fmla="*/ 1382 h 2838"/>
              <a:gd name="T12" fmla="*/ 14070 w 17468"/>
              <a:gd name="T13" fmla="*/ 1925 h 2838"/>
              <a:gd name="T14" fmla="*/ 14074 w 17468"/>
              <a:gd name="T15" fmla="*/ 2332 h 2838"/>
              <a:gd name="T16" fmla="*/ 14238 w 17468"/>
              <a:gd name="T17" fmla="*/ 2651 h 2838"/>
              <a:gd name="T18" fmla="*/ 14550 w 17468"/>
              <a:gd name="T19" fmla="*/ 2819 h 2838"/>
              <a:gd name="T20" fmla="*/ 14870 w 17468"/>
              <a:gd name="T21" fmla="*/ 2828 h 2838"/>
              <a:gd name="T22" fmla="*/ 15101 w 17468"/>
              <a:gd name="T23" fmla="*/ 2761 h 2838"/>
              <a:gd name="T24" fmla="*/ 15310 w 17468"/>
              <a:gd name="T25" fmla="*/ 2631 h 2838"/>
              <a:gd name="T26" fmla="*/ 15075 w 17468"/>
              <a:gd name="T27" fmla="*/ 2488 h 2838"/>
              <a:gd name="T28" fmla="*/ 14751 w 17468"/>
              <a:gd name="T29" fmla="*/ 2588 h 2838"/>
              <a:gd name="T30" fmla="*/ 14549 w 17468"/>
              <a:gd name="T31" fmla="*/ 2542 h 2838"/>
              <a:gd name="T32" fmla="*/ 14393 w 17468"/>
              <a:gd name="T33" fmla="*/ 2388 h 2838"/>
              <a:gd name="T34" fmla="*/ 14337 w 17468"/>
              <a:gd name="T35" fmla="*/ 2097 h 2838"/>
              <a:gd name="T36" fmla="*/ 14398 w 17468"/>
              <a:gd name="T37" fmla="*/ 1714 h 2838"/>
              <a:gd name="T38" fmla="*/ 14576 w 17468"/>
              <a:gd name="T39" fmla="*/ 1342 h 2838"/>
              <a:gd name="T40" fmla="*/ 14813 w 17468"/>
              <a:gd name="T41" fmla="*/ 1156 h 2838"/>
              <a:gd name="T42" fmla="*/ 15127 w 17468"/>
              <a:gd name="T43" fmla="*/ 1116 h 2838"/>
              <a:gd name="T44" fmla="*/ 15376 w 17468"/>
              <a:gd name="T45" fmla="*/ 1268 h 2838"/>
              <a:gd name="T46" fmla="*/ 15527 w 17468"/>
              <a:gd name="T47" fmla="*/ 1030 h 2838"/>
              <a:gd name="T48" fmla="*/ 15349 w 17468"/>
              <a:gd name="T49" fmla="*/ 911 h 2838"/>
              <a:gd name="T50" fmla="*/ 15112 w 17468"/>
              <a:gd name="T51" fmla="*/ 860 h 2838"/>
              <a:gd name="T52" fmla="*/ 16588 w 17468"/>
              <a:gd name="T53" fmla="*/ 927 h 2838"/>
              <a:gd name="T54" fmla="*/ 16035 w 17468"/>
              <a:gd name="T55" fmla="*/ 2815 h 2838"/>
              <a:gd name="T56" fmla="*/ 16430 w 17468"/>
              <a:gd name="T57" fmla="*/ 1290 h 2838"/>
              <a:gd name="T58" fmla="*/ 16670 w 17468"/>
              <a:gd name="T59" fmla="*/ 1136 h 2838"/>
              <a:gd name="T60" fmla="*/ 16911 w 17468"/>
              <a:gd name="T61" fmla="*/ 1114 h 2838"/>
              <a:gd name="T62" fmla="*/ 17076 w 17468"/>
              <a:gd name="T63" fmla="*/ 1188 h 2838"/>
              <a:gd name="T64" fmla="*/ 17166 w 17468"/>
              <a:gd name="T65" fmla="*/ 1336 h 2838"/>
              <a:gd name="T66" fmla="*/ 17171 w 17468"/>
              <a:gd name="T67" fmla="*/ 1550 h 2838"/>
              <a:gd name="T68" fmla="*/ 17465 w 17468"/>
              <a:gd name="T69" fmla="*/ 1481 h 2838"/>
              <a:gd name="T70" fmla="*/ 17430 w 17468"/>
              <a:gd name="T71" fmla="*/ 1182 h 2838"/>
              <a:gd name="T72" fmla="*/ 17264 w 17468"/>
              <a:gd name="T73" fmla="*/ 961 h 2838"/>
              <a:gd name="T74" fmla="*/ 16991 w 17468"/>
              <a:gd name="T75" fmla="*/ 861 h 2838"/>
              <a:gd name="T76" fmla="*/ 8963 w 17468"/>
              <a:gd name="T77" fmla="*/ 1132 h 2838"/>
              <a:gd name="T78" fmla="*/ 8004 w 17468"/>
              <a:gd name="T79" fmla="*/ 1128 h 2838"/>
              <a:gd name="T80" fmla="*/ 12290 w 17468"/>
              <a:gd name="T81" fmla="*/ 957 h 2838"/>
              <a:gd name="T82" fmla="*/ 12170 w 17468"/>
              <a:gd name="T83" fmla="*/ 886 h 2838"/>
              <a:gd name="T84" fmla="*/ 12065 w 17468"/>
              <a:gd name="T85" fmla="*/ 1496 h 2838"/>
              <a:gd name="T86" fmla="*/ 12227 w 17468"/>
              <a:gd name="T87" fmla="*/ 1256 h 2838"/>
              <a:gd name="T88" fmla="*/ 12459 w 17468"/>
              <a:gd name="T89" fmla="*/ 1124 h 2838"/>
              <a:gd name="T90" fmla="*/ 12696 w 17468"/>
              <a:gd name="T91" fmla="*/ 1128 h 2838"/>
              <a:gd name="T92" fmla="*/ 12852 w 17468"/>
              <a:gd name="T93" fmla="*/ 1248 h 2838"/>
              <a:gd name="T94" fmla="*/ 12868 w 17468"/>
              <a:gd name="T95" fmla="*/ 893 h 2838"/>
              <a:gd name="T96" fmla="*/ 10875 w 17468"/>
              <a:gd name="T97" fmla="*/ 2815 h 2838"/>
              <a:gd name="T98" fmla="*/ 10391 w 17468"/>
              <a:gd name="T99" fmla="*/ 2780 h 2838"/>
              <a:gd name="T100" fmla="*/ 9988 w 17468"/>
              <a:gd name="T101" fmla="*/ 2833 h 2838"/>
              <a:gd name="T102" fmla="*/ 9724 w 17468"/>
              <a:gd name="T103" fmla="*/ 2721 h 2838"/>
              <a:gd name="T104" fmla="*/ 9570 w 17468"/>
              <a:gd name="T105" fmla="*/ 2490 h 2838"/>
              <a:gd name="T106" fmla="*/ 9546 w 17468"/>
              <a:gd name="T107" fmla="*/ 2199 h 2838"/>
              <a:gd name="T108" fmla="*/ 9840 w 17468"/>
              <a:gd name="T109" fmla="*/ 2123 h 2838"/>
              <a:gd name="T110" fmla="*/ 9839 w 17468"/>
              <a:gd name="T111" fmla="*/ 2345 h 2838"/>
              <a:gd name="T112" fmla="*/ 9922 w 17468"/>
              <a:gd name="T113" fmla="*/ 2499 h 2838"/>
              <a:gd name="T114" fmla="*/ 10081 w 17468"/>
              <a:gd name="T115" fmla="*/ 2579 h 2838"/>
              <a:gd name="T116" fmla="*/ 10320 w 17468"/>
              <a:gd name="T117" fmla="*/ 2567 h 2838"/>
              <a:gd name="T118" fmla="*/ 10558 w 17468"/>
              <a:gd name="T119" fmla="*/ 2429 h 2838"/>
              <a:gd name="T120" fmla="*/ 10738 w 17468"/>
              <a:gd name="T121" fmla="*/ 2064 h 28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7468" h="2838">
                <a:moveTo>
                  <a:pt x="6359" y="1090"/>
                </a:moveTo>
                <a:lnTo>
                  <a:pt x="5726" y="1090"/>
                </a:lnTo>
                <a:lnTo>
                  <a:pt x="5949" y="0"/>
                </a:lnTo>
                <a:lnTo>
                  <a:pt x="566" y="0"/>
                </a:lnTo>
                <a:lnTo>
                  <a:pt x="0" y="2815"/>
                </a:lnTo>
                <a:lnTo>
                  <a:pt x="2146" y="2815"/>
                </a:lnTo>
                <a:lnTo>
                  <a:pt x="2287" y="2111"/>
                </a:lnTo>
                <a:lnTo>
                  <a:pt x="1020" y="2111"/>
                </a:lnTo>
                <a:lnTo>
                  <a:pt x="1096" y="1725"/>
                </a:lnTo>
                <a:lnTo>
                  <a:pt x="2364" y="1725"/>
                </a:lnTo>
                <a:lnTo>
                  <a:pt x="2491" y="1090"/>
                </a:lnTo>
                <a:lnTo>
                  <a:pt x="1224" y="1090"/>
                </a:lnTo>
                <a:lnTo>
                  <a:pt x="1300" y="704"/>
                </a:lnTo>
                <a:lnTo>
                  <a:pt x="3309" y="704"/>
                </a:lnTo>
                <a:lnTo>
                  <a:pt x="2885" y="2815"/>
                </a:lnTo>
                <a:lnTo>
                  <a:pt x="3765" y="2815"/>
                </a:lnTo>
                <a:lnTo>
                  <a:pt x="4189" y="704"/>
                </a:lnTo>
                <a:lnTo>
                  <a:pt x="4928" y="704"/>
                </a:lnTo>
                <a:lnTo>
                  <a:pt x="4503" y="2815"/>
                </a:lnTo>
                <a:lnTo>
                  <a:pt x="5383" y="2815"/>
                </a:lnTo>
                <a:lnTo>
                  <a:pt x="5601" y="1725"/>
                </a:lnTo>
                <a:lnTo>
                  <a:pt x="6234" y="1725"/>
                </a:lnTo>
                <a:lnTo>
                  <a:pt x="6017" y="2815"/>
                </a:lnTo>
                <a:lnTo>
                  <a:pt x="6897" y="2815"/>
                </a:lnTo>
                <a:lnTo>
                  <a:pt x="7462" y="0"/>
                </a:lnTo>
                <a:lnTo>
                  <a:pt x="6582" y="0"/>
                </a:lnTo>
                <a:lnTo>
                  <a:pt x="6359" y="1090"/>
                </a:lnTo>
                <a:close/>
                <a:moveTo>
                  <a:pt x="10121" y="351"/>
                </a:moveTo>
                <a:lnTo>
                  <a:pt x="10403" y="351"/>
                </a:lnTo>
                <a:lnTo>
                  <a:pt x="10473" y="0"/>
                </a:lnTo>
                <a:lnTo>
                  <a:pt x="10191" y="0"/>
                </a:lnTo>
                <a:lnTo>
                  <a:pt x="10121" y="351"/>
                </a:lnTo>
                <a:close/>
                <a:moveTo>
                  <a:pt x="10872" y="351"/>
                </a:moveTo>
                <a:lnTo>
                  <a:pt x="11153" y="351"/>
                </a:lnTo>
                <a:lnTo>
                  <a:pt x="11223" y="0"/>
                </a:lnTo>
                <a:lnTo>
                  <a:pt x="10943" y="0"/>
                </a:lnTo>
                <a:lnTo>
                  <a:pt x="10872" y="351"/>
                </a:lnTo>
                <a:close/>
                <a:moveTo>
                  <a:pt x="13609" y="351"/>
                </a:moveTo>
                <a:lnTo>
                  <a:pt x="13890" y="351"/>
                </a:lnTo>
                <a:lnTo>
                  <a:pt x="13960" y="0"/>
                </a:lnTo>
                <a:lnTo>
                  <a:pt x="13680" y="0"/>
                </a:lnTo>
                <a:lnTo>
                  <a:pt x="13609" y="351"/>
                </a:lnTo>
                <a:close/>
                <a:moveTo>
                  <a:pt x="15066" y="859"/>
                </a:moveTo>
                <a:lnTo>
                  <a:pt x="15019" y="860"/>
                </a:lnTo>
                <a:lnTo>
                  <a:pt x="14972" y="863"/>
                </a:lnTo>
                <a:lnTo>
                  <a:pt x="14927" y="868"/>
                </a:lnTo>
                <a:lnTo>
                  <a:pt x="14883" y="875"/>
                </a:lnTo>
                <a:lnTo>
                  <a:pt x="14839" y="885"/>
                </a:lnTo>
                <a:lnTo>
                  <a:pt x="14795" y="896"/>
                </a:lnTo>
                <a:lnTo>
                  <a:pt x="14754" y="909"/>
                </a:lnTo>
                <a:lnTo>
                  <a:pt x="14714" y="925"/>
                </a:lnTo>
                <a:lnTo>
                  <a:pt x="14674" y="942"/>
                </a:lnTo>
                <a:lnTo>
                  <a:pt x="14635" y="962"/>
                </a:lnTo>
                <a:lnTo>
                  <a:pt x="14598" y="982"/>
                </a:lnTo>
                <a:lnTo>
                  <a:pt x="14561" y="1005"/>
                </a:lnTo>
                <a:lnTo>
                  <a:pt x="14526" y="1030"/>
                </a:lnTo>
                <a:lnTo>
                  <a:pt x="14492" y="1058"/>
                </a:lnTo>
                <a:lnTo>
                  <a:pt x="14458" y="1086"/>
                </a:lnTo>
                <a:lnTo>
                  <a:pt x="14426" y="1117"/>
                </a:lnTo>
                <a:lnTo>
                  <a:pt x="14396" y="1149"/>
                </a:lnTo>
                <a:lnTo>
                  <a:pt x="14365" y="1184"/>
                </a:lnTo>
                <a:lnTo>
                  <a:pt x="14337" y="1220"/>
                </a:lnTo>
                <a:lnTo>
                  <a:pt x="14310" y="1257"/>
                </a:lnTo>
                <a:lnTo>
                  <a:pt x="14283" y="1298"/>
                </a:lnTo>
                <a:lnTo>
                  <a:pt x="14259" y="1339"/>
                </a:lnTo>
                <a:lnTo>
                  <a:pt x="14235" y="1382"/>
                </a:lnTo>
                <a:lnTo>
                  <a:pt x="14213" y="1427"/>
                </a:lnTo>
                <a:lnTo>
                  <a:pt x="14192" y="1474"/>
                </a:lnTo>
                <a:lnTo>
                  <a:pt x="14172" y="1522"/>
                </a:lnTo>
                <a:lnTo>
                  <a:pt x="14155" y="1572"/>
                </a:lnTo>
                <a:lnTo>
                  <a:pt x="14137" y="1623"/>
                </a:lnTo>
                <a:lnTo>
                  <a:pt x="14122" y="1677"/>
                </a:lnTo>
                <a:lnTo>
                  <a:pt x="14108" y="1731"/>
                </a:lnTo>
                <a:lnTo>
                  <a:pt x="14094" y="1788"/>
                </a:lnTo>
                <a:lnTo>
                  <a:pt x="14084" y="1846"/>
                </a:lnTo>
                <a:lnTo>
                  <a:pt x="14076" y="1885"/>
                </a:lnTo>
                <a:lnTo>
                  <a:pt x="14070" y="1925"/>
                </a:lnTo>
                <a:lnTo>
                  <a:pt x="14065" y="1966"/>
                </a:lnTo>
                <a:lnTo>
                  <a:pt x="14062" y="2005"/>
                </a:lnTo>
                <a:lnTo>
                  <a:pt x="14058" y="2043"/>
                </a:lnTo>
                <a:lnTo>
                  <a:pt x="14056" y="2079"/>
                </a:lnTo>
                <a:lnTo>
                  <a:pt x="14055" y="2113"/>
                </a:lnTo>
                <a:lnTo>
                  <a:pt x="14055" y="2143"/>
                </a:lnTo>
                <a:lnTo>
                  <a:pt x="14056" y="2183"/>
                </a:lnTo>
                <a:lnTo>
                  <a:pt x="14058" y="2221"/>
                </a:lnTo>
                <a:lnTo>
                  <a:pt x="14062" y="2259"/>
                </a:lnTo>
                <a:lnTo>
                  <a:pt x="14067" y="2297"/>
                </a:lnTo>
                <a:lnTo>
                  <a:pt x="14074" y="2332"/>
                </a:lnTo>
                <a:lnTo>
                  <a:pt x="14081" y="2366"/>
                </a:lnTo>
                <a:lnTo>
                  <a:pt x="14091" y="2400"/>
                </a:lnTo>
                <a:lnTo>
                  <a:pt x="14102" y="2433"/>
                </a:lnTo>
                <a:lnTo>
                  <a:pt x="14114" y="2464"/>
                </a:lnTo>
                <a:lnTo>
                  <a:pt x="14128" y="2494"/>
                </a:lnTo>
                <a:lnTo>
                  <a:pt x="14144" y="2524"/>
                </a:lnTo>
                <a:lnTo>
                  <a:pt x="14160" y="2551"/>
                </a:lnTo>
                <a:lnTo>
                  <a:pt x="14177" y="2578"/>
                </a:lnTo>
                <a:lnTo>
                  <a:pt x="14196" y="2603"/>
                </a:lnTo>
                <a:lnTo>
                  <a:pt x="14216" y="2628"/>
                </a:lnTo>
                <a:lnTo>
                  <a:pt x="14238" y="2651"/>
                </a:lnTo>
                <a:lnTo>
                  <a:pt x="14260" y="2673"/>
                </a:lnTo>
                <a:lnTo>
                  <a:pt x="14284" y="2694"/>
                </a:lnTo>
                <a:lnTo>
                  <a:pt x="14310" y="2714"/>
                </a:lnTo>
                <a:lnTo>
                  <a:pt x="14336" y="2731"/>
                </a:lnTo>
                <a:lnTo>
                  <a:pt x="14363" y="2747"/>
                </a:lnTo>
                <a:lnTo>
                  <a:pt x="14391" y="2763"/>
                </a:lnTo>
                <a:lnTo>
                  <a:pt x="14421" y="2777"/>
                </a:lnTo>
                <a:lnTo>
                  <a:pt x="14451" y="2790"/>
                </a:lnTo>
                <a:lnTo>
                  <a:pt x="14483" y="2801"/>
                </a:lnTo>
                <a:lnTo>
                  <a:pt x="14516" y="2811"/>
                </a:lnTo>
                <a:lnTo>
                  <a:pt x="14550" y="2819"/>
                </a:lnTo>
                <a:lnTo>
                  <a:pt x="14585" y="2826"/>
                </a:lnTo>
                <a:lnTo>
                  <a:pt x="14621" y="2831"/>
                </a:lnTo>
                <a:lnTo>
                  <a:pt x="14658" y="2835"/>
                </a:lnTo>
                <a:lnTo>
                  <a:pt x="14696" y="2837"/>
                </a:lnTo>
                <a:lnTo>
                  <a:pt x="14734" y="2838"/>
                </a:lnTo>
                <a:lnTo>
                  <a:pt x="14757" y="2838"/>
                </a:lnTo>
                <a:lnTo>
                  <a:pt x="14780" y="2837"/>
                </a:lnTo>
                <a:lnTo>
                  <a:pt x="14803" y="2836"/>
                </a:lnTo>
                <a:lnTo>
                  <a:pt x="14825" y="2834"/>
                </a:lnTo>
                <a:lnTo>
                  <a:pt x="14847" y="2831"/>
                </a:lnTo>
                <a:lnTo>
                  <a:pt x="14870" y="2828"/>
                </a:lnTo>
                <a:lnTo>
                  <a:pt x="14891" y="2825"/>
                </a:lnTo>
                <a:lnTo>
                  <a:pt x="14913" y="2821"/>
                </a:lnTo>
                <a:lnTo>
                  <a:pt x="14934" y="2816"/>
                </a:lnTo>
                <a:lnTo>
                  <a:pt x="14956" y="2811"/>
                </a:lnTo>
                <a:lnTo>
                  <a:pt x="14978" y="2805"/>
                </a:lnTo>
                <a:lnTo>
                  <a:pt x="14998" y="2799"/>
                </a:lnTo>
                <a:lnTo>
                  <a:pt x="15019" y="2792"/>
                </a:lnTo>
                <a:lnTo>
                  <a:pt x="15040" y="2786"/>
                </a:lnTo>
                <a:lnTo>
                  <a:pt x="15061" y="2778"/>
                </a:lnTo>
                <a:lnTo>
                  <a:pt x="15081" y="2769"/>
                </a:lnTo>
                <a:lnTo>
                  <a:pt x="15101" y="2761"/>
                </a:lnTo>
                <a:lnTo>
                  <a:pt x="15121" y="2751"/>
                </a:lnTo>
                <a:lnTo>
                  <a:pt x="15141" y="2741"/>
                </a:lnTo>
                <a:lnTo>
                  <a:pt x="15161" y="2731"/>
                </a:lnTo>
                <a:lnTo>
                  <a:pt x="15180" y="2720"/>
                </a:lnTo>
                <a:lnTo>
                  <a:pt x="15199" y="2709"/>
                </a:lnTo>
                <a:lnTo>
                  <a:pt x="15218" y="2697"/>
                </a:lnTo>
                <a:lnTo>
                  <a:pt x="15236" y="2684"/>
                </a:lnTo>
                <a:lnTo>
                  <a:pt x="15255" y="2672"/>
                </a:lnTo>
                <a:lnTo>
                  <a:pt x="15274" y="2658"/>
                </a:lnTo>
                <a:lnTo>
                  <a:pt x="15291" y="2645"/>
                </a:lnTo>
                <a:lnTo>
                  <a:pt x="15310" y="2631"/>
                </a:lnTo>
                <a:lnTo>
                  <a:pt x="15343" y="2600"/>
                </a:lnTo>
                <a:lnTo>
                  <a:pt x="15377" y="2567"/>
                </a:lnTo>
                <a:lnTo>
                  <a:pt x="15381" y="2565"/>
                </a:lnTo>
                <a:lnTo>
                  <a:pt x="15218" y="2368"/>
                </a:lnTo>
                <a:lnTo>
                  <a:pt x="15215" y="2363"/>
                </a:lnTo>
                <a:lnTo>
                  <a:pt x="15212" y="2366"/>
                </a:lnTo>
                <a:lnTo>
                  <a:pt x="15184" y="2395"/>
                </a:lnTo>
                <a:lnTo>
                  <a:pt x="15157" y="2421"/>
                </a:lnTo>
                <a:lnTo>
                  <a:pt x="15129" y="2446"/>
                </a:lnTo>
                <a:lnTo>
                  <a:pt x="15102" y="2468"/>
                </a:lnTo>
                <a:lnTo>
                  <a:pt x="15075" y="2488"/>
                </a:lnTo>
                <a:lnTo>
                  <a:pt x="15048" y="2506"/>
                </a:lnTo>
                <a:lnTo>
                  <a:pt x="15020" y="2523"/>
                </a:lnTo>
                <a:lnTo>
                  <a:pt x="14992" y="2537"/>
                </a:lnTo>
                <a:lnTo>
                  <a:pt x="14964" y="2549"/>
                </a:lnTo>
                <a:lnTo>
                  <a:pt x="14935" y="2560"/>
                </a:lnTo>
                <a:lnTo>
                  <a:pt x="14907" y="2568"/>
                </a:lnTo>
                <a:lnTo>
                  <a:pt x="14876" y="2576"/>
                </a:lnTo>
                <a:lnTo>
                  <a:pt x="14847" y="2581"/>
                </a:lnTo>
                <a:lnTo>
                  <a:pt x="14815" y="2585"/>
                </a:lnTo>
                <a:lnTo>
                  <a:pt x="14783" y="2587"/>
                </a:lnTo>
                <a:lnTo>
                  <a:pt x="14751" y="2588"/>
                </a:lnTo>
                <a:lnTo>
                  <a:pt x="14731" y="2588"/>
                </a:lnTo>
                <a:lnTo>
                  <a:pt x="14712" y="2587"/>
                </a:lnTo>
                <a:lnTo>
                  <a:pt x="14694" y="2585"/>
                </a:lnTo>
                <a:lnTo>
                  <a:pt x="14675" y="2583"/>
                </a:lnTo>
                <a:lnTo>
                  <a:pt x="14657" y="2579"/>
                </a:lnTo>
                <a:lnTo>
                  <a:pt x="14638" y="2575"/>
                </a:lnTo>
                <a:lnTo>
                  <a:pt x="14620" y="2571"/>
                </a:lnTo>
                <a:lnTo>
                  <a:pt x="14601" y="2564"/>
                </a:lnTo>
                <a:lnTo>
                  <a:pt x="14584" y="2557"/>
                </a:lnTo>
                <a:lnTo>
                  <a:pt x="14566" y="2550"/>
                </a:lnTo>
                <a:lnTo>
                  <a:pt x="14549" y="2542"/>
                </a:lnTo>
                <a:lnTo>
                  <a:pt x="14531" y="2532"/>
                </a:lnTo>
                <a:lnTo>
                  <a:pt x="14515" y="2523"/>
                </a:lnTo>
                <a:lnTo>
                  <a:pt x="14498" y="2512"/>
                </a:lnTo>
                <a:lnTo>
                  <a:pt x="14483" y="2500"/>
                </a:lnTo>
                <a:lnTo>
                  <a:pt x="14469" y="2487"/>
                </a:lnTo>
                <a:lnTo>
                  <a:pt x="14454" y="2473"/>
                </a:lnTo>
                <a:lnTo>
                  <a:pt x="14441" y="2458"/>
                </a:lnTo>
                <a:lnTo>
                  <a:pt x="14427" y="2442"/>
                </a:lnTo>
                <a:lnTo>
                  <a:pt x="14414" y="2425"/>
                </a:lnTo>
                <a:lnTo>
                  <a:pt x="14403" y="2407"/>
                </a:lnTo>
                <a:lnTo>
                  <a:pt x="14393" y="2388"/>
                </a:lnTo>
                <a:lnTo>
                  <a:pt x="14383" y="2369"/>
                </a:lnTo>
                <a:lnTo>
                  <a:pt x="14373" y="2347"/>
                </a:lnTo>
                <a:lnTo>
                  <a:pt x="14365" y="2325"/>
                </a:lnTo>
                <a:lnTo>
                  <a:pt x="14358" y="2301"/>
                </a:lnTo>
                <a:lnTo>
                  <a:pt x="14351" y="2277"/>
                </a:lnTo>
                <a:lnTo>
                  <a:pt x="14347" y="2251"/>
                </a:lnTo>
                <a:lnTo>
                  <a:pt x="14342" y="2223"/>
                </a:lnTo>
                <a:lnTo>
                  <a:pt x="14339" y="2195"/>
                </a:lnTo>
                <a:lnTo>
                  <a:pt x="14337" y="2166"/>
                </a:lnTo>
                <a:lnTo>
                  <a:pt x="14337" y="2135"/>
                </a:lnTo>
                <a:lnTo>
                  <a:pt x="14337" y="2097"/>
                </a:lnTo>
                <a:lnTo>
                  <a:pt x="14339" y="2060"/>
                </a:lnTo>
                <a:lnTo>
                  <a:pt x="14341" y="2024"/>
                </a:lnTo>
                <a:lnTo>
                  <a:pt x="14346" y="1989"/>
                </a:lnTo>
                <a:lnTo>
                  <a:pt x="14350" y="1954"/>
                </a:lnTo>
                <a:lnTo>
                  <a:pt x="14354" y="1919"/>
                </a:lnTo>
                <a:lnTo>
                  <a:pt x="14361" y="1883"/>
                </a:lnTo>
                <a:lnTo>
                  <a:pt x="14367" y="1847"/>
                </a:lnTo>
                <a:lnTo>
                  <a:pt x="14374" y="1815"/>
                </a:lnTo>
                <a:lnTo>
                  <a:pt x="14381" y="1782"/>
                </a:lnTo>
                <a:lnTo>
                  <a:pt x="14389" y="1749"/>
                </a:lnTo>
                <a:lnTo>
                  <a:pt x="14398" y="1714"/>
                </a:lnTo>
                <a:lnTo>
                  <a:pt x="14408" y="1679"/>
                </a:lnTo>
                <a:lnTo>
                  <a:pt x="14420" y="1643"/>
                </a:lnTo>
                <a:lnTo>
                  <a:pt x="14433" y="1606"/>
                </a:lnTo>
                <a:lnTo>
                  <a:pt x="14447" y="1570"/>
                </a:lnTo>
                <a:lnTo>
                  <a:pt x="14462" y="1533"/>
                </a:lnTo>
                <a:lnTo>
                  <a:pt x="14480" y="1496"/>
                </a:lnTo>
                <a:lnTo>
                  <a:pt x="14498" y="1460"/>
                </a:lnTo>
                <a:lnTo>
                  <a:pt x="14518" y="1426"/>
                </a:lnTo>
                <a:lnTo>
                  <a:pt x="14540" y="1391"/>
                </a:lnTo>
                <a:lnTo>
                  <a:pt x="14564" y="1358"/>
                </a:lnTo>
                <a:lnTo>
                  <a:pt x="14576" y="1342"/>
                </a:lnTo>
                <a:lnTo>
                  <a:pt x="14589" y="1325"/>
                </a:lnTo>
                <a:lnTo>
                  <a:pt x="14602" y="1310"/>
                </a:lnTo>
                <a:lnTo>
                  <a:pt x="14616" y="1295"/>
                </a:lnTo>
                <a:lnTo>
                  <a:pt x="14639" y="1273"/>
                </a:lnTo>
                <a:lnTo>
                  <a:pt x="14662" y="1252"/>
                </a:lnTo>
                <a:lnTo>
                  <a:pt x="14686" y="1232"/>
                </a:lnTo>
                <a:lnTo>
                  <a:pt x="14710" y="1214"/>
                </a:lnTo>
                <a:lnTo>
                  <a:pt x="14735" y="1197"/>
                </a:lnTo>
                <a:lnTo>
                  <a:pt x="14760" y="1182"/>
                </a:lnTo>
                <a:lnTo>
                  <a:pt x="14787" y="1168"/>
                </a:lnTo>
                <a:lnTo>
                  <a:pt x="14813" y="1156"/>
                </a:lnTo>
                <a:lnTo>
                  <a:pt x="14839" y="1145"/>
                </a:lnTo>
                <a:lnTo>
                  <a:pt x="14866" y="1135"/>
                </a:lnTo>
                <a:lnTo>
                  <a:pt x="14894" y="1128"/>
                </a:lnTo>
                <a:lnTo>
                  <a:pt x="14922" y="1121"/>
                </a:lnTo>
                <a:lnTo>
                  <a:pt x="14950" y="1116"/>
                </a:lnTo>
                <a:lnTo>
                  <a:pt x="14980" y="1111"/>
                </a:lnTo>
                <a:lnTo>
                  <a:pt x="15009" y="1109"/>
                </a:lnTo>
                <a:lnTo>
                  <a:pt x="15039" y="1109"/>
                </a:lnTo>
                <a:lnTo>
                  <a:pt x="15071" y="1109"/>
                </a:lnTo>
                <a:lnTo>
                  <a:pt x="15099" y="1111"/>
                </a:lnTo>
                <a:lnTo>
                  <a:pt x="15127" y="1116"/>
                </a:lnTo>
                <a:lnTo>
                  <a:pt x="15155" y="1121"/>
                </a:lnTo>
                <a:lnTo>
                  <a:pt x="15180" y="1128"/>
                </a:lnTo>
                <a:lnTo>
                  <a:pt x="15205" y="1136"/>
                </a:lnTo>
                <a:lnTo>
                  <a:pt x="15229" y="1146"/>
                </a:lnTo>
                <a:lnTo>
                  <a:pt x="15252" y="1158"/>
                </a:lnTo>
                <a:lnTo>
                  <a:pt x="15274" y="1171"/>
                </a:lnTo>
                <a:lnTo>
                  <a:pt x="15295" y="1187"/>
                </a:lnTo>
                <a:lnTo>
                  <a:pt x="15316" y="1204"/>
                </a:lnTo>
                <a:lnTo>
                  <a:pt x="15336" y="1224"/>
                </a:lnTo>
                <a:lnTo>
                  <a:pt x="15357" y="1245"/>
                </a:lnTo>
                <a:lnTo>
                  <a:pt x="15376" y="1268"/>
                </a:lnTo>
                <a:lnTo>
                  <a:pt x="15395" y="1295"/>
                </a:lnTo>
                <a:lnTo>
                  <a:pt x="15414" y="1322"/>
                </a:lnTo>
                <a:lnTo>
                  <a:pt x="15417" y="1325"/>
                </a:lnTo>
                <a:lnTo>
                  <a:pt x="15623" y="1150"/>
                </a:lnTo>
                <a:lnTo>
                  <a:pt x="15626" y="1148"/>
                </a:lnTo>
                <a:lnTo>
                  <a:pt x="15624" y="1145"/>
                </a:lnTo>
                <a:lnTo>
                  <a:pt x="15598" y="1109"/>
                </a:lnTo>
                <a:lnTo>
                  <a:pt x="15569" y="1076"/>
                </a:lnTo>
                <a:lnTo>
                  <a:pt x="15555" y="1060"/>
                </a:lnTo>
                <a:lnTo>
                  <a:pt x="15541" y="1046"/>
                </a:lnTo>
                <a:lnTo>
                  <a:pt x="15527" y="1030"/>
                </a:lnTo>
                <a:lnTo>
                  <a:pt x="15512" y="1017"/>
                </a:lnTo>
                <a:lnTo>
                  <a:pt x="15496" y="1003"/>
                </a:lnTo>
                <a:lnTo>
                  <a:pt x="15481" y="991"/>
                </a:lnTo>
                <a:lnTo>
                  <a:pt x="15466" y="979"/>
                </a:lnTo>
                <a:lnTo>
                  <a:pt x="15450" y="967"/>
                </a:lnTo>
                <a:lnTo>
                  <a:pt x="15434" y="956"/>
                </a:lnTo>
                <a:lnTo>
                  <a:pt x="15418" y="946"/>
                </a:lnTo>
                <a:lnTo>
                  <a:pt x="15401" y="937"/>
                </a:lnTo>
                <a:lnTo>
                  <a:pt x="15384" y="928"/>
                </a:lnTo>
                <a:lnTo>
                  <a:pt x="15366" y="919"/>
                </a:lnTo>
                <a:lnTo>
                  <a:pt x="15349" y="911"/>
                </a:lnTo>
                <a:lnTo>
                  <a:pt x="15331" y="904"/>
                </a:lnTo>
                <a:lnTo>
                  <a:pt x="15313" y="897"/>
                </a:lnTo>
                <a:lnTo>
                  <a:pt x="15294" y="891"/>
                </a:lnTo>
                <a:lnTo>
                  <a:pt x="15276" y="885"/>
                </a:lnTo>
                <a:lnTo>
                  <a:pt x="15256" y="880"/>
                </a:lnTo>
                <a:lnTo>
                  <a:pt x="15236" y="875"/>
                </a:lnTo>
                <a:lnTo>
                  <a:pt x="15217" y="872"/>
                </a:lnTo>
                <a:lnTo>
                  <a:pt x="15197" y="868"/>
                </a:lnTo>
                <a:lnTo>
                  <a:pt x="15176" y="866"/>
                </a:lnTo>
                <a:lnTo>
                  <a:pt x="15155" y="863"/>
                </a:lnTo>
                <a:lnTo>
                  <a:pt x="15112" y="860"/>
                </a:lnTo>
                <a:lnTo>
                  <a:pt x="15066" y="859"/>
                </a:lnTo>
                <a:close/>
                <a:moveTo>
                  <a:pt x="16933" y="859"/>
                </a:moveTo>
                <a:lnTo>
                  <a:pt x="16889" y="860"/>
                </a:lnTo>
                <a:lnTo>
                  <a:pt x="16848" y="862"/>
                </a:lnTo>
                <a:lnTo>
                  <a:pt x="16807" y="867"/>
                </a:lnTo>
                <a:lnTo>
                  <a:pt x="16768" y="872"/>
                </a:lnTo>
                <a:lnTo>
                  <a:pt x="16730" y="880"/>
                </a:lnTo>
                <a:lnTo>
                  <a:pt x="16693" y="890"/>
                </a:lnTo>
                <a:lnTo>
                  <a:pt x="16657" y="901"/>
                </a:lnTo>
                <a:lnTo>
                  <a:pt x="16622" y="913"/>
                </a:lnTo>
                <a:lnTo>
                  <a:pt x="16588" y="927"/>
                </a:lnTo>
                <a:lnTo>
                  <a:pt x="16555" y="943"/>
                </a:lnTo>
                <a:lnTo>
                  <a:pt x="16525" y="961"/>
                </a:lnTo>
                <a:lnTo>
                  <a:pt x="16494" y="980"/>
                </a:lnTo>
                <a:lnTo>
                  <a:pt x="16464" y="1002"/>
                </a:lnTo>
                <a:lnTo>
                  <a:pt x="16435" y="1025"/>
                </a:lnTo>
                <a:lnTo>
                  <a:pt x="16408" y="1050"/>
                </a:lnTo>
                <a:lnTo>
                  <a:pt x="16382" y="1076"/>
                </a:lnTo>
                <a:lnTo>
                  <a:pt x="16600" y="0"/>
                </a:lnTo>
                <a:lnTo>
                  <a:pt x="16318" y="0"/>
                </a:lnTo>
                <a:lnTo>
                  <a:pt x="15753" y="2815"/>
                </a:lnTo>
                <a:lnTo>
                  <a:pt x="16035" y="2815"/>
                </a:lnTo>
                <a:lnTo>
                  <a:pt x="16269" y="1633"/>
                </a:lnTo>
                <a:lnTo>
                  <a:pt x="16279" y="1587"/>
                </a:lnTo>
                <a:lnTo>
                  <a:pt x="16291" y="1545"/>
                </a:lnTo>
                <a:lnTo>
                  <a:pt x="16304" y="1504"/>
                </a:lnTo>
                <a:lnTo>
                  <a:pt x="16319" y="1467"/>
                </a:lnTo>
                <a:lnTo>
                  <a:pt x="16335" y="1432"/>
                </a:lnTo>
                <a:lnTo>
                  <a:pt x="16352" y="1399"/>
                </a:lnTo>
                <a:lnTo>
                  <a:pt x="16370" y="1369"/>
                </a:lnTo>
                <a:lnTo>
                  <a:pt x="16389" y="1340"/>
                </a:lnTo>
                <a:lnTo>
                  <a:pt x="16409" y="1314"/>
                </a:lnTo>
                <a:lnTo>
                  <a:pt x="16430" y="1290"/>
                </a:lnTo>
                <a:lnTo>
                  <a:pt x="16450" y="1268"/>
                </a:lnTo>
                <a:lnTo>
                  <a:pt x="16472" y="1248"/>
                </a:lnTo>
                <a:lnTo>
                  <a:pt x="16494" y="1229"/>
                </a:lnTo>
                <a:lnTo>
                  <a:pt x="16516" y="1213"/>
                </a:lnTo>
                <a:lnTo>
                  <a:pt x="16539" y="1197"/>
                </a:lnTo>
                <a:lnTo>
                  <a:pt x="16561" y="1183"/>
                </a:lnTo>
                <a:lnTo>
                  <a:pt x="16584" y="1171"/>
                </a:lnTo>
                <a:lnTo>
                  <a:pt x="16606" y="1160"/>
                </a:lnTo>
                <a:lnTo>
                  <a:pt x="16627" y="1152"/>
                </a:lnTo>
                <a:lnTo>
                  <a:pt x="16649" y="1143"/>
                </a:lnTo>
                <a:lnTo>
                  <a:pt x="16670" y="1136"/>
                </a:lnTo>
                <a:lnTo>
                  <a:pt x="16690" y="1130"/>
                </a:lnTo>
                <a:lnTo>
                  <a:pt x="16709" y="1124"/>
                </a:lnTo>
                <a:lnTo>
                  <a:pt x="16728" y="1121"/>
                </a:lnTo>
                <a:lnTo>
                  <a:pt x="16763" y="1114"/>
                </a:lnTo>
                <a:lnTo>
                  <a:pt x="16792" y="1111"/>
                </a:lnTo>
                <a:lnTo>
                  <a:pt x="16817" y="1109"/>
                </a:lnTo>
                <a:lnTo>
                  <a:pt x="16835" y="1109"/>
                </a:lnTo>
                <a:lnTo>
                  <a:pt x="16854" y="1109"/>
                </a:lnTo>
                <a:lnTo>
                  <a:pt x="16874" y="1110"/>
                </a:lnTo>
                <a:lnTo>
                  <a:pt x="16893" y="1112"/>
                </a:lnTo>
                <a:lnTo>
                  <a:pt x="16911" y="1114"/>
                </a:lnTo>
                <a:lnTo>
                  <a:pt x="16930" y="1118"/>
                </a:lnTo>
                <a:lnTo>
                  <a:pt x="16946" y="1122"/>
                </a:lnTo>
                <a:lnTo>
                  <a:pt x="16964" y="1126"/>
                </a:lnTo>
                <a:lnTo>
                  <a:pt x="16980" y="1132"/>
                </a:lnTo>
                <a:lnTo>
                  <a:pt x="16995" y="1137"/>
                </a:lnTo>
                <a:lnTo>
                  <a:pt x="17011" y="1144"/>
                </a:lnTo>
                <a:lnTo>
                  <a:pt x="17025" y="1152"/>
                </a:lnTo>
                <a:lnTo>
                  <a:pt x="17038" y="1159"/>
                </a:lnTo>
                <a:lnTo>
                  <a:pt x="17052" y="1168"/>
                </a:lnTo>
                <a:lnTo>
                  <a:pt x="17064" y="1178"/>
                </a:lnTo>
                <a:lnTo>
                  <a:pt x="17076" y="1188"/>
                </a:lnTo>
                <a:lnTo>
                  <a:pt x="17088" y="1197"/>
                </a:lnTo>
                <a:lnTo>
                  <a:pt x="17098" y="1209"/>
                </a:lnTo>
                <a:lnTo>
                  <a:pt x="17109" y="1220"/>
                </a:lnTo>
                <a:lnTo>
                  <a:pt x="17118" y="1233"/>
                </a:lnTo>
                <a:lnTo>
                  <a:pt x="17126" y="1245"/>
                </a:lnTo>
                <a:lnTo>
                  <a:pt x="17135" y="1260"/>
                </a:lnTo>
                <a:lnTo>
                  <a:pt x="17143" y="1274"/>
                </a:lnTo>
                <a:lnTo>
                  <a:pt x="17149" y="1288"/>
                </a:lnTo>
                <a:lnTo>
                  <a:pt x="17156" y="1303"/>
                </a:lnTo>
                <a:lnTo>
                  <a:pt x="17161" y="1320"/>
                </a:lnTo>
                <a:lnTo>
                  <a:pt x="17166" y="1336"/>
                </a:lnTo>
                <a:lnTo>
                  <a:pt x="17170" y="1352"/>
                </a:lnTo>
                <a:lnTo>
                  <a:pt x="17173" y="1370"/>
                </a:lnTo>
                <a:lnTo>
                  <a:pt x="17175" y="1387"/>
                </a:lnTo>
                <a:lnTo>
                  <a:pt x="17178" y="1406"/>
                </a:lnTo>
                <a:lnTo>
                  <a:pt x="17179" y="1426"/>
                </a:lnTo>
                <a:lnTo>
                  <a:pt x="17179" y="1444"/>
                </a:lnTo>
                <a:lnTo>
                  <a:pt x="17179" y="1463"/>
                </a:lnTo>
                <a:lnTo>
                  <a:pt x="17178" y="1483"/>
                </a:lnTo>
                <a:lnTo>
                  <a:pt x="17175" y="1504"/>
                </a:lnTo>
                <a:lnTo>
                  <a:pt x="17173" y="1527"/>
                </a:lnTo>
                <a:lnTo>
                  <a:pt x="17171" y="1550"/>
                </a:lnTo>
                <a:lnTo>
                  <a:pt x="17168" y="1574"/>
                </a:lnTo>
                <a:lnTo>
                  <a:pt x="17163" y="1599"/>
                </a:lnTo>
                <a:lnTo>
                  <a:pt x="17159" y="1623"/>
                </a:lnTo>
                <a:lnTo>
                  <a:pt x="16920" y="2815"/>
                </a:lnTo>
                <a:lnTo>
                  <a:pt x="17202" y="2815"/>
                </a:lnTo>
                <a:lnTo>
                  <a:pt x="17448" y="1597"/>
                </a:lnTo>
                <a:lnTo>
                  <a:pt x="17453" y="1574"/>
                </a:lnTo>
                <a:lnTo>
                  <a:pt x="17456" y="1550"/>
                </a:lnTo>
                <a:lnTo>
                  <a:pt x="17459" y="1527"/>
                </a:lnTo>
                <a:lnTo>
                  <a:pt x="17463" y="1504"/>
                </a:lnTo>
                <a:lnTo>
                  <a:pt x="17465" y="1481"/>
                </a:lnTo>
                <a:lnTo>
                  <a:pt x="17467" y="1457"/>
                </a:lnTo>
                <a:lnTo>
                  <a:pt x="17468" y="1432"/>
                </a:lnTo>
                <a:lnTo>
                  <a:pt x="17468" y="1405"/>
                </a:lnTo>
                <a:lnTo>
                  <a:pt x="17467" y="1375"/>
                </a:lnTo>
                <a:lnTo>
                  <a:pt x="17466" y="1345"/>
                </a:lnTo>
                <a:lnTo>
                  <a:pt x="17463" y="1316"/>
                </a:lnTo>
                <a:lnTo>
                  <a:pt x="17458" y="1288"/>
                </a:lnTo>
                <a:lnTo>
                  <a:pt x="17453" y="1261"/>
                </a:lnTo>
                <a:lnTo>
                  <a:pt x="17446" y="1233"/>
                </a:lnTo>
                <a:lnTo>
                  <a:pt x="17439" y="1207"/>
                </a:lnTo>
                <a:lnTo>
                  <a:pt x="17430" y="1182"/>
                </a:lnTo>
                <a:lnTo>
                  <a:pt x="17419" y="1157"/>
                </a:lnTo>
                <a:lnTo>
                  <a:pt x="17408" y="1134"/>
                </a:lnTo>
                <a:lnTo>
                  <a:pt x="17396" y="1111"/>
                </a:lnTo>
                <a:lnTo>
                  <a:pt x="17383" y="1089"/>
                </a:lnTo>
                <a:lnTo>
                  <a:pt x="17369" y="1068"/>
                </a:lnTo>
                <a:lnTo>
                  <a:pt x="17353" y="1048"/>
                </a:lnTo>
                <a:lnTo>
                  <a:pt x="17337" y="1028"/>
                </a:lnTo>
                <a:lnTo>
                  <a:pt x="17321" y="1010"/>
                </a:lnTo>
                <a:lnTo>
                  <a:pt x="17302" y="992"/>
                </a:lnTo>
                <a:lnTo>
                  <a:pt x="17283" y="976"/>
                </a:lnTo>
                <a:lnTo>
                  <a:pt x="17264" y="961"/>
                </a:lnTo>
                <a:lnTo>
                  <a:pt x="17243" y="945"/>
                </a:lnTo>
                <a:lnTo>
                  <a:pt x="17221" y="932"/>
                </a:lnTo>
                <a:lnTo>
                  <a:pt x="17198" y="920"/>
                </a:lnTo>
                <a:lnTo>
                  <a:pt x="17175" y="908"/>
                </a:lnTo>
                <a:lnTo>
                  <a:pt x="17151" y="898"/>
                </a:lnTo>
                <a:lnTo>
                  <a:pt x="17126" y="890"/>
                </a:lnTo>
                <a:lnTo>
                  <a:pt x="17101" y="881"/>
                </a:lnTo>
                <a:lnTo>
                  <a:pt x="17075" y="874"/>
                </a:lnTo>
                <a:lnTo>
                  <a:pt x="17048" y="869"/>
                </a:lnTo>
                <a:lnTo>
                  <a:pt x="17019" y="864"/>
                </a:lnTo>
                <a:lnTo>
                  <a:pt x="16991" y="861"/>
                </a:lnTo>
                <a:lnTo>
                  <a:pt x="16963" y="859"/>
                </a:lnTo>
                <a:lnTo>
                  <a:pt x="16933" y="859"/>
                </a:lnTo>
                <a:close/>
                <a:moveTo>
                  <a:pt x="13116" y="2810"/>
                </a:moveTo>
                <a:lnTo>
                  <a:pt x="13115" y="2815"/>
                </a:lnTo>
                <a:lnTo>
                  <a:pt x="13397" y="2815"/>
                </a:lnTo>
                <a:lnTo>
                  <a:pt x="13781" y="882"/>
                </a:lnTo>
                <a:lnTo>
                  <a:pt x="13504" y="882"/>
                </a:lnTo>
                <a:lnTo>
                  <a:pt x="13116" y="2810"/>
                </a:lnTo>
                <a:close/>
                <a:moveTo>
                  <a:pt x="8004" y="1128"/>
                </a:moveTo>
                <a:lnTo>
                  <a:pt x="8003" y="1132"/>
                </a:lnTo>
                <a:lnTo>
                  <a:pt x="8963" y="1132"/>
                </a:lnTo>
                <a:lnTo>
                  <a:pt x="7685" y="2578"/>
                </a:lnTo>
                <a:lnTo>
                  <a:pt x="7684" y="2578"/>
                </a:lnTo>
                <a:lnTo>
                  <a:pt x="7636" y="2815"/>
                </a:lnTo>
                <a:lnTo>
                  <a:pt x="8998" y="2815"/>
                </a:lnTo>
                <a:lnTo>
                  <a:pt x="9047" y="2565"/>
                </a:lnTo>
                <a:lnTo>
                  <a:pt x="8029" y="2565"/>
                </a:lnTo>
                <a:lnTo>
                  <a:pt x="9310" y="1119"/>
                </a:lnTo>
                <a:lnTo>
                  <a:pt x="9312" y="1118"/>
                </a:lnTo>
                <a:lnTo>
                  <a:pt x="9360" y="882"/>
                </a:lnTo>
                <a:lnTo>
                  <a:pt x="8052" y="882"/>
                </a:lnTo>
                <a:lnTo>
                  <a:pt x="8004" y="1128"/>
                </a:lnTo>
                <a:close/>
                <a:moveTo>
                  <a:pt x="12658" y="859"/>
                </a:moveTo>
                <a:lnTo>
                  <a:pt x="12616" y="860"/>
                </a:lnTo>
                <a:lnTo>
                  <a:pt x="12577" y="863"/>
                </a:lnTo>
                <a:lnTo>
                  <a:pt x="12538" y="868"/>
                </a:lnTo>
                <a:lnTo>
                  <a:pt x="12499" y="875"/>
                </a:lnTo>
                <a:lnTo>
                  <a:pt x="12462" y="884"/>
                </a:lnTo>
                <a:lnTo>
                  <a:pt x="12425" y="895"/>
                </a:lnTo>
                <a:lnTo>
                  <a:pt x="12390" y="908"/>
                </a:lnTo>
                <a:lnTo>
                  <a:pt x="12355" y="922"/>
                </a:lnTo>
                <a:lnTo>
                  <a:pt x="12321" y="940"/>
                </a:lnTo>
                <a:lnTo>
                  <a:pt x="12290" y="957"/>
                </a:lnTo>
                <a:lnTo>
                  <a:pt x="12259" y="978"/>
                </a:lnTo>
                <a:lnTo>
                  <a:pt x="12230" y="1000"/>
                </a:lnTo>
                <a:lnTo>
                  <a:pt x="12216" y="1011"/>
                </a:lnTo>
                <a:lnTo>
                  <a:pt x="12201" y="1023"/>
                </a:lnTo>
                <a:lnTo>
                  <a:pt x="12187" y="1036"/>
                </a:lnTo>
                <a:lnTo>
                  <a:pt x="12174" y="1049"/>
                </a:lnTo>
                <a:lnTo>
                  <a:pt x="12162" y="1062"/>
                </a:lnTo>
                <a:lnTo>
                  <a:pt x="12149" y="1075"/>
                </a:lnTo>
                <a:lnTo>
                  <a:pt x="12137" y="1089"/>
                </a:lnTo>
                <a:lnTo>
                  <a:pt x="12126" y="1104"/>
                </a:lnTo>
                <a:lnTo>
                  <a:pt x="12170" y="886"/>
                </a:lnTo>
                <a:lnTo>
                  <a:pt x="12170" y="882"/>
                </a:lnTo>
                <a:lnTo>
                  <a:pt x="11892" y="882"/>
                </a:lnTo>
                <a:lnTo>
                  <a:pt x="11509" y="2810"/>
                </a:lnTo>
                <a:lnTo>
                  <a:pt x="11508" y="2815"/>
                </a:lnTo>
                <a:lnTo>
                  <a:pt x="11790" y="2815"/>
                </a:lnTo>
                <a:lnTo>
                  <a:pt x="12025" y="1632"/>
                </a:lnTo>
                <a:lnTo>
                  <a:pt x="12031" y="1605"/>
                </a:lnTo>
                <a:lnTo>
                  <a:pt x="12038" y="1576"/>
                </a:lnTo>
                <a:lnTo>
                  <a:pt x="12046" y="1549"/>
                </a:lnTo>
                <a:lnTo>
                  <a:pt x="12055" y="1523"/>
                </a:lnTo>
                <a:lnTo>
                  <a:pt x="12065" y="1496"/>
                </a:lnTo>
                <a:lnTo>
                  <a:pt x="12076" y="1471"/>
                </a:lnTo>
                <a:lnTo>
                  <a:pt x="12088" y="1446"/>
                </a:lnTo>
                <a:lnTo>
                  <a:pt x="12100" y="1422"/>
                </a:lnTo>
                <a:lnTo>
                  <a:pt x="12113" y="1399"/>
                </a:lnTo>
                <a:lnTo>
                  <a:pt x="12127" y="1376"/>
                </a:lnTo>
                <a:lnTo>
                  <a:pt x="12142" y="1355"/>
                </a:lnTo>
                <a:lnTo>
                  <a:pt x="12158" y="1334"/>
                </a:lnTo>
                <a:lnTo>
                  <a:pt x="12174" y="1313"/>
                </a:lnTo>
                <a:lnTo>
                  <a:pt x="12190" y="1293"/>
                </a:lnTo>
                <a:lnTo>
                  <a:pt x="12208" y="1275"/>
                </a:lnTo>
                <a:lnTo>
                  <a:pt x="12227" y="1256"/>
                </a:lnTo>
                <a:lnTo>
                  <a:pt x="12245" y="1240"/>
                </a:lnTo>
                <a:lnTo>
                  <a:pt x="12265" y="1224"/>
                </a:lnTo>
                <a:lnTo>
                  <a:pt x="12284" y="1208"/>
                </a:lnTo>
                <a:lnTo>
                  <a:pt x="12305" y="1194"/>
                </a:lnTo>
                <a:lnTo>
                  <a:pt x="12326" y="1181"/>
                </a:lnTo>
                <a:lnTo>
                  <a:pt x="12347" y="1169"/>
                </a:lnTo>
                <a:lnTo>
                  <a:pt x="12368" y="1158"/>
                </a:lnTo>
                <a:lnTo>
                  <a:pt x="12390" y="1148"/>
                </a:lnTo>
                <a:lnTo>
                  <a:pt x="12413" y="1138"/>
                </a:lnTo>
                <a:lnTo>
                  <a:pt x="12436" y="1131"/>
                </a:lnTo>
                <a:lnTo>
                  <a:pt x="12459" y="1124"/>
                </a:lnTo>
                <a:lnTo>
                  <a:pt x="12483" y="1119"/>
                </a:lnTo>
                <a:lnTo>
                  <a:pt x="12506" y="1114"/>
                </a:lnTo>
                <a:lnTo>
                  <a:pt x="12530" y="1111"/>
                </a:lnTo>
                <a:lnTo>
                  <a:pt x="12555" y="1109"/>
                </a:lnTo>
                <a:lnTo>
                  <a:pt x="12579" y="1109"/>
                </a:lnTo>
                <a:lnTo>
                  <a:pt x="12600" y="1109"/>
                </a:lnTo>
                <a:lnTo>
                  <a:pt x="12621" y="1111"/>
                </a:lnTo>
                <a:lnTo>
                  <a:pt x="12640" y="1113"/>
                </a:lnTo>
                <a:lnTo>
                  <a:pt x="12659" y="1117"/>
                </a:lnTo>
                <a:lnTo>
                  <a:pt x="12677" y="1122"/>
                </a:lnTo>
                <a:lnTo>
                  <a:pt x="12696" y="1128"/>
                </a:lnTo>
                <a:lnTo>
                  <a:pt x="12713" y="1134"/>
                </a:lnTo>
                <a:lnTo>
                  <a:pt x="12730" y="1142"/>
                </a:lnTo>
                <a:lnTo>
                  <a:pt x="12747" y="1152"/>
                </a:lnTo>
                <a:lnTo>
                  <a:pt x="12763" y="1161"/>
                </a:lnTo>
                <a:lnTo>
                  <a:pt x="12779" y="1172"/>
                </a:lnTo>
                <a:lnTo>
                  <a:pt x="12793" y="1184"/>
                </a:lnTo>
                <a:lnTo>
                  <a:pt x="12808" y="1197"/>
                </a:lnTo>
                <a:lnTo>
                  <a:pt x="12823" y="1212"/>
                </a:lnTo>
                <a:lnTo>
                  <a:pt x="12836" y="1227"/>
                </a:lnTo>
                <a:lnTo>
                  <a:pt x="12849" y="1243"/>
                </a:lnTo>
                <a:lnTo>
                  <a:pt x="12852" y="1248"/>
                </a:lnTo>
                <a:lnTo>
                  <a:pt x="13080" y="1042"/>
                </a:lnTo>
                <a:lnTo>
                  <a:pt x="13078" y="1039"/>
                </a:lnTo>
                <a:lnTo>
                  <a:pt x="13058" y="1017"/>
                </a:lnTo>
                <a:lnTo>
                  <a:pt x="13037" y="997"/>
                </a:lnTo>
                <a:lnTo>
                  <a:pt x="13016" y="978"/>
                </a:lnTo>
                <a:lnTo>
                  <a:pt x="12993" y="959"/>
                </a:lnTo>
                <a:lnTo>
                  <a:pt x="12970" y="944"/>
                </a:lnTo>
                <a:lnTo>
                  <a:pt x="12945" y="929"/>
                </a:lnTo>
                <a:lnTo>
                  <a:pt x="12921" y="916"/>
                </a:lnTo>
                <a:lnTo>
                  <a:pt x="12895" y="904"/>
                </a:lnTo>
                <a:lnTo>
                  <a:pt x="12868" y="893"/>
                </a:lnTo>
                <a:lnTo>
                  <a:pt x="12840" y="884"/>
                </a:lnTo>
                <a:lnTo>
                  <a:pt x="12813" y="877"/>
                </a:lnTo>
                <a:lnTo>
                  <a:pt x="12783" y="870"/>
                </a:lnTo>
                <a:lnTo>
                  <a:pt x="12753" y="864"/>
                </a:lnTo>
                <a:lnTo>
                  <a:pt x="12722" y="861"/>
                </a:lnTo>
                <a:lnTo>
                  <a:pt x="12691" y="859"/>
                </a:lnTo>
                <a:lnTo>
                  <a:pt x="12658" y="859"/>
                </a:lnTo>
                <a:close/>
                <a:moveTo>
                  <a:pt x="10973" y="882"/>
                </a:moveTo>
                <a:lnTo>
                  <a:pt x="11259" y="882"/>
                </a:lnTo>
                <a:lnTo>
                  <a:pt x="11258" y="886"/>
                </a:lnTo>
                <a:lnTo>
                  <a:pt x="10875" y="2815"/>
                </a:lnTo>
                <a:lnTo>
                  <a:pt x="10598" y="2815"/>
                </a:lnTo>
                <a:lnTo>
                  <a:pt x="10599" y="2810"/>
                </a:lnTo>
                <a:lnTo>
                  <a:pt x="10635" y="2610"/>
                </a:lnTo>
                <a:lnTo>
                  <a:pt x="10609" y="2637"/>
                </a:lnTo>
                <a:lnTo>
                  <a:pt x="10581" y="2663"/>
                </a:lnTo>
                <a:lnTo>
                  <a:pt x="10552" y="2687"/>
                </a:lnTo>
                <a:lnTo>
                  <a:pt x="10522" y="2709"/>
                </a:lnTo>
                <a:lnTo>
                  <a:pt x="10491" y="2730"/>
                </a:lnTo>
                <a:lnTo>
                  <a:pt x="10459" y="2748"/>
                </a:lnTo>
                <a:lnTo>
                  <a:pt x="10425" y="2766"/>
                </a:lnTo>
                <a:lnTo>
                  <a:pt x="10391" y="2780"/>
                </a:lnTo>
                <a:lnTo>
                  <a:pt x="10355" y="2794"/>
                </a:lnTo>
                <a:lnTo>
                  <a:pt x="10319" y="2805"/>
                </a:lnTo>
                <a:lnTo>
                  <a:pt x="10281" y="2815"/>
                </a:lnTo>
                <a:lnTo>
                  <a:pt x="10242" y="2824"/>
                </a:lnTo>
                <a:lnTo>
                  <a:pt x="10202" y="2830"/>
                </a:lnTo>
                <a:lnTo>
                  <a:pt x="10161" y="2835"/>
                </a:lnTo>
                <a:lnTo>
                  <a:pt x="10118" y="2837"/>
                </a:lnTo>
                <a:lnTo>
                  <a:pt x="10075" y="2838"/>
                </a:lnTo>
                <a:lnTo>
                  <a:pt x="10045" y="2837"/>
                </a:lnTo>
                <a:lnTo>
                  <a:pt x="10017" y="2836"/>
                </a:lnTo>
                <a:lnTo>
                  <a:pt x="9988" y="2833"/>
                </a:lnTo>
                <a:lnTo>
                  <a:pt x="9960" y="2828"/>
                </a:lnTo>
                <a:lnTo>
                  <a:pt x="9933" y="2823"/>
                </a:lnTo>
                <a:lnTo>
                  <a:pt x="9907" y="2815"/>
                </a:lnTo>
                <a:lnTo>
                  <a:pt x="9881" y="2807"/>
                </a:lnTo>
                <a:lnTo>
                  <a:pt x="9856" y="2799"/>
                </a:lnTo>
                <a:lnTo>
                  <a:pt x="9832" y="2789"/>
                </a:lnTo>
                <a:lnTo>
                  <a:pt x="9809" y="2777"/>
                </a:lnTo>
                <a:lnTo>
                  <a:pt x="9786" y="2765"/>
                </a:lnTo>
                <a:lnTo>
                  <a:pt x="9765" y="2752"/>
                </a:lnTo>
                <a:lnTo>
                  <a:pt x="9744" y="2736"/>
                </a:lnTo>
                <a:lnTo>
                  <a:pt x="9724" y="2721"/>
                </a:lnTo>
                <a:lnTo>
                  <a:pt x="9706" y="2705"/>
                </a:lnTo>
                <a:lnTo>
                  <a:pt x="9687" y="2687"/>
                </a:lnTo>
                <a:lnTo>
                  <a:pt x="9671" y="2669"/>
                </a:lnTo>
                <a:lnTo>
                  <a:pt x="9654" y="2649"/>
                </a:lnTo>
                <a:lnTo>
                  <a:pt x="9639" y="2630"/>
                </a:lnTo>
                <a:lnTo>
                  <a:pt x="9625" y="2608"/>
                </a:lnTo>
                <a:lnTo>
                  <a:pt x="9612" y="2586"/>
                </a:lnTo>
                <a:lnTo>
                  <a:pt x="9600" y="2563"/>
                </a:lnTo>
                <a:lnTo>
                  <a:pt x="9589" y="2540"/>
                </a:lnTo>
                <a:lnTo>
                  <a:pt x="9579" y="2515"/>
                </a:lnTo>
                <a:lnTo>
                  <a:pt x="9570" y="2490"/>
                </a:lnTo>
                <a:lnTo>
                  <a:pt x="9563" y="2464"/>
                </a:lnTo>
                <a:lnTo>
                  <a:pt x="9556" y="2436"/>
                </a:lnTo>
                <a:lnTo>
                  <a:pt x="9551" y="2409"/>
                </a:lnTo>
                <a:lnTo>
                  <a:pt x="9546" y="2381"/>
                </a:lnTo>
                <a:lnTo>
                  <a:pt x="9543" y="2351"/>
                </a:lnTo>
                <a:lnTo>
                  <a:pt x="9541" y="2322"/>
                </a:lnTo>
                <a:lnTo>
                  <a:pt x="9541" y="2291"/>
                </a:lnTo>
                <a:lnTo>
                  <a:pt x="9541" y="2267"/>
                </a:lnTo>
                <a:lnTo>
                  <a:pt x="9542" y="2243"/>
                </a:lnTo>
                <a:lnTo>
                  <a:pt x="9544" y="2221"/>
                </a:lnTo>
                <a:lnTo>
                  <a:pt x="9546" y="2199"/>
                </a:lnTo>
                <a:lnTo>
                  <a:pt x="9550" y="2179"/>
                </a:lnTo>
                <a:lnTo>
                  <a:pt x="9553" y="2158"/>
                </a:lnTo>
                <a:lnTo>
                  <a:pt x="9556" y="2137"/>
                </a:lnTo>
                <a:lnTo>
                  <a:pt x="9560" y="2116"/>
                </a:lnTo>
                <a:lnTo>
                  <a:pt x="9564" y="2099"/>
                </a:lnTo>
                <a:lnTo>
                  <a:pt x="9806" y="882"/>
                </a:lnTo>
                <a:lnTo>
                  <a:pt x="10088" y="882"/>
                </a:lnTo>
                <a:lnTo>
                  <a:pt x="10087" y="886"/>
                </a:lnTo>
                <a:lnTo>
                  <a:pt x="9849" y="2074"/>
                </a:lnTo>
                <a:lnTo>
                  <a:pt x="9844" y="2098"/>
                </a:lnTo>
                <a:lnTo>
                  <a:pt x="9840" y="2123"/>
                </a:lnTo>
                <a:lnTo>
                  <a:pt x="9837" y="2146"/>
                </a:lnTo>
                <a:lnTo>
                  <a:pt x="9834" y="2170"/>
                </a:lnTo>
                <a:lnTo>
                  <a:pt x="9832" y="2192"/>
                </a:lnTo>
                <a:lnTo>
                  <a:pt x="9830" y="2214"/>
                </a:lnTo>
                <a:lnTo>
                  <a:pt x="9830" y="2233"/>
                </a:lnTo>
                <a:lnTo>
                  <a:pt x="9829" y="2252"/>
                </a:lnTo>
                <a:lnTo>
                  <a:pt x="9830" y="2271"/>
                </a:lnTo>
                <a:lnTo>
                  <a:pt x="9831" y="2291"/>
                </a:lnTo>
                <a:lnTo>
                  <a:pt x="9832" y="2310"/>
                </a:lnTo>
                <a:lnTo>
                  <a:pt x="9836" y="2327"/>
                </a:lnTo>
                <a:lnTo>
                  <a:pt x="9839" y="2345"/>
                </a:lnTo>
                <a:lnTo>
                  <a:pt x="9843" y="2361"/>
                </a:lnTo>
                <a:lnTo>
                  <a:pt x="9848" y="2377"/>
                </a:lnTo>
                <a:lnTo>
                  <a:pt x="9853" y="2394"/>
                </a:lnTo>
                <a:lnTo>
                  <a:pt x="9860" y="2409"/>
                </a:lnTo>
                <a:lnTo>
                  <a:pt x="9866" y="2423"/>
                </a:lnTo>
                <a:lnTo>
                  <a:pt x="9874" y="2437"/>
                </a:lnTo>
                <a:lnTo>
                  <a:pt x="9881" y="2451"/>
                </a:lnTo>
                <a:lnTo>
                  <a:pt x="9890" y="2464"/>
                </a:lnTo>
                <a:lnTo>
                  <a:pt x="9900" y="2477"/>
                </a:lnTo>
                <a:lnTo>
                  <a:pt x="9911" y="2488"/>
                </a:lnTo>
                <a:lnTo>
                  <a:pt x="9922" y="2499"/>
                </a:lnTo>
                <a:lnTo>
                  <a:pt x="9933" y="2509"/>
                </a:lnTo>
                <a:lnTo>
                  <a:pt x="9945" y="2519"/>
                </a:lnTo>
                <a:lnTo>
                  <a:pt x="9958" y="2529"/>
                </a:lnTo>
                <a:lnTo>
                  <a:pt x="9971" y="2538"/>
                </a:lnTo>
                <a:lnTo>
                  <a:pt x="9985" y="2545"/>
                </a:lnTo>
                <a:lnTo>
                  <a:pt x="9999" y="2553"/>
                </a:lnTo>
                <a:lnTo>
                  <a:pt x="10015" y="2560"/>
                </a:lnTo>
                <a:lnTo>
                  <a:pt x="10031" y="2565"/>
                </a:lnTo>
                <a:lnTo>
                  <a:pt x="10046" y="2571"/>
                </a:lnTo>
                <a:lnTo>
                  <a:pt x="10064" y="2575"/>
                </a:lnTo>
                <a:lnTo>
                  <a:pt x="10081" y="2579"/>
                </a:lnTo>
                <a:lnTo>
                  <a:pt x="10099" y="2583"/>
                </a:lnTo>
                <a:lnTo>
                  <a:pt x="10117" y="2585"/>
                </a:lnTo>
                <a:lnTo>
                  <a:pt x="10137" y="2587"/>
                </a:lnTo>
                <a:lnTo>
                  <a:pt x="10157" y="2588"/>
                </a:lnTo>
                <a:lnTo>
                  <a:pt x="10176" y="2588"/>
                </a:lnTo>
                <a:lnTo>
                  <a:pt x="10195" y="2588"/>
                </a:lnTo>
                <a:lnTo>
                  <a:pt x="10219" y="2586"/>
                </a:lnTo>
                <a:lnTo>
                  <a:pt x="10248" y="2583"/>
                </a:lnTo>
                <a:lnTo>
                  <a:pt x="10282" y="2576"/>
                </a:lnTo>
                <a:lnTo>
                  <a:pt x="10301" y="2572"/>
                </a:lnTo>
                <a:lnTo>
                  <a:pt x="10320" y="2567"/>
                </a:lnTo>
                <a:lnTo>
                  <a:pt x="10341" y="2561"/>
                </a:lnTo>
                <a:lnTo>
                  <a:pt x="10362" y="2554"/>
                </a:lnTo>
                <a:lnTo>
                  <a:pt x="10383" y="2545"/>
                </a:lnTo>
                <a:lnTo>
                  <a:pt x="10404" y="2536"/>
                </a:lnTo>
                <a:lnTo>
                  <a:pt x="10426" y="2526"/>
                </a:lnTo>
                <a:lnTo>
                  <a:pt x="10448" y="2513"/>
                </a:lnTo>
                <a:lnTo>
                  <a:pt x="10471" y="2500"/>
                </a:lnTo>
                <a:lnTo>
                  <a:pt x="10493" y="2484"/>
                </a:lnTo>
                <a:lnTo>
                  <a:pt x="10515" y="2468"/>
                </a:lnTo>
                <a:lnTo>
                  <a:pt x="10536" y="2449"/>
                </a:lnTo>
                <a:lnTo>
                  <a:pt x="10558" y="2429"/>
                </a:lnTo>
                <a:lnTo>
                  <a:pt x="10579" y="2407"/>
                </a:lnTo>
                <a:lnTo>
                  <a:pt x="10600" y="2383"/>
                </a:lnTo>
                <a:lnTo>
                  <a:pt x="10619" y="2357"/>
                </a:lnTo>
                <a:lnTo>
                  <a:pt x="10638" y="2328"/>
                </a:lnTo>
                <a:lnTo>
                  <a:pt x="10655" y="2298"/>
                </a:lnTo>
                <a:lnTo>
                  <a:pt x="10673" y="2265"/>
                </a:lnTo>
                <a:lnTo>
                  <a:pt x="10688" y="2230"/>
                </a:lnTo>
                <a:lnTo>
                  <a:pt x="10704" y="2192"/>
                </a:lnTo>
                <a:lnTo>
                  <a:pt x="10717" y="2153"/>
                </a:lnTo>
                <a:lnTo>
                  <a:pt x="10729" y="2110"/>
                </a:lnTo>
                <a:lnTo>
                  <a:pt x="10738" y="2064"/>
                </a:lnTo>
                <a:lnTo>
                  <a:pt x="10973" y="88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de-CH"/>
          </a:p>
        </p:txBody>
      </p:sp>
    </p:spTree>
    <p:extLst>
      <p:ext uri="{BB962C8B-B14F-4D97-AF65-F5344CB8AC3E}">
        <p14:creationId xmlns:p14="http://schemas.microsoft.com/office/powerpoint/2010/main" val="3220244780"/>
      </p:ext>
    </p:extLst>
  </p:cSld>
  <p:clrMap bg1="lt1" tx1="dk1" bg2="lt2" tx2="dk2" accent1="accent1" accent2="accent2" accent3="accent3" accent4="accent4" accent5="accent5" accent6="accent6" hlink="hlink" folHlink="folHlink"/>
  <p:sldLayoutIdLst>
    <p:sldLayoutId id="2147483670" r:id="rId1"/>
    <p:sldLayoutId id="2147483684" r:id="rId2"/>
  </p:sldLayoutIdLst>
  <p:txStyles>
    <p:titleStyle>
      <a:lvl1pPr algn="l" defTabSz="1475110" rtl="0" eaLnBrk="1" latinLnBrk="0" hangingPunct="1">
        <a:lnSpc>
          <a:spcPts val="3900"/>
        </a:lnSpc>
        <a:spcBef>
          <a:spcPct val="0"/>
        </a:spcBef>
        <a:buNone/>
        <a:defRPr sz="3500" b="1" kern="1200">
          <a:solidFill>
            <a:schemeClr val="bg2"/>
          </a:solidFill>
          <a:latin typeface="+mj-lt"/>
          <a:ea typeface="+mj-ea"/>
          <a:cs typeface="+mj-cs"/>
        </a:defRPr>
      </a:lvl1pPr>
    </p:titleStyle>
    <p:bodyStyle>
      <a:lvl1pPr marL="0" indent="0" algn="l" defTabSz="1475110" rtl="0" eaLnBrk="1" latinLnBrk="0" hangingPunct="1">
        <a:lnSpc>
          <a:spcPts val="1200"/>
        </a:lnSpc>
        <a:spcBef>
          <a:spcPts val="0"/>
        </a:spcBef>
        <a:buFont typeface="Arial" panose="020B0604020202020204" pitchFamily="34" charset="0"/>
        <a:buNone/>
        <a:defRPr sz="1000" kern="1200">
          <a:solidFill>
            <a:schemeClr val="tx1"/>
          </a:solidFill>
          <a:latin typeface="+mn-lt"/>
          <a:ea typeface="+mn-ea"/>
          <a:cs typeface="+mn-cs"/>
        </a:defRPr>
      </a:lvl1pPr>
      <a:lvl2pPr marL="180975" indent="-180975"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2pPr>
      <a:lvl3pPr marL="357188" indent="-180975" algn="l" defTabSz="1475110" rtl="0" eaLnBrk="1" latinLnBrk="0" hangingPunct="1">
        <a:lnSpc>
          <a:spcPts val="1200"/>
        </a:lnSpc>
        <a:spcBef>
          <a:spcPts val="0"/>
        </a:spcBef>
        <a:buFont typeface="Symbol" panose="05050102010706020507" pitchFamily="18" charset="2"/>
        <a:buChar char="-"/>
        <a:defRPr sz="1000" kern="1200">
          <a:solidFill>
            <a:schemeClr val="tx1"/>
          </a:solidFill>
          <a:latin typeface="+mn-lt"/>
          <a:ea typeface="+mn-ea"/>
          <a:cs typeface="+mn-cs"/>
        </a:defRPr>
      </a:lvl3pPr>
      <a:lvl4pPr marL="541338" indent="-182563"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4pPr>
      <a:lvl5pPr marL="714375" indent="-180975" algn="l" defTabSz="1475110" rtl="0" eaLnBrk="1" latinLnBrk="0" hangingPunct="1">
        <a:lnSpc>
          <a:spcPts val="1200"/>
        </a:lnSpc>
        <a:spcBef>
          <a:spcPts val="0"/>
        </a:spcBef>
        <a:buFont typeface="Symbol" panose="05050102010706020507" pitchFamily="18" charset="2"/>
        <a:buChar char="-"/>
        <a:tabLst/>
        <a:defRPr sz="1000" kern="1200">
          <a:solidFill>
            <a:schemeClr val="tx1"/>
          </a:solidFill>
          <a:latin typeface="+mn-lt"/>
          <a:ea typeface="+mn-ea"/>
          <a:cs typeface="+mn-cs"/>
        </a:defRPr>
      </a:lvl5pPr>
      <a:lvl6pPr marL="405655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6pPr>
      <a:lvl7pPr marL="479410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7pPr>
      <a:lvl8pPr marL="553166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8pPr>
      <a:lvl9pPr marL="626921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9pPr>
    </p:bodyStyle>
    <p:otherStyle>
      <a:defPPr>
        <a:defRPr lang="de-DE"/>
      </a:defPPr>
      <a:lvl1pPr marL="0" algn="l" defTabSz="1475110" rtl="0" eaLnBrk="1" latinLnBrk="0" hangingPunct="1">
        <a:defRPr sz="2900" kern="1200">
          <a:solidFill>
            <a:schemeClr val="tx1"/>
          </a:solidFill>
          <a:latin typeface="+mn-lt"/>
          <a:ea typeface="+mn-ea"/>
          <a:cs typeface="+mn-cs"/>
        </a:defRPr>
      </a:lvl1pPr>
      <a:lvl2pPr marL="737555" algn="l" defTabSz="1475110" rtl="0" eaLnBrk="1" latinLnBrk="0" hangingPunct="1">
        <a:defRPr sz="2900" kern="1200">
          <a:solidFill>
            <a:schemeClr val="tx1"/>
          </a:solidFill>
          <a:latin typeface="+mn-lt"/>
          <a:ea typeface="+mn-ea"/>
          <a:cs typeface="+mn-cs"/>
        </a:defRPr>
      </a:lvl2pPr>
      <a:lvl3pPr marL="1475110" algn="l" defTabSz="1475110" rtl="0" eaLnBrk="1" latinLnBrk="0" hangingPunct="1">
        <a:defRPr sz="2900" kern="1200">
          <a:solidFill>
            <a:schemeClr val="tx1"/>
          </a:solidFill>
          <a:latin typeface="+mn-lt"/>
          <a:ea typeface="+mn-ea"/>
          <a:cs typeface="+mn-cs"/>
        </a:defRPr>
      </a:lvl3pPr>
      <a:lvl4pPr marL="2212665" algn="l" defTabSz="1475110" rtl="0" eaLnBrk="1" latinLnBrk="0" hangingPunct="1">
        <a:defRPr sz="2900" kern="1200">
          <a:solidFill>
            <a:schemeClr val="tx1"/>
          </a:solidFill>
          <a:latin typeface="+mn-lt"/>
          <a:ea typeface="+mn-ea"/>
          <a:cs typeface="+mn-cs"/>
        </a:defRPr>
      </a:lvl4pPr>
      <a:lvl5pPr marL="2950220" algn="l" defTabSz="1475110" rtl="0" eaLnBrk="1" latinLnBrk="0" hangingPunct="1">
        <a:defRPr sz="2900" kern="1200">
          <a:solidFill>
            <a:schemeClr val="tx1"/>
          </a:solidFill>
          <a:latin typeface="+mn-lt"/>
          <a:ea typeface="+mn-ea"/>
          <a:cs typeface="+mn-cs"/>
        </a:defRPr>
      </a:lvl5pPr>
      <a:lvl6pPr marL="3687775" algn="l" defTabSz="1475110" rtl="0" eaLnBrk="1" latinLnBrk="0" hangingPunct="1">
        <a:defRPr sz="2900" kern="1200">
          <a:solidFill>
            <a:schemeClr val="tx1"/>
          </a:solidFill>
          <a:latin typeface="+mn-lt"/>
          <a:ea typeface="+mn-ea"/>
          <a:cs typeface="+mn-cs"/>
        </a:defRPr>
      </a:lvl6pPr>
      <a:lvl7pPr marL="4425330" algn="l" defTabSz="1475110" rtl="0" eaLnBrk="1" latinLnBrk="0" hangingPunct="1">
        <a:defRPr sz="2900" kern="1200">
          <a:solidFill>
            <a:schemeClr val="tx1"/>
          </a:solidFill>
          <a:latin typeface="+mn-lt"/>
          <a:ea typeface="+mn-ea"/>
          <a:cs typeface="+mn-cs"/>
        </a:defRPr>
      </a:lvl7pPr>
      <a:lvl8pPr marL="5162885" algn="l" defTabSz="1475110" rtl="0" eaLnBrk="1" latinLnBrk="0" hangingPunct="1">
        <a:defRPr sz="2900" kern="1200">
          <a:solidFill>
            <a:schemeClr val="tx1"/>
          </a:solidFill>
          <a:latin typeface="+mn-lt"/>
          <a:ea typeface="+mn-ea"/>
          <a:cs typeface="+mn-cs"/>
        </a:defRPr>
      </a:lvl8pPr>
      <a:lvl9pPr marL="5900440" algn="l" defTabSz="1475110" rtl="0" eaLnBrk="1" latinLnBrk="0" hangingPunct="1">
        <a:defRPr sz="29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396000" y="1206500"/>
            <a:ext cx="14329650" cy="1800225"/>
          </a:xfrm>
          <a:prstGeom prst="rect">
            <a:avLst/>
          </a:prstGeom>
          <a:solidFill>
            <a:schemeClr val="tx2"/>
          </a:solidFill>
        </p:spPr>
        <p:txBody>
          <a:bodyPr vert="horz" lIns="324000" tIns="324000" rIns="324000" bIns="324000" rtlCol="0" anchor="t" anchorCtr="0">
            <a:noAutofit/>
          </a:bodyPr>
          <a:lstStyle/>
          <a:p>
            <a:r>
              <a:rPr lang="de-DE" dirty="0"/>
              <a:t>Titelmasterformat durch Klicken bearbeiten</a:t>
            </a:r>
            <a:endParaRPr lang="de-CH" dirty="0"/>
          </a:p>
        </p:txBody>
      </p:sp>
      <p:sp>
        <p:nvSpPr>
          <p:cNvPr id="3" name="Textplatzhalter 2"/>
          <p:cNvSpPr>
            <a:spLocks noGrp="1"/>
          </p:cNvSpPr>
          <p:nvPr>
            <p:ph type="body" idx="1"/>
          </p:nvPr>
        </p:nvSpPr>
        <p:spPr>
          <a:xfrm>
            <a:off x="396000" y="3222625"/>
            <a:ext cx="14329649" cy="4954203"/>
          </a:xfrm>
          <a:prstGeom prst="rect">
            <a:avLst/>
          </a:prstGeom>
        </p:spPr>
        <p:txBody>
          <a:bodyPr vert="horz" lIns="0" tIns="0" rIns="0" bIns="0" rtlCol="0">
            <a:noAutofit/>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CH" dirty="0"/>
          </a:p>
        </p:txBody>
      </p:sp>
      <p:sp>
        <p:nvSpPr>
          <p:cNvPr id="5" name="Freeform 5"/>
          <p:cNvSpPr>
            <a:spLocks noEditPoints="1"/>
          </p:cNvSpPr>
          <p:nvPr/>
        </p:nvSpPr>
        <p:spPr bwMode="auto">
          <a:xfrm>
            <a:off x="396000" y="396000"/>
            <a:ext cx="2520950" cy="409575"/>
          </a:xfrm>
          <a:custGeom>
            <a:avLst/>
            <a:gdLst>
              <a:gd name="T0" fmla="*/ 2491 w 17468"/>
              <a:gd name="T1" fmla="*/ 1090 h 2838"/>
              <a:gd name="T2" fmla="*/ 6234 w 17468"/>
              <a:gd name="T3" fmla="*/ 1725 h 2838"/>
              <a:gd name="T4" fmla="*/ 10872 w 17468"/>
              <a:gd name="T5" fmla="*/ 351 h 2838"/>
              <a:gd name="T6" fmla="*/ 15019 w 17468"/>
              <a:gd name="T7" fmla="*/ 860 h 2838"/>
              <a:gd name="T8" fmla="*/ 14561 w 17468"/>
              <a:gd name="T9" fmla="*/ 1005 h 2838"/>
              <a:gd name="T10" fmla="*/ 14235 w 17468"/>
              <a:gd name="T11" fmla="*/ 1382 h 2838"/>
              <a:gd name="T12" fmla="*/ 14070 w 17468"/>
              <a:gd name="T13" fmla="*/ 1925 h 2838"/>
              <a:gd name="T14" fmla="*/ 14074 w 17468"/>
              <a:gd name="T15" fmla="*/ 2332 h 2838"/>
              <a:gd name="T16" fmla="*/ 14238 w 17468"/>
              <a:gd name="T17" fmla="*/ 2651 h 2838"/>
              <a:gd name="T18" fmla="*/ 14550 w 17468"/>
              <a:gd name="T19" fmla="*/ 2819 h 2838"/>
              <a:gd name="T20" fmla="*/ 14870 w 17468"/>
              <a:gd name="T21" fmla="*/ 2828 h 2838"/>
              <a:gd name="T22" fmla="*/ 15101 w 17468"/>
              <a:gd name="T23" fmla="*/ 2761 h 2838"/>
              <a:gd name="T24" fmla="*/ 15310 w 17468"/>
              <a:gd name="T25" fmla="*/ 2631 h 2838"/>
              <a:gd name="T26" fmla="*/ 15075 w 17468"/>
              <a:gd name="T27" fmla="*/ 2488 h 2838"/>
              <a:gd name="T28" fmla="*/ 14751 w 17468"/>
              <a:gd name="T29" fmla="*/ 2588 h 2838"/>
              <a:gd name="T30" fmla="*/ 14549 w 17468"/>
              <a:gd name="T31" fmla="*/ 2542 h 2838"/>
              <a:gd name="T32" fmla="*/ 14393 w 17468"/>
              <a:gd name="T33" fmla="*/ 2388 h 2838"/>
              <a:gd name="T34" fmla="*/ 14337 w 17468"/>
              <a:gd name="T35" fmla="*/ 2097 h 2838"/>
              <a:gd name="T36" fmla="*/ 14398 w 17468"/>
              <a:gd name="T37" fmla="*/ 1714 h 2838"/>
              <a:gd name="T38" fmla="*/ 14576 w 17468"/>
              <a:gd name="T39" fmla="*/ 1342 h 2838"/>
              <a:gd name="T40" fmla="*/ 14813 w 17468"/>
              <a:gd name="T41" fmla="*/ 1156 h 2838"/>
              <a:gd name="T42" fmla="*/ 15127 w 17468"/>
              <a:gd name="T43" fmla="*/ 1116 h 2838"/>
              <a:gd name="T44" fmla="*/ 15376 w 17468"/>
              <a:gd name="T45" fmla="*/ 1268 h 2838"/>
              <a:gd name="T46" fmla="*/ 15527 w 17468"/>
              <a:gd name="T47" fmla="*/ 1030 h 2838"/>
              <a:gd name="T48" fmla="*/ 15349 w 17468"/>
              <a:gd name="T49" fmla="*/ 911 h 2838"/>
              <a:gd name="T50" fmla="*/ 15112 w 17468"/>
              <a:gd name="T51" fmla="*/ 860 h 2838"/>
              <a:gd name="T52" fmla="*/ 16588 w 17468"/>
              <a:gd name="T53" fmla="*/ 927 h 2838"/>
              <a:gd name="T54" fmla="*/ 16035 w 17468"/>
              <a:gd name="T55" fmla="*/ 2815 h 2838"/>
              <a:gd name="T56" fmla="*/ 16430 w 17468"/>
              <a:gd name="T57" fmla="*/ 1290 h 2838"/>
              <a:gd name="T58" fmla="*/ 16670 w 17468"/>
              <a:gd name="T59" fmla="*/ 1136 h 2838"/>
              <a:gd name="T60" fmla="*/ 16911 w 17468"/>
              <a:gd name="T61" fmla="*/ 1114 h 2838"/>
              <a:gd name="T62" fmla="*/ 17076 w 17468"/>
              <a:gd name="T63" fmla="*/ 1188 h 2838"/>
              <a:gd name="T64" fmla="*/ 17166 w 17468"/>
              <a:gd name="T65" fmla="*/ 1336 h 2838"/>
              <a:gd name="T66" fmla="*/ 17171 w 17468"/>
              <a:gd name="T67" fmla="*/ 1550 h 2838"/>
              <a:gd name="T68" fmla="*/ 17465 w 17468"/>
              <a:gd name="T69" fmla="*/ 1481 h 2838"/>
              <a:gd name="T70" fmla="*/ 17430 w 17468"/>
              <a:gd name="T71" fmla="*/ 1182 h 2838"/>
              <a:gd name="T72" fmla="*/ 17264 w 17468"/>
              <a:gd name="T73" fmla="*/ 961 h 2838"/>
              <a:gd name="T74" fmla="*/ 16991 w 17468"/>
              <a:gd name="T75" fmla="*/ 861 h 2838"/>
              <a:gd name="T76" fmla="*/ 8963 w 17468"/>
              <a:gd name="T77" fmla="*/ 1132 h 2838"/>
              <a:gd name="T78" fmla="*/ 8004 w 17468"/>
              <a:gd name="T79" fmla="*/ 1128 h 2838"/>
              <a:gd name="T80" fmla="*/ 12290 w 17468"/>
              <a:gd name="T81" fmla="*/ 957 h 2838"/>
              <a:gd name="T82" fmla="*/ 12170 w 17468"/>
              <a:gd name="T83" fmla="*/ 886 h 2838"/>
              <a:gd name="T84" fmla="*/ 12065 w 17468"/>
              <a:gd name="T85" fmla="*/ 1496 h 2838"/>
              <a:gd name="T86" fmla="*/ 12227 w 17468"/>
              <a:gd name="T87" fmla="*/ 1256 h 2838"/>
              <a:gd name="T88" fmla="*/ 12459 w 17468"/>
              <a:gd name="T89" fmla="*/ 1124 h 2838"/>
              <a:gd name="T90" fmla="*/ 12696 w 17468"/>
              <a:gd name="T91" fmla="*/ 1128 h 2838"/>
              <a:gd name="T92" fmla="*/ 12852 w 17468"/>
              <a:gd name="T93" fmla="*/ 1248 h 2838"/>
              <a:gd name="T94" fmla="*/ 12868 w 17468"/>
              <a:gd name="T95" fmla="*/ 893 h 2838"/>
              <a:gd name="T96" fmla="*/ 10875 w 17468"/>
              <a:gd name="T97" fmla="*/ 2815 h 2838"/>
              <a:gd name="T98" fmla="*/ 10391 w 17468"/>
              <a:gd name="T99" fmla="*/ 2780 h 2838"/>
              <a:gd name="T100" fmla="*/ 9988 w 17468"/>
              <a:gd name="T101" fmla="*/ 2833 h 2838"/>
              <a:gd name="T102" fmla="*/ 9724 w 17468"/>
              <a:gd name="T103" fmla="*/ 2721 h 2838"/>
              <a:gd name="T104" fmla="*/ 9570 w 17468"/>
              <a:gd name="T105" fmla="*/ 2490 h 2838"/>
              <a:gd name="T106" fmla="*/ 9546 w 17468"/>
              <a:gd name="T107" fmla="*/ 2199 h 2838"/>
              <a:gd name="T108" fmla="*/ 9840 w 17468"/>
              <a:gd name="T109" fmla="*/ 2123 h 2838"/>
              <a:gd name="T110" fmla="*/ 9839 w 17468"/>
              <a:gd name="T111" fmla="*/ 2345 h 2838"/>
              <a:gd name="T112" fmla="*/ 9922 w 17468"/>
              <a:gd name="T113" fmla="*/ 2499 h 2838"/>
              <a:gd name="T114" fmla="*/ 10081 w 17468"/>
              <a:gd name="T115" fmla="*/ 2579 h 2838"/>
              <a:gd name="T116" fmla="*/ 10320 w 17468"/>
              <a:gd name="T117" fmla="*/ 2567 h 2838"/>
              <a:gd name="T118" fmla="*/ 10558 w 17468"/>
              <a:gd name="T119" fmla="*/ 2429 h 2838"/>
              <a:gd name="T120" fmla="*/ 10738 w 17468"/>
              <a:gd name="T121" fmla="*/ 2064 h 28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7468" h="2838">
                <a:moveTo>
                  <a:pt x="6359" y="1090"/>
                </a:moveTo>
                <a:lnTo>
                  <a:pt x="5726" y="1090"/>
                </a:lnTo>
                <a:lnTo>
                  <a:pt x="5949" y="0"/>
                </a:lnTo>
                <a:lnTo>
                  <a:pt x="566" y="0"/>
                </a:lnTo>
                <a:lnTo>
                  <a:pt x="0" y="2815"/>
                </a:lnTo>
                <a:lnTo>
                  <a:pt x="2146" y="2815"/>
                </a:lnTo>
                <a:lnTo>
                  <a:pt x="2287" y="2111"/>
                </a:lnTo>
                <a:lnTo>
                  <a:pt x="1020" y="2111"/>
                </a:lnTo>
                <a:lnTo>
                  <a:pt x="1096" y="1725"/>
                </a:lnTo>
                <a:lnTo>
                  <a:pt x="2364" y="1725"/>
                </a:lnTo>
                <a:lnTo>
                  <a:pt x="2491" y="1090"/>
                </a:lnTo>
                <a:lnTo>
                  <a:pt x="1224" y="1090"/>
                </a:lnTo>
                <a:lnTo>
                  <a:pt x="1300" y="704"/>
                </a:lnTo>
                <a:lnTo>
                  <a:pt x="3309" y="704"/>
                </a:lnTo>
                <a:lnTo>
                  <a:pt x="2885" y="2815"/>
                </a:lnTo>
                <a:lnTo>
                  <a:pt x="3765" y="2815"/>
                </a:lnTo>
                <a:lnTo>
                  <a:pt x="4189" y="704"/>
                </a:lnTo>
                <a:lnTo>
                  <a:pt x="4928" y="704"/>
                </a:lnTo>
                <a:lnTo>
                  <a:pt x="4503" y="2815"/>
                </a:lnTo>
                <a:lnTo>
                  <a:pt x="5383" y="2815"/>
                </a:lnTo>
                <a:lnTo>
                  <a:pt x="5601" y="1725"/>
                </a:lnTo>
                <a:lnTo>
                  <a:pt x="6234" y="1725"/>
                </a:lnTo>
                <a:lnTo>
                  <a:pt x="6017" y="2815"/>
                </a:lnTo>
                <a:lnTo>
                  <a:pt x="6897" y="2815"/>
                </a:lnTo>
                <a:lnTo>
                  <a:pt x="7462" y="0"/>
                </a:lnTo>
                <a:lnTo>
                  <a:pt x="6582" y="0"/>
                </a:lnTo>
                <a:lnTo>
                  <a:pt x="6359" y="1090"/>
                </a:lnTo>
                <a:close/>
                <a:moveTo>
                  <a:pt x="10121" y="351"/>
                </a:moveTo>
                <a:lnTo>
                  <a:pt x="10403" y="351"/>
                </a:lnTo>
                <a:lnTo>
                  <a:pt x="10473" y="0"/>
                </a:lnTo>
                <a:lnTo>
                  <a:pt x="10191" y="0"/>
                </a:lnTo>
                <a:lnTo>
                  <a:pt x="10121" y="351"/>
                </a:lnTo>
                <a:close/>
                <a:moveTo>
                  <a:pt x="10872" y="351"/>
                </a:moveTo>
                <a:lnTo>
                  <a:pt x="11153" y="351"/>
                </a:lnTo>
                <a:lnTo>
                  <a:pt x="11223" y="0"/>
                </a:lnTo>
                <a:lnTo>
                  <a:pt x="10943" y="0"/>
                </a:lnTo>
                <a:lnTo>
                  <a:pt x="10872" y="351"/>
                </a:lnTo>
                <a:close/>
                <a:moveTo>
                  <a:pt x="13609" y="351"/>
                </a:moveTo>
                <a:lnTo>
                  <a:pt x="13890" y="351"/>
                </a:lnTo>
                <a:lnTo>
                  <a:pt x="13960" y="0"/>
                </a:lnTo>
                <a:lnTo>
                  <a:pt x="13680" y="0"/>
                </a:lnTo>
                <a:lnTo>
                  <a:pt x="13609" y="351"/>
                </a:lnTo>
                <a:close/>
                <a:moveTo>
                  <a:pt x="15066" y="859"/>
                </a:moveTo>
                <a:lnTo>
                  <a:pt x="15019" y="860"/>
                </a:lnTo>
                <a:lnTo>
                  <a:pt x="14972" y="863"/>
                </a:lnTo>
                <a:lnTo>
                  <a:pt x="14927" y="868"/>
                </a:lnTo>
                <a:lnTo>
                  <a:pt x="14883" y="875"/>
                </a:lnTo>
                <a:lnTo>
                  <a:pt x="14839" y="885"/>
                </a:lnTo>
                <a:lnTo>
                  <a:pt x="14795" y="896"/>
                </a:lnTo>
                <a:lnTo>
                  <a:pt x="14754" y="909"/>
                </a:lnTo>
                <a:lnTo>
                  <a:pt x="14714" y="925"/>
                </a:lnTo>
                <a:lnTo>
                  <a:pt x="14674" y="942"/>
                </a:lnTo>
                <a:lnTo>
                  <a:pt x="14635" y="962"/>
                </a:lnTo>
                <a:lnTo>
                  <a:pt x="14598" y="982"/>
                </a:lnTo>
                <a:lnTo>
                  <a:pt x="14561" y="1005"/>
                </a:lnTo>
                <a:lnTo>
                  <a:pt x="14526" y="1030"/>
                </a:lnTo>
                <a:lnTo>
                  <a:pt x="14492" y="1058"/>
                </a:lnTo>
                <a:lnTo>
                  <a:pt x="14458" y="1086"/>
                </a:lnTo>
                <a:lnTo>
                  <a:pt x="14426" y="1117"/>
                </a:lnTo>
                <a:lnTo>
                  <a:pt x="14396" y="1149"/>
                </a:lnTo>
                <a:lnTo>
                  <a:pt x="14365" y="1184"/>
                </a:lnTo>
                <a:lnTo>
                  <a:pt x="14337" y="1220"/>
                </a:lnTo>
                <a:lnTo>
                  <a:pt x="14310" y="1257"/>
                </a:lnTo>
                <a:lnTo>
                  <a:pt x="14283" y="1298"/>
                </a:lnTo>
                <a:lnTo>
                  <a:pt x="14259" y="1339"/>
                </a:lnTo>
                <a:lnTo>
                  <a:pt x="14235" y="1382"/>
                </a:lnTo>
                <a:lnTo>
                  <a:pt x="14213" y="1427"/>
                </a:lnTo>
                <a:lnTo>
                  <a:pt x="14192" y="1474"/>
                </a:lnTo>
                <a:lnTo>
                  <a:pt x="14172" y="1522"/>
                </a:lnTo>
                <a:lnTo>
                  <a:pt x="14155" y="1572"/>
                </a:lnTo>
                <a:lnTo>
                  <a:pt x="14137" y="1623"/>
                </a:lnTo>
                <a:lnTo>
                  <a:pt x="14122" y="1677"/>
                </a:lnTo>
                <a:lnTo>
                  <a:pt x="14108" y="1731"/>
                </a:lnTo>
                <a:lnTo>
                  <a:pt x="14094" y="1788"/>
                </a:lnTo>
                <a:lnTo>
                  <a:pt x="14084" y="1846"/>
                </a:lnTo>
                <a:lnTo>
                  <a:pt x="14076" y="1885"/>
                </a:lnTo>
                <a:lnTo>
                  <a:pt x="14070" y="1925"/>
                </a:lnTo>
                <a:lnTo>
                  <a:pt x="14065" y="1966"/>
                </a:lnTo>
                <a:lnTo>
                  <a:pt x="14062" y="2005"/>
                </a:lnTo>
                <a:lnTo>
                  <a:pt x="14058" y="2043"/>
                </a:lnTo>
                <a:lnTo>
                  <a:pt x="14056" y="2079"/>
                </a:lnTo>
                <a:lnTo>
                  <a:pt x="14055" y="2113"/>
                </a:lnTo>
                <a:lnTo>
                  <a:pt x="14055" y="2143"/>
                </a:lnTo>
                <a:lnTo>
                  <a:pt x="14056" y="2183"/>
                </a:lnTo>
                <a:lnTo>
                  <a:pt x="14058" y="2221"/>
                </a:lnTo>
                <a:lnTo>
                  <a:pt x="14062" y="2259"/>
                </a:lnTo>
                <a:lnTo>
                  <a:pt x="14067" y="2297"/>
                </a:lnTo>
                <a:lnTo>
                  <a:pt x="14074" y="2332"/>
                </a:lnTo>
                <a:lnTo>
                  <a:pt x="14081" y="2366"/>
                </a:lnTo>
                <a:lnTo>
                  <a:pt x="14091" y="2400"/>
                </a:lnTo>
                <a:lnTo>
                  <a:pt x="14102" y="2433"/>
                </a:lnTo>
                <a:lnTo>
                  <a:pt x="14114" y="2464"/>
                </a:lnTo>
                <a:lnTo>
                  <a:pt x="14128" y="2494"/>
                </a:lnTo>
                <a:lnTo>
                  <a:pt x="14144" y="2524"/>
                </a:lnTo>
                <a:lnTo>
                  <a:pt x="14160" y="2551"/>
                </a:lnTo>
                <a:lnTo>
                  <a:pt x="14177" y="2578"/>
                </a:lnTo>
                <a:lnTo>
                  <a:pt x="14196" y="2603"/>
                </a:lnTo>
                <a:lnTo>
                  <a:pt x="14216" y="2628"/>
                </a:lnTo>
                <a:lnTo>
                  <a:pt x="14238" y="2651"/>
                </a:lnTo>
                <a:lnTo>
                  <a:pt x="14260" y="2673"/>
                </a:lnTo>
                <a:lnTo>
                  <a:pt x="14284" y="2694"/>
                </a:lnTo>
                <a:lnTo>
                  <a:pt x="14310" y="2714"/>
                </a:lnTo>
                <a:lnTo>
                  <a:pt x="14336" y="2731"/>
                </a:lnTo>
                <a:lnTo>
                  <a:pt x="14363" y="2747"/>
                </a:lnTo>
                <a:lnTo>
                  <a:pt x="14391" y="2763"/>
                </a:lnTo>
                <a:lnTo>
                  <a:pt x="14421" y="2777"/>
                </a:lnTo>
                <a:lnTo>
                  <a:pt x="14451" y="2790"/>
                </a:lnTo>
                <a:lnTo>
                  <a:pt x="14483" y="2801"/>
                </a:lnTo>
                <a:lnTo>
                  <a:pt x="14516" y="2811"/>
                </a:lnTo>
                <a:lnTo>
                  <a:pt x="14550" y="2819"/>
                </a:lnTo>
                <a:lnTo>
                  <a:pt x="14585" y="2826"/>
                </a:lnTo>
                <a:lnTo>
                  <a:pt x="14621" y="2831"/>
                </a:lnTo>
                <a:lnTo>
                  <a:pt x="14658" y="2835"/>
                </a:lnTo>
                <a:lnTo>
                  <a:pt x="14696" y="2837"/>
                </a:lnTo>
                <a:lnTo>
                  <a:pt x="14734" y="2838"/>
                </a:lnTo>
                <a:lnTo>
                  <a:pt x="14757" y="2838"/>
                </a:lnTo>
                <a:lnTo>
                  <a:pt x="14780" y="2837"/>
                </a:lnTo>
                <a:lnTo>
                  <a:pt x="14803" y="2836"/>
                </a:lnTo>
                <a:lnTo>
                  <a:pt x="14825" y="2834"/>
                </a:lnTo>
                <a:lnTo>
                  <a:pt x="14847" y="2831"/>
                </a:lnTo>
                <a:lnTo>
                  <a:pt x="14870" y="2828"/>
                </a:lnTo>
                <a:lnTo>
                  <a:pt x="14891" y="2825"/>
                </a:lnTo>
                <a:lnTo>
                  <a:pt x="14913" y="2821"/>
                </a:lnTo>
                <a:lnTo>
                  <a:pt x="14934" y="2816"/>
                </a:lnTo>
                <a:lnTo>
                  <a:pt x="14956" y="2811"/>
                </a:lnTo>
                <a:lnTo>
                  <a:pt x="14978" y="2805"/>
                </a:lnTo>
                <a:lnTo>
                  <a:pt x="14998" y="2799"/>
                </a:lnTo>
                <a:lnTo>
                  <a:pt x="15019" y="2792"/>
                </a:lnTo>
                <a:lnTo>
                  <a:pt x="15040" y="2786"/>
                </a:lnTo>
                <a:lnTo>
                  <a:pt x="15061" y="2778"/>
                </a:lnTo>
                <a:lnTo>
                  <a:pt x="15081" y="2769"/>
                </a:lnTo>
                <a:lnTo>
                  <a:pt x="15101" y="2761"/>
                </a:lnTo>
                <a:lnTo>
                  <a:pt x="15121" y="2751"/>
                </a:lnTo>
                <a:lnTo>
                  <a:pt x="15141" y="2741"/>
                </a:lnTo>
                <a:lnTo>
                  <a:pt x="15161" y="2731"/>
                </a:lnTo>
                <a:lnTo>
                  <a:pt x="15180" y="2720"/>
                </a:lnTo>
                <a:lnTo>
                  <a:pt x="15199" y="2709"/>
                </a:lnTo>
                <a:lnTo>
                  <a:pt x="15218" y="2697"/>
                </a:lnTo>
                <a:lnTo>
                  <a:pt x="15236" y="2684"/>
                </a:lnTo>
                <a:lnTo>
                  <a:pt x="15255" y="2672"/>
                </a:lnTo>
                <a:lnTo>
                  <a:pt x="15274" y="2658"/>
                </a:lnTo>
                <a:lnTo>
                  <a:pt x="15291" y="2645"/>
                </a:lnTo>
                <a:lnTo>
                  <a:pt x="15310" y="2631"/>
                </a:lnTo>
                <a:lnTo>
                  <a:pt x="15343" y="2600"/>
                </a:lnTo>
                <a:lnTo>
                  <a:pt x="15377" y="2567"/>
                </a:lnTo>
                <a:lnTo>
                  <a:pt x="15381" y="2565"/>
                </a:lnTo>
                <a:lnTo>
                  <a:pt x="15218" y="2368"/>
                </a:lnTo>
                <a:lnTo>
                  <a:pt x="15215" y="2363"/>
                </a:lnTo>
                <a:lnTo>
                  <a:pt x="15212" y="2366"/>
                </a:lnTo>
                <a:lnTo>
                  <a:pt x="15184" y="2395"/>
                </a:lnTo>
                <a:lnTo>
                  <a:pt x="15157" y="2421"/>
                </a:lnTo>
                <a:lnTo>
                  <a:pt x="15129" y="2446"/>
                </a:lnTo>
                <a:lnTo>
                  <a:pt x="15102" y="2468"/>
                </a:lnTo>
                <a:lnTo>
                  <a:pt x="15075" y="2488"/>
                </a:lnTo>
                <a:lnTo>
                  <a:pt x="15048" y="2506"/>
                </a:lnTo>
                <a:lnTo>
                  <a:pt x="15020" y="2523"/>
                </a:lnTo>
                <a:lnTo>
                  <a:pt x="14992" y="2537"/>
                </a:lnTo>
                <a:lnTo>
                  <a:pt x="14964" y="2549"/>
                </a:lnTo>
                <a:lnTo>
                  <a:pt x="14935" y="2560"/>
                </a:lnTo>
                <a:lnTo>
                  <a:pt x="14907" y="2568"/>
                </a:lnTo>
                <a:lnTo>
                  <a:pt x="14876" y="2576"/>
                </a:lnTo>
                <a:lnTo>
                  <a:pt x="14847" y="2581"/>
                </a:lnTo>
                <a:lnTo>
                  <a:pt x="14815" y="2585"/>
                </a:lnTo>
                <a:lnTo>
                  <a:pt x="14783" y="2587"/>
                </a:lnTo>
                <a:lnTo>
                  <a:pt x="14751" y="2588"/>
                </a:lnTo>
                <a:lnTo>
                  <a:pt x="14731" y="2588"/>
                </a:lnTo>
                <a:lnTo>
                  <a:pt x="14712" y="2587"/>
                </a:lnTo>
                <a:lnTo>
                  <a:pt x="14694" y="2585"/>
                </a:lnTo>
                <a:lnTo>
                  <a:pt x="14675" y="2583"/>
                </a:lnTo>
                <a:lnTo>
                  <a:pt x="14657" y="2579"/>
                </a:lnTo>
                <a:lnTo>
                  <a:pt x="14638" y="2575"/>
                </a:lnTo>
                <a:lnTo>
                  <a:pt x="14620" y="2571"/>
                </a:lnTo>
                <a:lnTo>
                  <a:pt x="14601" y="2564"/>
                </a:lnTo>
                <a:lnTo>
                  <a:pt x="14584" y="2557"/>
                </a:lnTo>
                <a:lnTo>
                  <a:pt x="14566" y="2550"/>
                </a:lnTo>
                <a:lnTo>
                  <a:pt x="14549" y="2542"/>
                </a:lnTo>
                <a:lnTo>
                  <a:pt x="14531" y="2532"/>
                </a:lnTo>
                <a:lnTo>
                  <a:pt x="14515" y="2523"/>
                </a:lnTo>
                <a:lnTo>
                  <a:pt x="14498" y="2512"/>
                </a:lnTo>
                <a:lnTo>
                  <a:pt x="14483" y="2500"/>
                </a:lnTo>
                <a:lnTo>
                  <a:pt x="14469" y="2487"/>
                </a:lnTo>
                <a:lnTo>
                  <a:pt x="14454" y="2473"/>
                </a:lnTo>
                <a:lnTo>
                  <a:pt x="14441" y="2458"/>
                </a:lnTo>
                <a:lnTo>
                  <a:pt x="14427" y="2442"/>
                </a:lnTo>
                <a:lnTo>
                  <a:pt x="14414" y="2425"/>
                </a:lnTo>
                <a:lnTo>
                  <a:pt x="14403" y="2407"/>
                </a:lnTo>
                <a:lnTo>
                  <a:pt x="14393" y="2388"/>
                </a:lnTo>
                <a:lnTo>
                  <a:pt x="14383" y="2369"/>
                </a:lnTo>
                <a:lnTo>
                  <a:pt x="14373" y="2347"/>
                </a:lnTo>
                <a:lnTo>
                  <a:pt x="14365" y="2325"/>
                </a:lnTo>
                <a:lnTo>
                  <a:pt x="14358" y="2301"/>
                </a:lnTo>
                <a:lnTo>
                  <a:pt x="14351" y="2277"/>
                </a:lnTo>
                <a:lnTo>
                  <a:pt x="14347" y="2251"/>
                </a:lnTo>
                <a:lnTo>
                  <a:pt x="14342" y="2223"/>
                </a:lnTo>
                <a:lnTo>
                  <a:pt x="14339" y="2195"/>
                </a:lnTo>
                <a:lnTo>
                  <a:pt x="14337" y="2166"/>
                </a:lnTo>
                <a:lnTo>
                  <a:pt x="14337" y="2135"/>
                </a:lnTo>
                <a:lnTo>
                  <a:pt x="14337" y="2097"/>
                </a:lnTo>
                <a:lnTo>
                  <a:pt x="14339" y="2060"/>
                </a:lnTo>
                <a:lnTo>
                  <a:pt x="14341" y="2024"/>
                </a:lnTo>
                <a:lnTo>
                  <a:pt x="14346" y="1989"/>
                </a:lnTo>
                <a:lnTo>
                  <a:pt x="14350" y="1954"/>
                </a:lnTo>
                <a:lnTo>
                  <a:pt x="14354" y="1919"/>
                </a:lnTo>
                <a:lnTo>
                  <a:pt x="14361" y="1883"/>
                </a:lnTo>
                <a:lnTo>
                  <a:pt x="14367" y="1847"/>
                </a:lnTo>
                <a:lnTo>
                  <a:pt x="14374" y="1815"/>
                </a:lnTo>
                <a:lnTo>
                  <a:pt x="14381" y="1782"/>
                </a:lnTo>
                <a:lnTo>
                  <a:pt x="14389" y="1749"/>
                </a:lnTo>
                <a:lnTo>
                  <a:pt x="14398" y="1714"/>
                </a:lnTo>
                <a:lnTo>
                  <a:pt x="14408" y="1679"/>
                </a:lnTo>
                <a:lnTo>
                  <a:pt x="14420" y="1643"/>
                </a:lnTo>
                <a:lnTo>
                  <a:pt x="14433" y="1606"/>
                </a:lnTo>
                <a:lnTo>
                  <a:pt x="14447" y="1570"/>
                </a:lnTo>
                <a:lnTo>
                  <a:pt x="14462" y="1533"/>
                </a:lnTo>
                <a:lnTo>
                  <a:pt x="14480" y="1496"/>
                </a:lnTo>
                <a:lnTo>
                  <a:pt x="14498" y="1460"/>
                </a:lnTo>
                <a:lnTo>
                  <a:pt x="14518" y="1426"/>
                </a:lnTo>
                <a:lnTo>
                  <a:pt x="14540" y="1391"/>
                </a:lnTo>
                <a:lnTo>
                  <a:pt x="14564" y="1358"/>
                </a:lnTo>
                <a:lnTo>
                  <a:pt x="14576" y="1342"/>
                </a:lnTo>
                <a:lnTo>
                  <a:pt x="14589" y="1325"/>
                </a:lnTo>
                <a:lnTo>
                  <a:pt x="14602" y="1310"/>
                </a:lnTo>
                <a:lnTo>
                  <a:pt x="14616" y="1295"/>
                </a:lnTo>
                <a:lnTo>
                  <a:pt x="14639" y="1273"/>
                </a:lnTo>
                <a:lnTo>
                  <a:pt x="14662" y="1252"/>
                </a:lnTo>
                <a:lnTo>
                  <a:pt x="14686" y="1232"/>
                </a:lnTo>
                <a:lnTo>
                  <a:pt x="14710" y="1214"/>
                </a:lnTo>
                <a:lnTo>
                  <a:pt x="14735" y="1197"/>
                </a:lnTo>
                <a:lnTo>
                  <a:pt x="14760" y="1182"/>
                </a:lnTo>
                <a:lnTo>
                  <a:pt x="14787" y="1168"/>
                </a:lnTo>
                <a:lnTo>
                  <a:pt x="14813" y="1156"/>
                </a:lnTo>
                <a:lnTo>
                  <a:pt x="14839" y="1145"/>
                </a:lnTo>
                <a:lnTo>
                  <a:pt x="14866" y="1135"/>
                </a:lnTo>
                <a:lnTo>
                  <a:pt x="14894" y="1128"/>
                </a:lnTo>
                <a:lnTo>
                  <a:pt x="14922" y="1121"/>
                </a:lnTo>
                <a:lnTo>
                  <a:pt x="14950" y="1116"/>
                </a:lnTo>
                <a:lnTo>
                  <a:pt x="14980" y="1111"/>
                </a:lnTo>
                <a:lnTo>
                  <a:pt x="15009" y="1109"/>
                </a:lnTo>
                <a:lnTo>
                  <a:pt x="15039" y="1109"/>
                </a:lnTo>
                <a:lnTo>
                  <a:pt x="15071" y="1109"/>
                </a:lnTo>
                <a:lnTo>
                  <a:pt x="15099" y="1111"/>
                </a:lnTo>
                <a:lnTo>
                  <a:pt x="15127" y="1116"/>
                </a:lnTo>
                <a:lnTo>
                  <a:pt x="15155" y="1121"/>
                </a:lnTo>
                <a:lnTo>
                  <a:pt x="15180" y="1128"/>
                </a:lnTo>
                <a:lnTo>
                  <a:pt x="15205" y="1136"/>
                </a:lnTo>
                <a:lnTo>
                  <a:pt x="15229" y="1146"/>
                </a:lnTo>
                <a:lnTo>
                  <a:pt x="15252" y="1158"/>
                </a:lnTo>
                <a:lnTo>
                  <a:pt x="15274" y="1171"/>
                </a:lnTo>
                <a:lnTo>
                  <a:pt x="15295" y="1187"/>
                </a:lnTo>
                <a:lnTo>
                  <a:pt x="15316" y="1204"/>
                </a:lnTo>
                <a:lnTo>
                  <a:pt x="15336" y="1224"/>
                </a:lnTo>
                <a:lnTo>
                  <a:pt x="15357" y="1245"/>
                </a:lnTo>
                <a:lnTo>
                  <a:pt x="15376" y="1268"/>
                </a:lnTo>
                <a:lnTo>
                  <a:pt x="15395" y="1295"/>
                </a:lnTo>
                <a:lnTo>
                  <a:pt x="15414" y="1322"/>
                </a:lnTo>
                <a:lnTo>
                  <a:pt x="15417" y="1325"/>
                </a:lnTo>
                <a:lnTo>
                  <a:pt x="15623" y="1150"/>
                </a:lnTo>
                <a:lnTo>
                  <a:pt x="15626" y="1148"/>
                </a:lnTo>
                <a:lnTo>
                  <a:pt x="15624" y="1145"/>
                </a:lnTo>
                <a:lnTo>
                  <a:pt x="15598" y="1109"/>
                </a:lnTo>
                <a:lnTo>
                  <a:pt x="15569" y="1076"/>
                </a:lnTo>
                <a:lnTo>
                  <a:pt x="15555" y="1060"/>
                </a:lnTo>
                <a:lnTo>
                  <a:pt x="15541" y="1046"/>
                </a:lnTo>
                <a:lnTo>
                  <a:pt x="15527" y="1030"/>
                </a:lnTo>
                <a:lnTo>
                  <a:pt x="15512" y="1017"/>
                </a:lnTo>
                <a:lnTo>
                  <a:pt x="15496" y="1003"/>
                </a:lnTo>
                <a:lnTo>
                  <a:pt x="15481" y="991"/>
                </a:lnTo>
                <a:lnTo>
                  <a:pt x="15466" y="979"/>
                </a:lnTo>
                <a:lnTo>
                  <a:pt x="15450" y="967"/>
                </a:lnTo>
                <a:lnTo>
                  <a:pt x="15434" y="956"/>
                </a:lnTo>
                <a:lnTo>
                  <a:pt x="15418" y="946"/>
                </a:lnTo>
                <a:lnTo>
                  <a:pt x="15401" y="937"/>
                </a:lnTo>
                <a:lnTo>
                  <a:pt x="15384" y="928"/>
                </a:lnTo>
                <a:lnTo>
                  <a:pt x="15366" y="919"/>
                </a:lnTo>
                <a:lnTo>
                  <a:pt x="15349" y="911"/>
                </a:lnTo>
                <a:lnTo>
                  <a:pt x="15331" y="904"/>
                </a:lnTo>
                <a:lnTo>
                  <a:pt x="15313" y="897"/>
                </a:lnTo>
                <a:lnTo>
                  <a:pt x="15294" y="891"/>
                </a:lnTo>
                <a:lnTo>
                  <a:pt x="15276" y="885"/>
                </a:lnTo>
                <a:lnTo>
                  <a:pt x="15256" y="880"/>
                </a:lnTo>
                <a:lnTo>
                  <a:pt x="15236" y="875"/>
                </a:lnTo>
                <a:lnTo>
                  <a:pt x="15217" y="872"/>
                </a:lnTo>
                <a:lnTo>
                  <a:pt x="15197" y="868"/>
                </a:lnTo>
                <a:lnTo>
                  <a:pt x="15176" y="866"/>
                </a:lnTo>
                <a:lnTo>
                  <a:pt x="15155" y="863"/>
                </a:lnTo>
                <a:lnTo>
                  <a:pt x="15112" y="860"/>
                </a:lnTo>
                <a:lnTo>
                  <a:pt x="15066" y="859"/>
                </a:lnTo>
                <a:close/>
                <a:moveTo>
                  <a:pt x="16933" y="859"/>
                </a:moveTo>
                <a:lnTo>
                  <a:pt x="16889" y="860"/>
                </a:lnTo>
                <a:lnTo>
                  <a:pt x="16848" y="862"/>
                </a:lnTo>
                <a:lnTo>
                  <a:pt x="16807" y="867"/>
                </a:lnTo>
                <a:lnTo>
                  <a:pt x="16768" y="872"/>
                </a:lnTo>
                <a:lnTo>
                  <a:pt x="16730" y="880"/>
                </a:lnTo>
                <a:lnTo>
                  <a:pt x="16693" y="890"/>
                </a:lnTo>
                <a:lnTo>
                  <a:pt x="16657" y="901"/>
                </a:lnTo>
                <a:lnTo>
                  <a:pt x="16622" y="913"/>
                </a:lnTo>
                <a:lnTo>
                  <a:pt x="16588" y="927"/>
                </a:lnTo>
                <a:lnTo>
                  <a:pt x="16555" y="943"/>
                </a:lnTo>
                <a:lnTo>
                  <a:pt x="16525" y="961"/>
                </a:lnTo>
                <a:lnTo>
                  <a:pt x="16494" y="980"/>
                </a:lnTo>
                <a:lnTo>
                  <a:pt x="16464" y="1002"/>
                </a:lnTo>
                <a:lnTo>
                  <a:pt x="16435" y="1025"/>
                </a:lnTo>
                <a:lnTo>
                  <a:pt x="16408" y="1050"/>
                </a:lnTo>
                <a:lnTo>
                  <a:pt x="16382" y="1076"/>
                </a:lnTo>
                <a:lnTo>
                  <a:pt x="16600" y="0"/>
                </a:lnTo>
                <a:lnTo>
                  <a:pt x="16318" y="0"/>
                </a:lnTo>
                <a:lnTo>
                  <a:pt x="15753" y="2815"/>
                </a:lnTo>
                <a:lnTo>
                  <a:pt x="16035" y="2815"/>
                </a:lnTo>
                <a:lnTo>
                  <a:pt x="16269" y="1633"/>
                </a:lnTo>
                <a:lnTo>
                  <a:pt x="16279" y="1587"/>
                </a:lnTo>
                <a:lnTo>
                  <a:pt x="16291" y="1545"/>
                </a:lnTo>
                <a:lnTo>
                  <a:pt x="16304" y="1504"/>
                </a:lnTo>
                <a:lnTo>
                  <a:pt x="16319" y="1467"/>
                </a:lnTo>
                <a:lnTo>
                  <a:pt x="16335" y="1432"/>
                </a:lnTo>
                <a:lnTo>
                  <a:pt x="16352" y="1399"/>
                </a:lnTo>
                <a:lnTo>
                  <a:pt x="16370" y="1369"/>
                </a:lnTo>
                <a:lnTo>
                  <a:pt x="16389" y="1340"/>
                </a:lnTo>
                <a:lnTo>
                  <a:pt x="16409" y="1314"/>
                </a:lnTo>
                <a:lnTo>
                  <a:pt x="16430" y="1290"/>
                </a:lnTo>
                <a:lnTo>
                  <a:pt x="16450" y="1268"/>
                </a:lnTo>
                <a:lnTo>
                  <a:pt x="16472" y="1248"/>
                </a:lnTo>
                <a:lnTo>
                  <a:pt x="16494" y="1229"/>
                </a:lnTo>
                <a:lnTo>
                  <a:pt x="16516" y="1213"/>
                </a:lnTo>
                <a:lnTo>
                  <a:pt x="16539" y="1197"/>
                </a:lnTo>
                <a:lnTo>
                  <a:pt x="16561" y="1183"/>
                </a:lnTo>
                <a:lnTo>
                  <a:pt x="16584" y="1171"/>
                </a:lnTo>
                <a:lnTo>
                  <a:pt x="16606" y="1160"/>
                </a:lnTo>
                <a:lnTo>
                  <a:pt x="16627" y="1152"/>
                </a:lnTo>
                <a:lnTo>
                  <a:pt x="16649" y="1143"/>
                </a:lnTo>
                <a:lnTo>
                  <a:pt x="16670" y="1136"/>
                </a:lnTo>
                <a:lnTo>
                  <a:pt x="16690" y="1130"/>
                </a:lnTo>
                <a:lnTo>
                  <a:pt x="16709" y="1124"/>
                </a:lnTo>
                <a:lnTo>
                  <a:pt x="16728" y="1121"/>
                </a:lnTo>
                <a:lnTo>
                  <a:pt x="16763" y="1114"/>
                </a:lnTo>
                <a:lnTo>
                  <a:pt x="16792" y="1111"/>
                </a:lnTo>
                <a:lnTo>
                  <a:pt x="16817" y="1109"/>
                </a:lnTo>
                <a:lnTo>
                  <a:pt x="16835" y="1109"/>
                </a:lnTo>
                <a:lnTo>
                  <a:pt x="16854" y="1109"/>
                </a:lnTo>
                <a:lnTo>
                  <a:pt x="16874" y="1110"/>
                </a:lnTo>
                <a:lnTo>
                  <a:pt x="16893" y="1112"/>
                </a:lnTo>
                <a:lnTo>
                  <a:pt x="16911" y="1114"/>
                </a:lnTo>
                <a:lnTo>
                  <a:pt x="16930" y="1118"/>
                </a:lnTo>
                <a:lnTo>
                  <a:pt x="16946" y="1122"/>
                </a:lnTo>
                <a:lnTo>
                  <a:pt x="16964" y="1126"/>
                </a:lnTo>
                <a:lnTo>
                  <a:pt x="16980" y="1132"/>
                </a:lnTo>
                <a:lnTo>
                  <a:pt x="16995" y="1137"/>
                </a:lnTo>
                <a:lnTo>
                  <a:pt x="17011" y="1144"/>
                </a:lnTo>
                <a:lnTo>
                  <a:pt x="17025" y="1152"/>
                </a:lnTo>
                <a:lnTo>
                  <a:pt x="17038" y="1159"/>
                </a:lnTo>
                <a:lnTo>
                  <a:pt x="17052" y="1168"/>
                </a:lnTo>
                <a:lnTo>
                  <a:pt x="17064" y="1178"/>
                </a:lnTo>
                <a:lnTo>
                  <a:pt x="17076" y="1188"/>
                </a:lnTo>
                <a:lnTo>
                  <a:pt x="17088" y="1197"/>
                </a:lnTo>
                <a:lnTo>
                  <a:pt x="17098" y="1209"/>
                </a:lnTo>
                <a:lnTo>
                  <a:pt x="17109" y="1220"/>
                </a:lnTo>
                <a:lnTo>
                  <a:pt x="17118" y="1233"/>
                </a:lnTo>
                <a:lnTo>
                  <a:pt x="17126" y="1245"/>
                </a:lnTo>
                <a:lnTo>
                  <a:pt x="17135" y="1260"/>
                </a:lnTo>
                <a:lnTo>
                  <a:pt x="17143" y="1274"/>
                </a:lnTo>
                <a:lnTo>
                  <a:pt x="17149" y="1288"/>
                </a:lnTo>
                <a:lnTo>
                  <a:pt x="17156" y="1303"/>
                </a:lnTo>
                <a:lnTo>
                  <a:pt x="17161" y="1320"/>
                </a:lnTo>
                <a:lnTo>
                  <a:pt x="17166" y="1336"/>
                </a:lnTo>
                <a:lnTo>
                  <a:pt x="17170" y="1352"/>
                </a:lnTo>
                <a:lnTo>
                  <a:pt x="17173" y="1370"/>
                </a:lnTo>
                <a:lnTo>
                  <a:pt x="17175" y="1387"/>
                </a:lnTo>
                <a:lnTo>
                  <a:pt x="17178" y="1406"/>
                </a:lnTo>
                <a:lnTo>
                  <a:pt x="17179" y="1426"/>
                </a:lnTo>
                <a:lnTo>
                  <a:pt x="17179" y="1444"/>
                </a:lnTo>
                <a:lnTo>
                  <a:pt x="17179" y="1463"/>
                </a:lnTo>
                <a:lnTo>
                  <a:pt x="17178" y="1483"/>
                </a:lnTo>
                <a:lnTo>
                  <a:pt x="17175" y="1504"/>
                </a:lnTo>
                <a:lnTo>
                  <a:pt x="17173" y="1527"/>
                </a:lnTo>
                <a:lnTo>
                  <a:pt x="17171" y="1550"/>
                </a:lnTo>
                <a:lnTo>
                  <a:pt x="17168" y="1574"/>
                </a:lnTo>
                <a:lnTo>
                  <a:pt x="17163" y="1599"/>
                </a:lnTo>
                <a:lnTo>
                  <a:pt x="17159" y="1623"/>
                </a:lnTo>
                <a:lnTo>
                  <a:pt x="16920" y="2815"/>
                </a:lnTo>
                <a:lnTo>
                  <a:pt x="17202" y="2815"/>
                </a:lnTo>
                <a:lnTo>
                  <a:pt x="17448" y="1597"/>
                </a:lnTo>
                <a:lnTo>
                  <a:pt x="17453" y="1574"/>
                </a:lnTo>
                <a:lnTo>
                  <a:pt x="17456" y="1550"/>
                </a:lnTo>
                <a:lnTo>
                  <a:pt x="17459" y="1527"/>
                </a:lnTo>
                <a:lnTo>
                  <a:pt x="17463" y="1504"/>
                </a:lnTo>
                <a:lnTo>
                  <a:pt x="17465" y="1481"/>
                </a:lnTo>
                <a:lnTo>
                  <a:pt x="17467" y="1457"/>
                </a:lnTo>
                <a:lnTo>
                  <a:pt x="17468" y="1432"/>
                </a:lnTo>
                <a:lnTo>
                  <a:pt x="17468" y="1405"/>
                </a:lnTo>
                <a:lnTo>
                  <a:pt x="17467" y="1375"/>
                </a:lnTo>
                <a:lnTo>
                  <a:pt x="17466" y="1345"/>
                </a:lnTo>
                <a:lnTo>
                  <a:pt x="17463" y="1316"/>
                </a:lnTo>
                <a:lnTo>
                  <a:pt x="17458" y="1288"/>
                </a:lnTo>
                <a:lnTo>
                  <a:pt x="17453" y="1261"/>
                </a:lnTo>
                <a:lnTo>
                  <a:pt x="17446" y="1233"/>
                </a:lnTo>
                <a:lnTo>
                  <a:pt x="17439" y="1207"/>
                </a:lnTo>
                <a:lnTo>
                  <a:pt x="17430" y="1182"/>
                </a:lnTo>
                <a:lnTo>
                  <a:pt x="17419" y="1157"/>
                </a:lnTo>
                <a:lnTo>
                  <a:pt x="17408" y="1134"/>
                </a:lnTo>
                <a:lnTo>
                  <a:pt x="17396" y="1111"/>
                </a:lnTo>
                <a:lnTo>
                  <a:pt x="17383" y="1089"/>
                </a:lnTo>
                <a:lnTo>
                  <a:pt x="17369" y="1068"/>
                </a:lnTo>
                <a:lnTo>
                  <a:pt x="17353" y="1048"/>
                </a:lnTo>
                <a:lnTo>
                  <a:pt x="17337" y="1028"/>
                </a:lnTo>
                <a:lnTo>
                  <a:pt x="17321" y="1010"/>
                </a:lnTo>
                <a:lnTo>
                  <a:pt x="17302" y="992"/>
                </a:lnTo>
                <a:lnTo>
                  <a:pt x="17283" y="976"/>
                </a:lnTo>
                <a:lnTo>
                  <a:pt x="17264" y="961"/>
                </a:lnTo>
                <a:lnTo>
                  <a:pt x="17243" y="945"/>
                </a:lnTo>
                <a:lnTo>
                  <a:pt x="17221" y="932"/>
                </a:lnTo>
                <a:lnTo>
                  <a:pt x="17198" y="920"/>
                </a:lnTo>
                <a:lnTo>
                  <a:pt x="17175" y="908"/>
                </a:lnTo>
                <a:lnTo>
                  <a:pt x="17151" y="898"/>
                </a:lnTo>
                <a:lnTo>
                  <a:pt x="17126" y="890"/>
                </a:lnTo>
                <a:lnTo>
                  <a:pt x="17101" y="881"/>
                </a:lnTo>
                <a:lnTo>
                  <a:pt x="17075" y="874"/>
                </a:lnTo>
                <a:lnTo>
                  <a:pt x="17048" y="869"/>
                </a:lnTo>
                <a:lnTo>
                  <a:pt x="17019" y="864"/>
                </a:lnTo>
                <a:lnTo>
                  <a:pt x="16991" y="861"/>
                </a:lnTo>
                <a:lnTo>
                  <a:pt x="16963" y="859"/>
                </a:lnTo>
                <a:lnTo>
                  <a:pt x="16933" y="859"/>
                </a:lnTo>
                <a:close/>
                <a:moveTo>
                  <a:pt x="13116" y="2810"/>
                </a:moveTo>
                <a:lnTo>
                  <a:pt x="13115" y="2815"/>
                </a:lnTo>
                <a:lnTo>
                  <a:pt x="13397" y="2815"/>
                </a:lnTo>
                <a:lnTo>
                  <a:pt x="13781" y="882"/>
                </a:lnTo>
                <a:lnTo>
                  <a:pt x="13504" y="882"/>
                </a:lnTo>
                <a:lnTo>
                  <a:pt x="13116" y="2810"/>
                </a:lnTo>
                <a:close/>
                <a:moveTo>
                  <a:pt x="8004" y="1128"/>
                </a:moveTo>
                <a:lnTo>
                  <a:pt x="8003" y="1132"/>
                </a:lnTo>
                <a:lnTo>
                  <a:pt x="8963" y="1132"/>
                </a:lnTo>
                <a:lnTo>
                  <a:pt x="7685" y="2578"/>
                </a:lnTo>
                <a:lnTo>
                  <a:pt x="7684" y="2578"/>
                </a:lnTo>
                <a:lnTo>
                  <a:pt x="7636" y="2815"/>
                </a:lnTo>
                <a:lnTo>
                  <a:pt x="8998" y="2815"/>
                </a:lnTo>
                <a:lnTo>
                  <a:pt x="9047" y="2565"/>
                </a:lnTo>
                <a:lnTo>
                  <a:pt x="8029" y="2565"/>
                </a:lnTo>
                <a:lnTo>
                  <a:pt x="9310" y="1119"/>
                </a:lnTo>
                <a:lnTo>
                  <a:pt x="9312" y="1118"/>
                </a:lnTo>
                <a:lnTo>
                  <a:pt x="9360" y="882"/>
                </a:lnTo>
                <a:lnTo>
                  <a:pt x="8052" y="882"/>
                </a:lnTo>
                <a:lnTo>
                  <a:pt x="8004" y="1128"/>
                </a:lnTo>
                <a:close/>
                <a:moveTo>
                  <a:pt x="12658" y="859"/>
                </a:moveTo>
                <a:lnTo>
                  <a:pt x="12616" y="860"/>
                </a:lnTo>
                <a:lnTo>
                  <a:pt x="12577" y="863"/>
                </a:lnTo>
                <a:lnTo>
                  <a:pt x="12538" y="868"/>
                </a:lnTo>
                <a:lnTo>
                  <a:pt x="12499" y="875"/>
                </a:lnTo>
                <a:lnTo>
                  <a:pt x="12462" y="884"/>
                </a:lnTo>
                <a:lnTo>
                  <a:pt x="12425" y="895"/>
                </a:lnTo>
                <a:lnTo>
                  <a:pt x="12390" y="908"/>
                </a:lnTo>
                <a:lnTo>
                  <a:pt x="12355" y="922"/>
                </a:lnTo>
                <a:lnTo>
                  <a:pt x="12321" y="940"/>
                </a:lnTo>
                <a:lnTo>
                  <a:pt x="12290" y="957"/>
                </a:lnTo>
                <a:lnTo>
                  <a:pt x="12259" y="978"/>
                </a:lnTo>
                <a:lnTo>
                  <a:pt x="12230" y="1000"/>
                </a:lnTo>
                <a:lnTo>
                  <a:pt x="12216" y="1011"/>
                </a:lnTo>
                <a:lnTo>
                  <a:pt x="12201" y="1023"/>
                </a:lnTo>
                <a:lnTo>
                  <a:pt x="12187" y="1036"/>
                </a:lnTo>
                <a:lnTo>
                  <a:pt x="12174" y="1049"/>
                </a:lnTo>
                <a:lnTo>
                  <a:pt x="12162" y="1062"/>
                </a:lnTo>
                <a:lnTo>
                  <a:pt x="12149" y="1075"/>
                </a:lnTo>
                <a:lnTo>
                  <a:pt x="12137" y="1089"/>
                </a:lnTo>
                <a:lnTo>
                  <a:pt x="12126" y="1104"/>
                </a:lnTo>
                <a:lnTo>
                  <a:pt x="12170" y="886"/>
                </a:lnTo>
                <a:lnTo>
                  <a:pt x="12170" y="882"/>
                </a:lnTo>
                <a:lnTo>
                  <a:pt x="11892" y="882"/>
                </a:lnTo>
                <a:lnTo>
                  <a:pt x="11509" y="2810"/>
                </a:lnTo>
                <a:lnTo>
                  <a:pt x="11508" y="2815"/>
                </a:lnTo>
                <a:lnTo>
                  <a:pt x="11790" y="2815"/>
                </a:lnTo>
                <a:lnTo>
                  <a:pt x="12025" y="1632"/>
                </a:lnTo>
                <a:lnTo>
                  <a:pt x="12031" y="1605"/>
                </a:lnTo>
                <a:lnTo>
                  <a:pt x="12038" y="1576"/>
                </a:lnTo>
                <a:lnTo>
                  <a:pt x="12046" y="1549"/>
                </a:lnTo>
                <a:lnTo>
                  <a:pt x="12055" y="1523"/>
                </a:lnTo>
                <a:lnTo>
                  <a:pt x="12065" y="1496"/>
                </a:lnTo>
                <a:lnTo>
                  <a:pt x="12076" y="1471"/>
                </a:lnTo>
                <a:lnTo>
                  <a:pt x="12088" y="1446"/>
                </a:lnTo>
                <a:lnTo>
                  <a:pt x="12100" y="1422"/>
                </a:lnTo>
                <a:lnTo>
                  <a:pt x="12113" y="1399"/>
                </a:lnTo>
                <a:lnTo>
                  <a:pt x="12127" y="1376"/>
                </a:lnTo>
                <a:lnTo>
                  <a:pt x="12142" y="1355"/>
                </a:lnTo>
                <a:lnTo>
                  <a:pt x="12158" y="1334"/>
                </a:lnTo>
                <a:lnTo>
                  <a:pt x="12174" y="1313"/>
                </a:lnTo>
                <a:lnTo>
                  <a:pt x="12190" y="1293"/>
                </a:lnTo>
                <a:lnTo>
                  <a:pt x="12208" y="1275"/>
                </a:lnTo>
                <a:lnTo>
                  <a:pt x="12227" y="1256"/>
                </a:lnTo>
                <a:lnTo>
                  <a:pt x="12245" y="1240"/>
                </a:lnTo>
                <a:lnTo>
                  <a:pt x="12265" y="1224"/>
                </a:lnTo>
                <a:lnTo>
                  <a:pt x="12284" y="1208"/>
                </a:lnTo>
                <a:lnTo>
                  <a:pt x="12305" y="1194"/>
                </a:lnTo>
                <a:lnTo>
                  <a:pt x="12326" y="1181"/>
                </a:lnTo>
                <a:lnTo>
                  <a:pt x="12347" y="1169"/>
                </a:lnTo>
                <a:lnTo>
                  <a:pt x="12368" y="1158"/>
                </a:lnTo>
                <a:lnTo>
                  <a:pt x="12390" y="1148"/>
                </a:lnTo>
                <a:lnTo>
                  <a:pt x="12413" y="1138"/>
                </a:lnTo>
                <a:lnTo>
                  <a:pt x="12436" y="1131"/>
                </a:lnTo>
                <a:lnTo>
                  <a:pt x="12459" y="1124"/>
                </a:lnTo>
                <a:lnTo>
                  <a:pt x="12483" y="1119"/>
                </a:lnTo>
                <a:lnTo>
                  <a:pt x="12506" y="1114"/>
                </a:lnTo>
                <a:lnTo>
                  <a:pt x="12530" y="1111"/>
                </a:lnTo>
                <a:lnTo>
                  <a:pt x="12555" y="1109"/>
                </a:lnTo>
                <a:lnTo>
                  <a:pt x="12579" y="1109"/>
                </a:lnTo>
                <a:lnTo>
                  <a:pt x="12600" y="1109"/>
                </a:lnTo>
                <a:lnTo>
                  <a:pt x="12621" y="1111"/>
                </a:lnTo>
                <a:lnTo>
                  <a:pt x="12640" y="1113"/>
                </a:lnTo>
                <a:lnTo>
                  <a:pt x="12659" y="1117"/>
                </a:lnTo>
                <a:lnTo>
                  <a:pt x="12677" y="1122"/>
                </a:lnTo>
                <a:lnTo>
                  <a:pt x="12696" y="1128"/>
                </a:lnTo>
                <a:lnTo>
                  <a:pt x="12713" y="1134"/>
                </a:lnTo>
                <a:lnTo>
                  <a:pt x="12730" y="1142"/>
                </a:lnTo>
                <a:lnTo>
                  <a:pt x="12747" y="1152"/>
                </a:lnTo>
                <a:lnTo>
                  <a:pt x="12763" y="1161"/>
                </a:lnTo>
                <a:lnTo>
                  <a:pt x="12779" y="1172"/>
                </a:lnTo>
                <a:lnTo>
                  <a:pt x="12793" y="1184"/>
                </a:lnTo>
                <a:lnTo>
                  <a:pt x="12808" y="1197"/>
                </a:lnTo>
                <a:lnTo>
                  <a:pt x="12823" y="1212"/>
                </a:lnTo>
                <a:lnTo>
                  <a:pt x="12836" y="1227"/>
                </a:lnTo>
                <a:lnTo>
                  <a:pt x="12849" y="1243"/>
                </a:lnTo>
                <a:lnTo>
                  <a:pt x="12852" y="1248"/>
                </a:lnTo>
                <a:lnTo>
                  <a:pt x="13080" y="1042"/>
                </a:lnTo>
                <a:lnTo>
                  <a:pt x="13078" y="1039"/>
                </a:lnTo>
                <a:lnTo>
                  <a:pt x="13058" y="1017"/>
                </a:lnTo>
                <a:lnTo>
                  <a:pt x="13037" y="997"/>
                </a:lnTo>
                <a:lnTo>
                  <a:pt x="13016" y="978"/>
                </a:lnTo>
                <a:lnTo>
                  <a:pt x="12993" y="959"/>
                </a:lnTo>
                <a:lnTo>
                  <a:pt x="12970" y="944"/>
                </a:lnTo>
                <a:lnTo>
                  <a:pt x="12945" y="929"/>
                </a:lnTo>
                <a:lnTo>
                  <a:pt x="12921" y="916"/>
                </a:lnTo>
                <a:lnTo>
                  <a:pt x="12895" y="904"/>
                </a:lnTo>
                <a:lnTo>
                  <a:pt x="12868" y="893"/>
                </a:lnTo>
                <a:lnTo>
                  <a:pt x="12840" y="884"/>
                </a:lnTo>
                <a:lnTo>
                  <a:pt x="12813" y="877"/>
                </a:lnTo>
                <a:lnTo>
                  <a:pt x="12783" y="870"/>
                </a:lnTo>
                <a:lnTo>
                  <a:pt x="12753" y="864"/>
                </a:lnTo>
                <a:lnTo>
                  <a:pt x="12722" y="861"/>
                </a:lnTo>
                <a:lnTo>
                  <a:pt x="12691" y="859"/>
                </a:lnTo>
                <a:lnTo>
                  <a:pt x="12658" y="859"/>
                </a:lnTo>
                <a:close/>
                <a:moveTo>
                  <a:pt x="10973" y="882"/>
                </a:moveTo>
                <a:lnTo>
                  <a:pt x="11259" y="882"/>
                </a:lnTo>
                <a:lnTo>
                  <a:pt x="11258" y="886"/>
                </a:lnTo>
                <a:lnTo>
                  <a:pt x="10875" y="2815"/>
                </a:lnTo>
                <a:lnTo>
                  <a:pt x="10598" y="2815"/>
                </a:lnTo>
                <a:lnTo>
                  <a:pt x="10599" y="2810"/>
                </a:lnTo>
                <a:lnTo>
                  <a:pt x="10635" y="2610"/>
                </a:lnTo>
                <a:lnTo>
                  <a:pt x="10609" y="2637"/>
                </a:lnTo>
                <a:lnTo>
                  <a:pt x="10581" y="2663"/>
                </a:lnTo>
                <a:lnTo>
                  <a:pt x="10552" y="2687"/>
                </a:lnTo>
                <a:lnTo>
                  <a:pt x="10522" y="2709"/>
                </a:lnTo>
                <a:lnTo>
                  <a:pt x="10491" y="2730"/>
                </a:lnTo>
                <a:lnTo>
                  <a:pt x="10459" y="2748"/>
                </a:lnTo>
                <a:lnTo>
                  <a:pt x="10425" y="2766"/>
                </a:lnTo>
                <a:lnTo>
                  <a:pt x="10391" y="2780"/>
                </a:lnTo>
                <a:lnTo>
                  <a:pt x="10355" y="2794"/>
                </a:lnTo>
                <a:lnTo>
                  <a:pt x="10319" y="2805"/>
                </a:lnTo>
                <a:lnTo>
                  <a:pt x="10281" y="2815"/>
                </a:lnTo>
                <a:lnTo>
                  <a:pt x="10242" y="2824"/>
                </a:lnTo>
                <a:lnTo>
                  <a:pt x="10202" y="2830"/>
                </a:lnTo>
                <a:lnTo>
                  <a:pt x="10161" y="2835"/>
                </a:lnTo>
                <a:lnTo>
                  <a:pt x="10118" y="2837"/>
                </a:lnTo>
                <a:lnTo>
                  <a:pt x="10075" y="2838"/>
                </a:lnTo>
                <a:lnTo>
                  <a:pt x="10045" y="2837"/>
                </a:lnTo>
                <a:lnTo>
                  <a:pt x="10017" y="2836"/>
                </a:lnTo>
                <a:lnTo>
                  <a:pt x="9988" y="2833"/>
                </a:lnTo>
                <a:lnTo>
                  <a:pt x="9960" y="2828"/>
                </a:lnTo>
                <a:lnTo>
                  <a:pt x="9933" y="2823"/>
                </a:lnTo>
                <a:lnTo>
                  <a:pt x="9907" y="2815"/>
                </a:lnTo>
                <a:lnTo>
                  <a:pt x="9881" y="2807"/>
                </a:lnTo>
                <a:lnTo>
                  <a:pt x="9856" y="2799"/>
                </a:lnTo>
                <a:lnTo>
                  <a:pt x="9832" y="2789"/>
                </a:lnTo>
                <a:lnTo>
                  <a:pt x="9809" y="2777"/>
                </a:lnTo>
                <a:lnTo>
                  <a:pt x="9786" y="2765"/>
                </a:lnTo>
                <a:lnTo>
                  <a:pt x="9765" y="2752"/>
                </a:lnTo>
                <a:lnTo>
                  <a:pt x="9744" y="2736"/>
                </a:lnTo>
                <a:lnTo>
                  <a:pt x="9724" y="2721"/>
                </a:lnTo>
                <a:lnTo>
                  <a:pt x="9706" y="2705"/>
                </a:lnTo>
                <a:lnTo>
                  <a:pt x="9687" y="2687"/>
                </a:lnTo>
                <a:lnTo>
                  <a:pt x="9671" y="2669"/>
                </a:lnTo>
                <a:lnTo>
                  <a:pt x="9654" y="2649"/>
                </a:lnTo>
                <a:lnTo>
                  <a:pt x="9639" y="2630"/>
                </a:lnTo>
                <a:lnTo>
                  <a:pt x="9625" y="2608"/>
                </a:lnTo>
                <a:lnTo>
                  <a:pt x="9612" y="2586"/>
                </a:lnTo>
                <a:lnTo>
                  <a:pt x="9600" y="2563"/>
                </a:lnTo>
                <a:lnTo>
                  <a:pt x="9589" y="2540"/>
                </a:lnTo>
                <a:lnTo>
                  <a:pt x="9579" y="2515"/>
                </a:lnTo>
                <a:lnTo>
                  <a:pt x="9570" y="2490"/>
                </a:lnTo>
                <a:lnTo>
                  <a:pt x="9563" y="2464"/>
                </a:lnTo>
                <a:lnTo>
                  <a:pt x="9556" y="2436"/>
                </a:lnTo>
                <a:lnTo>
                  <a:pt x="9551" y="2409"/>
                </a:lnTo>
                <a:lnTo>
                  <a:pt x="9546" y="2381"/>
                </a:lnTo>
                <a:lnTo>
                  <a:pt x="9543" y="2351"/>
                </a:lnTo>
                <a:lnTo>
                  <a:pt x="9541" y="2322"/>
                </a:lnTo>
                <a:lnTo>
                  <a:pt x="9541" y="2291"/>
                </a:lnTo>
                <a:lnTo>
                  <a:pt x="9541" y="2267"/>
                </a:lnTo>
                <a:lnTo>
                  <a:pt x="9542" y="2243"/>
                </a:lnTo>
                <a:lnTo>
                  <a:pt x="9544" y="2221"/>
                </a:lnTo>
                <a:lnTo>
                  <a:pt x="9546" y="2199"/>
                </a:lnTo>
                <a:lnTo>
                  <a:pt x="9550" y="2179"/>
                </a:lnTo>
                <a:lnTo>
                  <a:pt x="9553" y="2158"/>
                </a:lnTo>
                <a:lnTo>
                  <a:pt x="9556" y="2137"/>
                </a:lnTo>
                <a:lnTo>
                  <a:pt x="9560" y="2116"/>
                </a:lnTo>
                <a:lnTo>
                  <a:pt x="9564" y="2099"/>
                </a:lnTo>
                <a:lnTo>
                  <a:pt x="9806" y="882"/>
                </a:lnTo>
                <a:lnTo>
                  <a:pt x="10088" y="882"/>
                </a:lnTo>
                <a:lnTo>
                  <a:pt x="10087" y="886"/>
                </a:lnTo>
                <a:lnTo>
                  <a:pt x="9849" y="2074"/>
                </a:lnTo>
                <a:lnTo>
                  <a:pt x="9844" y="2098"/>
                </a:lnTo>
                <a:lnTo>
                  <a:pt x="9840" y="2123"/>
                </a:lnTo>
                <a:lnTo>
                  <a:pt x="9837" y="2146"/>
                </a:lnTo>
                <a:lnTo>
                  <a:pt x="9834" y="2170"/>
                </a:lnTo>
                <a:lnTo>
                  <a:pt x="9832" y="2192"/>
                </a:lnTo>
                <a:lnTo>
                  <a:pt x="9830" y="2214"/>
                </a:lnTo>
                <a:lnTo>
                  <a:pt x="9830" y="2233"/>
                </a:lnTo>
                <a:lnTo>
                  <a:pt x="9829" y="2252"/>
                </a:lnTo>
                <a:lnTo>
                  <a:pt x="9830" y="2271"/>
                </a:lnTo>
                <a:lnTo>
                  <a:pt x="9831" y="2291"/>
                </a:lnTo>
                <a:lnTo>
                  <a:pt x="9832" y="2310"/>
                </a:lnTo>
                <a:lnTo>
                  <a:pt x="9836" y="2327"/>
                </a:lnTo>
                <a:lnTo>
                  <a:pt x="9839" y="2345"/>
                </a:lnTo>
                <a:lnTo>
                  <a:pt x="9843" y="2361"/>
                </a:lnTo>
                <a:lnTo>
                  <a:pt x="9848" y="2377"/>
                </a:lnTo>
                <a:lnTo>
                  <a:pt x="9853" y="2394"/>
                </a:lnTo>
                <a:lnTo>
                  <a:pt x="9860" y="2409"/>
                </a:lnTo>
                <a:lnTo>
                  <a:pt x="9866" y="2423"/>
                </a:lnTo>
                <a:lnTo>
                  <a:pt x="9874" y="2437"/>
                </a:lnTo>
                <a:lnTo>
                  <a:pt x="9881" y="2451"/>
                </a:lnTo>
                <a:lnTo>
                  <a:pt x="9890" y="2464"/>
                </a:lnTo>
                <a:lnTo>
                  <a:pt x="9900" y="2477"/>
                </a:lnTo>
                <a:lnTo>
                  <a:pt x="9911" y="2488"/>
                </a:lnTo>
                <a:lnTo>
                  <a:pt x="9922" y="2499"/>
                </a:lnTo>
                <a:lnTo>
                  <a:pt x="9933" y="2509"/>
                </a:lnTo>
                <a:lnTo>
                  <a:pt x="9945" y="2519"/>
                </a:lnTo>
                <a:lnTo>
                  <a:pt x="9958" y="2529"/>
                </a:lnTo>
                <a:lnTo>
                  <a:pt x="9971" y="2538"/>
                </a:lnTo>
                <a:lnTo>
                  <a:pt x="9985" y="2545"/>
                </a:lnTo>
                <a:lnTo>
                  <a:pt x="9999" y="2553"/>
                </a:lnTo>
                <a:lnTo>
                  <a:pt x="10015" y="2560"/>
                </a:lnTo>
                <a:lnTo>
                  <a:pt x="10031" y="2565"/>
                </a:lnTo>
                <a:lnTo>
                  <a:pt x="10046" y="2571"/>
                </a:lnTo>
                <a:lnTo>
                  <a:pt x="10064" y="2575"/>
                </a:lnTo>
                <a:lnTo>
                  <a:pt x="10081" y="2579"/>
                </a:lnTo>
                <a:lnTo>
                  <a:pt x="10099" y="2583"/>
                </a:lnTo>
                <a:lnTo>
                  <a:pt x="10117" y="2585"/>
                </a:lnTo>
                <a:lnTo>
                  <a:pt x="10137" y="2587"/>
                </a:lnTo>
                <a:lnTo>
                  <a:pt x="10157" y="2588"/>
                </a:lnTo>
                <a:lnTo>
                  <a:pt x="10176" y="2588"/>
                </a:lnTo>
                <a:lnTo>
                  <a:pt x="10195" y="2588"/>
                </a:lnTo>
                <a:lnTo>
                  <a:pt x="10219" y="2586"/>
                </a:lnTo>
                <a:lnTo>
                  <a:pt x="10248" y="2583"/>
                </a:lnTo>
                <a:lnTo>
                  <a:pt x="10282" y="2576"/>
                </a:lnTo>
                <a:lnTo>
                  <a:pt x="10301" y="2572"/>
                </a:lnTo>
                <a:lnTo>
                  <a:pt x="10320" y="2567"/>
                </a:lnTo>
                <a:lnTo>
                  <a:pt x="10341" y="2561"/>
                </a:lnTo>
                <a:lnTo>
                  <a:pt x="10362" y="2554"/>
                </a:lnTo>
                <a:lnTo>
                  <a:pt x="10383" y="2545"/>
                </a:lnTo>
                <a:lnTo>
                  <a:pt x="10404" y="2536"/>
                </a:lnTo>
                <a:lnTo>
                  <a:pt x="10426" y="2526"/>
                </a:lnTo>
                <a:lnTo>
                  <a:pt x="10448" y="2513"/>
                </a:lnTo>
                <a:lnTo>
                  <a:pt x="10471" y="2500"/>
                </a:lnTo>
                <a:lnTo>
                  <a:pt x="10493" y="2484"/>
                </a:lnTo>
                <a:lnTo>
                  <a:pt x="10515" y="2468"/>
                </a:lnTo>
                <a:lnTo>
                  <a:pt x="10536" y="2449"/>
                </a:lnTo>
                <a:lnTo>
                  <a:pt x="10558" y="2429"/>
                </a:lnTo>
                <a:lnTo>
                  <a:pt x="10579" y="2407"/>
                </a:lnTo>
                <a:lnTo>
                  <a:pt x="10600" y="2383"/>
                </a:lnTo>
                <a:lnTo>
                  <a:pt x="10619" y="2357"/>
                </a:lnTo>
                <a:lnTo>
                  <a:pt x="10638" y="2328"/>
                </a:lnTo>
                <a:lnTo>
                  <a:pt x="10655" y="2298"/>
                </a:lnTo>
                <a:lnTo>
                  <a:pt x="10673" y="2265"/>
                </a:lnTo>
                <a:lnTo>
                  <a:pt x="10688" y="2230"/>
                </a:lnTo>
                <a:lnTo>
                  <a:pt x="10704" y="2192"/>
                </a:lnTo>
                <a:lnTo>
                  <a:pt x="10717" y="2153"/>
                </a:lnTo>
                <a:lnTo>
                  <a:pt x="10729" y="2110"/>
                </a:lnTo>
                <a:lnTo>
                  <a:pt x="10738" y="2064"/>
                </a:lnTo>
                <a:lnTo>
                  <a:pt x="10973" y="88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de-CH"/>
          </a:p>
        </p:txBody>
      </p:sp>
    </p:spTree>
    <p:extLst>
      <p:ext uri="{BB962C8B-B14F-4D97-AF65-F5344CB8AC3E}">
        <p14:creationId xmlns:p14="http://schemas.microsoft.com/office/powerpoint/2010/main" val="911169874"/>
      </p:ext>
    </p:extLst>
  </p:cSld>
  <p:clrMap bg1="lt1" tx1="dk1" bg2="lt2" tx2="dk2" accent1="accent1" accent2="accent2" accent3="accent3" accent4="accent4" accent5="accent5" accent6="accent6" hlink="hlink" folHlink="folHlink"/>
  <p:sldLayoutIdLst>
    <p:sldLayoutId id="2147483664" r:id="rId1"/>
    <p:sldLayoutId id="2147483685" r:id="rId2"/>
  </p:sldLayoutIdLst>
  <p:txStyles>
    <p:titleStyle>
      <a:lvl1pPr algn="l" defTabSz="1475110" rtl="0" eaLnBrk="1" latinLnBrk="0" hangingPunct="1">
        <a:lnSpc>
          <a:spcPts val="3900"/>
        </a:lnSpc>
        <a:spcBef>
          <a:spcPct val="0"/>
        </a:spcBef>
        <a:buNone/>
        <a:defRPr sz="3500" b="1" kern="1200">
          <a:solidFill>
            <a:schemeClr val="bg2"/>
          </a:solidFill>
          <a:latin typeface="+mj-lt"/>
          <a:ea typeface="+mj-ea"/>
          <a:cs typeface="+mj-cs"/>
        </a:defRPr>
      </a:lvl1pPr>
    </p:titleStyle>
    <p:bodyStyle>
      <a:lvl1pPr marL="0" indent="0" algn="l" defTabSz="1475110" rtl="0" eaLnBrk="1" latinLnBrk="0" hangingPunct="1">
        <a:lnSpc>
          <a:spcPts val="1200"/>
        </a:lnSpc>
        <a:spcBef>
          <a:spcPts val="0"/>
        </a:spcBef>
        <a:buFont typeface="Arial" panose="020B0604020202020204" pitchFamily="34" charset="0"/>
        <a:buNone/>
        <a:defRPr sz="1000" kern="1200">
          <a:solidFill>
            <a:schemeClr val="tx1"/>
          </a:solidFill>
          <a:latin typeface="+mn-lt"/>
          <a:ea typeface="+mn-ea"/>
          <a:cs typeface="+mn-cs"/>
        </a:defRPr>
      </a:lvl1pPr>
      <a:lvl2pPr marL="180975" indent="-180975"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2pPr>
      <a:lvl3pPr marL="357188" indent="-180975" algn="l" defTabSz="1475110" rtl="0" eaLnBrk="1" latinLnBrk="0" hangingPunct="1">
        <a:lnSpc>
          <a:spcPts val="1200"/>
        </a:lnSpc>
        <a:spcBef>
          <a:spcPts val="0"/>
        </a:spcBef>
        <a:buFont typeface="Symbol" panose="05050102010706020507" pitchFamily="18" charset="2"/>
        <a:buChar char="-"/>
        <a:defRPr sz="1000" kern="1200">
          <a:solidFill>
            <a:schemeClr val="tx1"/>
          </a:solidFill>
          <a:latin typeface="+mn-lt"/>
          <a:ea typeface="+mn-ea"/>
          <a:cs typeface="+mn-cs"/>
        </a:defRPr>
      </a:lvl3pPr>
      <a:lvl4pPr marL="541338" indent="-182563"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4pPr>
      <a:lvl5pPr marL="714375" indent="-180975" algn="l" defTabSz="1475110" rtl="0" eaLnBrk="1" latinLnBrk="0" hangingPunct="1">
        <a:lnSpc>
          <a:spcPts val="1200"/>
        </a:lnSpc>
        <a:spcBef>
          <a:spcPts val="0"/>
        </a:spcBef>
        <a:buFont typeface="Symbol" panose="05050102010706020507" pitchFamily="18" charset="2"/>
        <a:buChar char="-"/>
        <a:tabLst/>
        <a:defRPr sz="1000" kern="1200">
          <a:solidFill>
            <a:schemeClr val="tx1"/>
          </a:solidFill>
          <a:latin typeface="+mn-lt"/>
          <a:ea typeface="+mn-ea"/>
          <a:cs typeface="+mn-cs"/>
        </a:defRPr>
      </a:lvl5pPr>
      <a:lvl6pPr marL="405655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6pPr>
      <a:lvl7pPr marL="479410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7pPr>
      <a:lvl8pPr marL="553166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8pPr>
      <a:lvl9pPr marL="626921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9pPr>
    </p:bodyStyle>
    <p:otherStyle>
      <a:defPPr>
        <a:defRPr lang="de-DE"/>
      </a:defPPr>
      <a:lvl1pPr marL="0" algn="l" defTabSz="1475110" rtl="0" eaLnBrk="1" latinLnBrk="0" hangingPunct="1">
        <a:defRPr sz="2900" kern="1200">
          <a:solidFill>
            <a:schemeClr val="tx1"/>
          </a:solidFill>
          <a:latin typeface="+mn-lt"/>
          <a:ea typeface="+mn-ea"/>
          <a:cs typeface="+mn-cs"/>
        </a:defRPr>
      </a:lvl1pPr>
      <a:lvl2pPr marL="737555" algn="l" defTabSz="1475110" rtl="0" eaLnBrk="1" latinLnBrk="0" hangingPunct="1">
        <a:defRPr sz="2900" kern="1200">
          <a:solidFill>
            <a:schemeClr val="tx1"/>
          </a:solidFill>
          <a:latin typeface="+mn-lt"/>
          <a:ea typeface="+mn-ea"/>
          <a:cs typeface="+mn-cs"/>
        </a:defRPr>
      </a:lvl2pPr>
      <a:lvl3pPr marL="1475110" algn="l" defTabSz="1475110" rtl="0" eaLnBrk="1" latinLnBrk="0" hangingPunct="1">
        <a:defRPr sz="2900" kern="1200">
          <a:solidFill>
            <a:schemeClr val="tx1"/>
          </a:solidFill>
          <a:latin typeface="+mn-lt"/>
          <a:ea typeface="+mn-ea"/>
          <a:cs typeface="+mn-cs"/>
        </a:defRPr>
      </a:lvl3pPr>
      <a:lvl4pPr marL="2212665" algn="l" defTabSz="1475110" rtl="0" eaLnBrk="1" latinLnBrk="0" hangingPunct="1">
        <a:defRPr sz="2900" kern="1200">
          <a:solidFill>
            <a:schemeClr val="tx1"/>
          </a:solidFill>
          <a:latin typeface="+mn-lt"/>
          <a:ea typeface="+mn-ea"/>
          <a:cs typeface="+mn-cs"/>
        </a:defRPr>
      </a:lvl4pPr>
      <a:lvl5pPr marL="2950220" algn="l" defTabSz="1475110" rtl="0" eaLnBrk="1" latinLnBrk="0" hangingPunct="1">
        <a:defRPr sz="2900" kern="1200">
          <a:solidFill>
            <a:schemeClr val="tx1"/>
          </a:solidFill>
          <a:latin typeface="+mn-lt"/>
          <a:ea typeface="+mn-ea"/>
          <a:cs typeface="+mn-cs"/>
        </a:defRPr>
      </a:lvl5pPr>
      <a:lvl6pPr marL="3687775" algn="l" defTabSz="1475110" rtl="0" eaLnBrk="1" latinLnBrk="0" hangingPunct="1">
        <a:defRPr sz="2900" kern="1200">
          <a:solidFill>
            <a:schemeClr val="tx1"/>
          </a:solidFill>
          <a:latin typeface="+mn-lt"/>
          <a:ea typeface="+mn-ea"/>
          <a:cs typeface="+mn-cs"/>
        </a:defRPr>
      </a:lvl6pPr>
      <a:lvl7pPr marL="4425330" algn="l" defTabSz="1475110" rtl="0" eaLnBrk="1" latinLnBrk="0" hangingPunct="1">
        <a:defRPr sz="2900" kern="1200">
          <a:solidFill>
            <a:schemeClr val="tx1"/>
          </a:solidFill>
          <a:latin typeface="+mn-lt"/>
          <a:ea typeface="+mn-ea"/>
          <a:cs typeface="+mn-cs"/>
        </a:defRPr>
      </a:lvl7pPr>
      <a:lvl8pPr marL="5162885" algn="l" defTabSz="1475110" rtl="0" eaLnBrk="1" latinLnBrk="0" hangingPunct="1">
        <a:defRPr sz="2900" kern="1200">
          <a:solidFill>
            <a:schemeClr val="tx1"/>
          </a:solidFill>
          <a:latin typeface="+mn-lt"/>
          <a:ea typeface="+mn-ea"/>
          <a:cs typeface="+mn-cs"/>
        </a:defRPr>
      </a:lvl8pPr>
      <a:lvl9pPr marL="5900440" algn="l" defTabSz="1475110" rtl="0" eaLnBrk="1" latinLnBrk="0" hangingPunct="1">
        <a:defRPr sz="29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396000" y="1206500"/>
            <a:ext cx="14329650" cy="1800225"/>
          </a:xfrm>
          <a:prstGeom prst="rect">
            <a:avLst/>
          </a:prstGeom>
          <a:solidFill>
            <a:schemeClr val="tx2"/>
          </a:solidFill>
        </p:spPr>
        <p:txBody>
          <a:bodyPr vert="horz" lIns="324000" tIns="324000" rIns="324000" bIns="324000" rtlCol="0" anchor="t" anchorCtr="0">
            <a:noAutofit/>
          </a:bodyPr>
          <a:lstStyle/>
          <a:p>
            <a:r>
              <a:rPr lang="de-DE" dirty="0"/>
              <a:t>Titelmasterformat durch Klicken bearbeiten</a:t>
            </a:r>
            <a:endParaRPr lang="de-CH" dirty="0"/>
          </a:p>
        </p:txBody>
      </p:sp>
      <p:sp>
        <p:nvSpPr>
          <p:cNvPr id="3" name="Textplatzhalter 2"/>
          <p:cNvSpPr>
            <a:spLocks noGrp="1"/>
          </p:cNvSpPr>
          <p:nvPr>
            <p:ph type="body" idx="1"/>
          </p:nvPr>
        </p:nvSpPr>
        <p:spPr>
          <a:xfrm>
            <a:off x="396000" y="3208339"/>
            <a:ext cx="14329649" cy="4968490"/>
          </a:xfrm>
          <a:prstGeom prst="rect">
            <a:avLst/>
          </a:prstGeom>
        </p:spPr>
        <p:txBody>
          <a:bodyPr vert="horz" lIns="0" tIns="0" rIns="0" bIns="0" rtlCol="0">
            <a:noAutofit/>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CH" dirty="0"/>
          </a:p>
        </p:txBody>
      </p:sp>
      <p:sp>
        <p:nvSpPr>
          <p:cNvPr id="5" name="Freeform 5"/>
          <p:cNvSpPr>
            <a:spLocks noEditPoints="1"/>
          </p:cNvSpPr>
          <p:nvPr/>
        </p:nvSpPr>
        <p:spPr bwMode="auto">
          <a:xfrm>
            <a:off x="396000" y="396000"/>
            <a:ext cx="2520950" cy="409575"/>
          </a:xfrm>
          <a:custGeom>
            <a:avLst/>
            <a:gdLst>
              <a:gd name="T0" fmla="*/ 2491 w 17468"/>
              <a:gd name="T1" fmla="*/ 1090 h 2838"/>
              <a:gd name="T2" fmla="*/ 6234 w 17468"/>
              <a:gd name="T3" fmla="*/ 1725 h 2838"/>
              <a:gd name="T4" fmla="*/ 10872 w 17468"/>
              <a:gd name="T5" fmla="*/ 351 h 2838"/>
              <a:gd name="T6" fmla="*/ 15019 w 17468"/>
              <a:gd name="T7" fmla="*/ 860 h 2838"/>
              <a:gd name="T8" fmla="*/ 14561 w 17468"/>
              <a:gd name="T9" fmla="*/ 1005 h 2838"/>
              <a:gd name="T10" fmla="*/ 14235 w 17468"/>
              <a:gd name="T11" fmla="*/ 1382 h 2838"/>
              <a:gd name="T12" fmla="*/ 14070 w 17468"/>
              <a:gd name="T13" fmla="*/ 1925 h 2838"/>
              <a:gd name="T14" fmla="*/ 14074 w 17468"/>
              <a:gd name="T15" fmla="*/ 2332 h 2838"/>
              <a:gd name="T16" fmla="*/ 14238 w 17468"/>
              <a:gd name="T17" fmla="*/ 2651 h 2838"/>
              <a:gd name="T18" fmla="*/ 14550 w 17468"/>
              <a:gd name="T19" fmla="*/ 2819 h 2838"/>
              <a:gd name="T20" fmla="*/ 14870 w 17468"/>
              <a:gd name="T21" fmla="*/ 2828 h 2838"/>
              <a:gd name="T22" fmla="*/ 15101 w 17468"/>
              <a:gd name="T23" fmla="*/ 2761 h 2838"/>
              <a:gd name="T24" fmla="*/ 15310 w 17468"/>
              <a:gd name="T25" fmla="*/ 2631 h 2838"/>
              <a:gd name="T26" fmla="*/ 15075 w 17468"/>
              <a:gd name="T27" fmla="*/ 2488 h 2838"/>
              <a:gd name="T28" fmla="*/ 14751 w 17468"/>
              <a:gd name="T29" fmla="*/ 2588 h 2838"/>
              <a:gd name="T30" fmla="*/ 14549 w 17468"/>
              <a:gd name="T31" fmla="*/ 2542 h 2838"/>
              <a:gd name="T32" fmla="*/ 14393 w 17468"/>
              <a:gd name="T33" fmla="*/ 2388 h 2838"/>
              <a:gd name="T34" fmla="*/ 14337 w 17468"/>
              <a:gd name="T35" fmla="*/ 2097 h 2838"/>
              <a:gd name="T36" fmla="*/ 14398 w 17468"/>
              <a:gd name="T37" fmla="*/ 1714 h 2838"/>
              <a:gd name="T38" fmla="*/ 14576 w 17468"/>
              <a:gd name="T39" fmla="*/ 1342 h 2838"/>
              <a:gd name="T40" fmla="*/ 14813 w 17468"/>
              <a:gd name="T41" fmla="*/ 1156 h 2838"/>
              <a:gd name="T42" fmla="*/ 15127 w 17468"/>
              <a:gd name="T43" fmla="*/ 1116 h 2838"/>
              <a:gd name="T44" fmla="*/ 15376 w 17468"/>
              <a:gd name="T45" fmla="*/ 1268 h 2838"/>
              <a:gd name="T46" fmla="*/ 15527 w 17468"/>
              <a:gd name="T47" fmla="*/ 1030 h 2838"/>
              <a:gd name="T48" fmla="*/ 15349 w 17468"/>
              <a:gd name="T49" fmla="*/ 911 h 2838"/>
              <a:gd name="T50" fmla="*/ 15112 w 17468"/>
              <a:gd name="T51" fmla="*/ 860 h 2838"/>
              <a:gd name="T52" fmla="*/ 16588 w 17468"/>
              <a:gd name="T53" fmla="*/ 927 h 2838"/>
              <a:gd name="T54" fmla="*/ 16035 w 17468"/>
              <a:gd name="T55" fmla="*/ 2815 h 2838"/>
              <a:gd name="T56" fmla="*/ 16430 w 17468"/>
              <a:gd name="T57" fmla="*/ 1290 h 2838"/>
              <a:gd name="T58" fmla="*/ 16670 w 17468"/>
              <a:gd name="T59" fmla="*/ 1136 h 2838"/>
              <a:gd name="T60" fmla="*/ 16911 w 17468"/>
              <a:gd name="T61" fmla="*/ 1114 h 2838"/>
              <a:gd name="T62" fmla="*/ 17076 w 17468"/>
              <a:gd name="T63" fmla="*/ 1188 h 2838"/>
              <a:gd name="T64" fmla="*/ 17166 w 17468"/>
              <a:gd name="T65" fmla="*/ 1336 h 2838"/>
              <a:gd name="T66" fmla="*/ 17171 w 17468"/>
              <a:gd name="T67" fmla="*/ 1550 h 2838"/>
              <a:gd name="T68" fmla="*/ 17465 w 17468"/>
              <a:gd name="T69" fmla="*/ 1481 h 2838"/>
              <a:gd name="T70" fmla="*/ 17430 w 17468"/>
              <a:gd name="T71" fmla="*/ 1182 h 2838"/>
              <a:gd name="T72" fmla="*/ 17264 w 17468"/>
              <a:gd name="T73" fmla="*/ 961 h 2838"/>
              <a:gd name="T74" fmla="*/ 16991 w 17468"/>
              <a:gd name="T75" fmla="*/ 861 h 2838"/>
              <a:gd name="T76" fmla="*/ 8963 w 17468"/>
              <a:gd name="T77" fmla="*/ 1132 h 2838"/>
              <a:gd name="T78" fmla="*/ 8004 w 17468"/>
              <a:gd name="T79" fmla="*/ 1128 h 2838"/>
              <a:gd name="T80" fmla="*/ 12290 w 17468"/>
              <a:gd name="T81" fmla="*/ 957 h 2838"/>
              <a:gd name="T82" fmla="*/ 12170 w 17468"/>
              <a:gd name="T83" fmla="*/ 886 h 2838"/>
              <a:gd name="T84" fmla="*/ 12065 w 17468"/>
              <a:gd name="T85" fmla="*/ 1496 h 2838"/>
              <a:gd name="T86" fmla="*/ 12227 w 17468"/>
              <a:gd name="T87" fmla="*/ 1256 h 2838"/>
              <a:gd name="T88" fmla="*/ 12459 w 17468"/>
              <a:gd name="T89" fmla="*/ 1124 h 2838"/>
              <a:gd name="T90" fmla="*/ 12696 w 17468"/>
              <a:gd name="T91" fmla="*/ 1128 h 2838"/>
              <a:gd name="T92" fmla="*/ 12852 w 17468"/>
              <a:gd name="T93" fmla="*/ 1248 h 2838"/>
              <a:gd name="T94" fmla="*/ 12868 w 17468"/>
              <a:gd name="T95" fmla="*/ 893 h 2838"/>
              <a:gd name="T96" fmla="*/ 10875 w 17468"/>
              <a:gd name="T97" fmla="*/ 2815 h 2838"/>
              <a:gd name="T98" fmla="*/ 10391 w 17468"/>
              <a:gd name="T99" fmla="*/ 2780 h 2838"/>
              <a:gd name="T100" fmla="*/ 9988 w 17468"/>
              <a:gd name="T101" fmla="*/ 2833 h 2838"/>
              <a:gd name="T102" fmla="*/ 9724 w 17468"/>
              <a:gd name="T103" fmla="*/ 2721 h 2838"/>
              <a:gd name="T104" fmla="*/ 9570 w 17468"/>
              <a:gd name="T105" fmla="*/ 2490 h 2838"/>
              <a:gd name="T106" fmla="*/ 9546 w 17468"/>
              <a:gd name="T107" fmla="*/ 2199 h 2838"/>
              <a:gd name="T108" fmla="*/ 9840 w 17468"/>
              <a:gd name="T109" fmla="*/ 2123 h 2838"/>
              <a:gd name="T110" fmla="*/ 9839 w 17468"/>
              <a:gd name="T111" fmla="*/ 2345 h 2838"/>
              <a:gd name="T112" fmla="*/ 9922 w 17468"/>
              <a:gd name="T113" fmla="*/ 2499 h 2838"/>
              <a:gd name="T114" fmla="*/ 10081 w 17468"/>
              <a:gd name="T115" fmla="*/ 2579 h 2838"/>
              <a:gd name="T116" fmla="*/ 10320 w 17468"/>
              <a:gd name="T117" fmla="*/ 2567 h 2838"/>
              <a:gd name="T118" fmla="*/ 10558 w 17468"/>
              <a:gd name="T119" fmla="*/ 2429 h 2838"/>
              <a:gd name="T120" fmla="*/ 10738 w 17468"/>
              <a:gd name="T121" fmla="*/ 2064 h 28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7468" h="2838">
                <a:moveTo>
                  <a:pt x="6359" y="1090"/>
                </a:moveTo>
                <a:lnTo>
                  <a:pt x="5726" y="1090"/>
                </a:lnTo>
                <a:lnTo>
                  <a:pt x="5949" y="0"/>
                </a:lnTo>
                <a:lnTo>
                  <a:pt x="566" y="0"/>
                </a:lnTo>
                <a:lnTo>
                  <a:pt x="0" y="2815"/>
                </a:lnTo>
                <a:lnTo>
                  <a:pt x="2146" y="2815"/>
                </a:lnTo>
                <a:lnTo>
                  <a:pt x="2287" y="2111"/>
                </a:lnTo>
                <a:lnTo>
                  <a:pt x="1020" y="2111"/>
                </a:lnTo>
                <a:lnTo>
                  <a:pt x="1096" y="1725"/>
                </a:lnTo>
                <a:lnTo>
                  <a:pt x="2364" y="1725"/>
                </a:lnTo>
                <a:lnTo>
                  <a:pt x="2491" y="1090"/>
                </a:lnTo>
                <a:lnTo>
                  <a:pt x="1224" y="1090"/>
                </a:lnTo>
                <a:lnTo>
                  <a:pt x="1300" y="704"/>
                </a:lnTo>
                <a:lnTo>
                  <a:pt x="3309" y="704"/>
                </a:lnTo>
                <a:lnTo>
                  <a:pt x="2885" y="2815"/>
                </a:lnTo>
                <a:lnTo>
                  <a:pt x="3765" y="2815"/>
                </a:lnTo>
                <a:lnTo>
                  <a:pt x="4189" y="704"/>
                </a:lnTo>
                <a:lnTo>
                  <a:pt x="4928" y="704"/>
                </a:lnTo>
                <a:lnTo>
                  <a:pt x="4503" y="2815"/>
                </a:lnTo>
                <a:lnTo>
                  <a:pt x="5383" y="2815"/>
                </a:lnTo>
                <a:lnTo>
                  <a:pt x="5601" y="1725"/>
                </a:lnTo>
                <a:lnTo>
                  <a:pt x="6234" y="1725"/>
                </a:lnTo>
                <a:lnTo>
                  <a:pt x="6017" y="2815"/>
                </a:lnTo>
                <a:lnTo>
                  <a:pt x="6897" y="2815"/>
                </a:lnTo>
                <a:lnTo>
                  <a:pt x="7462" y="0"/>
                </a:lnTo>
                <a:lnTo>
                  <a:pt x="6582" y="0"/>
                </a:lnTo>
                <a:lnTo>
                  <a:pt x="6359" y="1090"/>
                </a:lnTo>
                <a:close/>
                <a:moveTo>
                  <a:pt x="10121" y="351"/>
                </a:moveTo>
                <a:lnTo>
                  <a:pt x="10403" y="351"/>
                </a:lnTo>
                <a:lnTo>
                  <a:pt x="10473" y="0"/>
                </a:lnTo>
                <a:lnTo>
                  <a:pt x="10191" y="0"/>
                </a:lnTo>
                <a:lnTo>
                  <a:pt x="10121" y="351"/>
                </a:lnTo>
                <a:close/>
                <a:moveTo>
                  <a:pt x="10872" y="351"/>
                </a:moveTo>
                <a:lnTo>
                  <a:pt x="11153" y="351"/>
                </a:lnTo>
                <a:lnTo>
                  <a:pt x="11223" y="0"/>
                </a:lnTo>
                <a:lnTo>
                  <a:pt x="10943" y="0"/>
                </a:lnTo>
                <a:lnTo>
                  <a:pt x="10872" y="351"/>
                </a:lnTo>
                <a:close/>
                <a:moveTo>
                  <a:pt x="13609" y="351"/>
                </a:moveTo>
                <a:lnTo>
                  <a:pt x="13890" y="351"/>
                </a:lnTo>
                <a:lnTo>
                  <a:pt x="13960" y="0"/>
                </a:lnTo>
                <a:lnTo>
                  <a:pt x="13680" y="0"/>
                </a:lnTo>
                <a:lnTo>
                  <a:pt x="13609" y="351"/>
                </a:lnTo>
                <a:close/>
                <a:moveTo>
                  <a:pt x="15066" y="859"/>
                </a:moveTo>
                <a:lnTo>
                  <a:pt x="15019" y="860"/>
                </a:lnTo>
                <a:lnTo>
                  <a:pt x="14972" y="863"/>
                </a:lnTo>
                <a:lnTo>
                  <a:pt x="14927" y="868"/>
                </a:lnTo>
                <a:lnTo>
                  <a:pt x="14883" y="875"/>
                </a:lnTo>
                <a:lnTo>
                  <a:pt x="14839" y="885"/>
                </a:lnTo>
                <a:lnTo>
                  <a:pt x="14795" y="896"/>
                </a:lnTo>
                <a:lnTo>
                  <a:pt x="14754" y="909"/>
                </a:lnTo>
                <a:lnTo>
                  <a:pt x="14714" y="925"/>
                </a:lnTo>
                <a:lnTo>
                  <a:pt x="14674" y="942"/>
                </a:lnTo>
                <a:lnTo>
                  <a:pt x="14635" y="962"/>
                </a:lnTo>
                <a:lnTo>
                  <a:pt x="14598" y="982"/>
                </a:lnTo>
                <a:lnTo>
                  <a:pt x="14561" y="1005"/>
                </a:lnTo>
                <a:lnTo>
                  <a:pt x="14526" y="1030"/>
                </a:lnTo>
                <a:lnTo>
                  <a:pt x="14492" y="1058"/>
                </a:lnTo>
                <a:lnTo>
                  <a:pt x="14458" y="1086"/>
                </a:lnTo>
                <a:lnTo>
                  <a:pt x="14426" y="1117"/>
                </a:lnTo>
                <a:lnTo>
                  <a:pt x="14396" y="1149"/>
                </a:lnTo>
                <a:lnTo>
                  <a:pt x="14365" y="1184"/>
                </a:lnTo>
                <a:lnTo>
                  <a:pt x="14337" y="1220"/>
                </a:lnTo>
                <a:lnTo>
                  <a:pt x="14310" y="1257"/>
                </a:lnTo>
                <a:lnTo>
                  <a:pt x="14283" y="1298"/>
                </a:lnTo>
                <a:lnTo>
                  <a:pt x="14259" y="1339"/>
                </a:lnTo>
                <a:lnTo>
                  <a:pt x="14235" y="1382"/>
                </a:lnTo>
                <a:lnTo>
                  <a:pt x="14213" y="1427"/>
                </a:lnTo>
                <a:lnTo>
                  <a:pt x="14192" y="1474"/>
                </a:lnTo>
                <a:lnTo>
                  <a:pt x="14172" y="1522"/>
                </a:lnTo>
                <a:lnTo>
                  <a:pt x="14155" y="1572"/>
                </a:lnTo>
                <a:lnTo>
                  <a:pt x="14137" y="1623"/>
                </a:lnTo>
                <a:lnTo>
                  <a:pt x="14122" y="1677"/>
                </a:lnTo>
                <a:lnTo>
                  <a:pt x="14108" y="1731"/>
                </a:lnTo>
                <a:lnTo>
                  <a:pt x="14094" y="1788"/>
                </a:lnTo>
                <a:lnTo>
                  <a:pt x="14084" y="1846"/>
                </a:lnTo>
                <a:lnTo>
                  <a:pt x="14076" y="1885"/>
                </a:lnTo>
                <a:lnTo>
                  <a:pt x="14070" y="1925"/>
                </a:lnTo>
                <a:lnTo>
                  <a:pt x="14065" y="1966"/>
                </a:lnTo>
                <a:lnTo>
                  <a:pt x="14062" y="2005"/>
                </a:lnTo>
                <a:lnTo>
                  <a:pt x="14058" y="2043"/>
                </a:lnTo>
                <a:lnTo>
                  <a:pt x="14056" y="2079"/>
                </a:lnTo>
                <a:lnTo>
                  <a:pt x="14055" y="2113"/>
                </a:lnTo>
                <a:lnTo>
                  <a:pt x="14055" y="2143"/>
                </a:lnTo>
                <a:lnTo>
                  <a:pt x="14056" y="2183"/>
                </a:lnTo>
                <a:lnTo>
                  <a:pt x="14058" y="2221"/>
                </a:lnTo>
                <a:lnTo>
                  <a:pt x="14062" y="2259"/>
                </a:lnTo>
                <a:lnTo>
                  <a:pt x="14067" y="2297"/>
                </a:lnTo>
                <a:lnTo>
                  <a:pt x="14074" y="2332"/>
                </a:lnTo>
                <a:lnTo>
                  <a:pt x="14081" y="2366"/>
                </a:lnTo>
                <a:lnTo>
                  <a:pt x="14091" y="2400"/>
                </a:lnTo>
                <a:lnTo>
                  <a:pt x="14102" y="2433"/>
                </a:lnTo>
                <a:lnTo>
                  <a:pt x="14114" y="2464"/>
                </a:lnTo>
                <a:lnTo>
                  <a:pt x="14128" y="2494"/>
                </a:lnTo>
                <a:lnTo>
                  <a:pt x="14144" y="2524"/>
                </a:lnTo>
                <a:lnTo>
                  <a:pt x="14160" y="2551"/>
                </a:lnTo>
                <a:lnTo>
                  <a:pt x="14177" y="2578"/>
                </a:lnTo>
                <a:lnTo>
                  <a:pt x="14196" y="2603"/>
                </a:lnTo>
                <a:lnTo>
                  <a:pt x="14216" y="2628"/>
                </a:lnTo>
                <a:lnTo>
                  <a:pt x="14238" y="2651"/>
                </a:lnTo>
                <a:lnTo>
                  <a:pt x="14260" y="2673"/>
                </a:lnTo>
                <a:lnTo>
                  <a:pt x="14284" y="2694"/>
                </a:lnTo>
                <a:lnTo>
                  <a:pt x="14310" y="2714"/>
                </a:lnTo>
                <a:lnTo>
                  <a:pt x="14336" y="2731"/>
                </a:lnTo>
                <a:lnTo>
                  <a:pt x="14363" y="2747"/>
                </a:lnTo>
                <a:lnTo>
                  <a:pt x="14391" y="2763"/>
                </a:lnTo>
                <a:lnTo>
                  <a:pt x="14421" y="2777"/>
                </a:lnTo>
                <a:lnTo>
                  <a:pt x="14451" y="2790"/>
                </a:lnTo>
                <a:lnTo>
                  <a:pt x="14483" y="2801"/>
                </a:lnTo>
                <a:lnTo>
                  <a:pt x="14516" y="2811"/>
                </a:lnTo>
                <a:lnTo>
                  <a:pt x="14550" y="2819"/>
                </a:lnTo>
                <a:lnTo>
                  <a:pt x="14585" y="2826"/>
                </a:lnTo>
                <a:lnTo>
                  <a:pt x="14621" y="2831"/>
                </a:lnTo>
                <a:lnTo>
                  <a:pt x="14658" y="2835"/>
                </a:lnTo>
                <a:lnTo>
                  <a:pt x="14696" y="2837"/>
                </a:lnTo>
                <a:lnTo>
                  <a:pt x="14734" y="2838"/>
                </a:lnTo>
                <a:lnTo>
                  <a:pt x="14757" y="2838"/>
                </a:lnTo>
                <a:lnTo>
                  <a:pt x="14780" y="2837"/>
                </a:lnTo>
                <a:lnTo>
                  <a:pt x="14803" y="2836"/>
                </a:lnTo>
                <a:lnTo>
                  <a:pt x="14825" y="2834"/>
                </a:lnTo>
                <a:lnTo>
                  <a:pt x="14847" y="2831"/>
                </a:lnTo>
                <a:lnTo>
                  <a:pt x="14870" y="2828"/>
                </a:lnTo>
                <a:lnTo>
                  <a:pt x="14891" y="2825"/>
                </a:lnTo>
                <a:lnTo>
                  <a:pt x="14913" y="2821"/>
                </a:lnTo>
                <a:lnTo>
                  <a:pt x="14934" y="2816"/>
                </a:lnTo>
                <a:lnTo>
                  <a:pt x="14956" y="2811"/>
                </a:lnTo>
                <a:lnTo>
                  <a:pt x="14978" y="2805"/>
                </a:lnTo>
                <a:lnTo>
                  <a:pt x="14998" y="2799"/>
                </a:lnTo>
                <a:lnTo>
                  <a:pt x="15019" y="2792"/>
                </a:lnTo>
                <a:lnTo>
                  <a:pt x="15040" y="2786"/>
                </a:lnTo>
                <a:lnTo>
                  <a:pt x="15061" y="2778"/>
                </a:lnTo>
                <a:lnTo>
                  <a:pt x="15081" y="2769"/>
                </a:lnTo>
                <a:lnTo>
                  <a:pt x="15101" y="2761"/>
                </a:lnTo>
                <a:lnTo>
                  <a:pt x="15121" y="2751"/>
                </a:lnTo>
                <a:lnTo>
                  <a:pt x="15141" y="2741"/>
                </a:lnTo>
                <a:lnTo>
                  <a:pt x="15161" y="2731"/>
                </a:lnTo>
                <a:lnTo>
                  <a:pt x="15180" y="2720"/>
                </a:lnTo>
                <a:lnTo>
                  <a:pt x="15199" y="2709"/>
                </a:lnTo>
                <a:lnTo>
                  <a:pt x="15218" y="2697"/>
                </a:lnTo>
                <a:lnTo>
                  <a:pt x="15236" y="2684"/>
                </a:lnTo>
                <a:lnTo>
                  <a:pt x="15255" y="2672"/>
                </a:lnTo>
                <a:lnTo>
                  <a:pt x="15274" y="2658"/>
                </a:lnTo>
                <a:lnTo>
                  <a:pt x="15291" y="2645"/>
                </a:lnTo>
                <a:lnTo>
                  <a:pt x="15310" y="2631"/>
                </a:lnTo>
                <a:lnTo>
                  <a:pt x="15343" y="2600"/>
                </a:lnTo>
                <a:lnTo>
                  <a:pt x="15377" y="2567"/>
                </a:lnTo>
                <a:lnTo>
                  <a:pt x="15381" y="2565"/>
                </a:lnTo>
                <a:lnTo>
                  <a:pt x="15218" y="2368"/>
                </a:lnTo>
                <a:lnTo>
                  <a:pt x="15215" y="2363"/>
                </a:lnTo>
                <a:lnTo>
                  <a:pt x="15212" y="2366"/>
                </a:lnTo>
                <a:lnTo>
                  <a:pt x="15184" y="2395"/>
                </a:lnTo>
                <a:lnTo>
                  <a:pt x="15157" y="2421"/>
                </a:lnTo>
                <a:lnTo>
                  <a:pt x="15129" y="2446"/>
                </a:lnTo>
                <a:lnTo>
                  <a:pt x="15102" y="2468"/>
                </a:lnTo>
                <a:lnTo>
                  <a:pt x="15075" y="2488"/>
                </a:lnTo>
                <a:lnTo>
                  <a:pt x="15048" y="2506"/>
                </a:lnTo>
                <a:lnTo>
                  <a:pt x="15020" y="2523"/>
                </a:lnTo>
                <a:lnTo>
                  <a:pt x="14992" y="2537"/>
                </a:lnTo>
                <a:lnTo>
                  <a:pt x="14964" y="2549"/>
                </a:lnTo>
                <a:lnTo>
                  <a:pt x="14935" y="2560"/>
                </a:lnTo>
                <a:lnTo>
                  <a:pt x="14907" y="2568"/>
                </a:lnTo>
                <a:lnTo>
                  <a:pt x="14876" y="2576"/>
                </a:lnTo>
                <a:lnTo>
                  <a:pt x="14847" y="2581"/>
                </a:lnTo>
                <a:lnTo>
                  <a:pt x="14815" y="2585"/>
                </a:lnTo>
                <a:lnTo>
                  <a:pt x="14783" y="2587"/>
                </a:lnTo>
                <a:lnTo>
                  <a:pt x="14751" y="2588"/>
                </a:lnTo>
                <a:lnTo>
                  <a:pt x="14731" y="2588"/>
                </a:lnTo>
                <a:lnTo>
                  <a:pt x="14712" y="2587"/>
                </a:lnTo>
                <a:lnTo>
                  <a:pt x="14694" y="2585"/>
                </a:lnTo>
                <a:lnTo>
                  <a:pt x="14675" y="2583"/>
                </a:lnTo>
                <a:lnTo>
                  <a:pt x="14657" y="2579"/>
                </a:lnTo>
                <a:lnTo>
                  <a:pt x="14638" y="2575"/>
                </a:lnTo>
                <a:lnTo>
                  <a:pt x="14620" y="2571"/>
                </a:lnTo>
                <a:lnTo>
                  <a:pt x="14601" y="2564"/>
                </a:lnTo>
                <a:lnTo>
                  <a:pt x="14584" y="2557"/>
                </a:lnTo>
                <a:lnTo>
                  <a:pt x="14566" y="2550"/>
                </a:lnTo>
                <a:lnTo>
                  <a:pt x="14549" y="2542"/>
                </a:lnTo>
                <a:lnTo>
                  <a:pt x="14531" y="2532"/>
                </a:lnTo>
                <a:lnTo>
                  <a:pt x="14515" y="2523"/>
                </a:lnTo>
                <a:lnTo>
                  <a:pt x="14498" y="2512"/>
                </a:lnTo>
                <a:lnTo>
                  <a:pt x="14483" y="2500"/>
                </a:lnTo>
                <a:lnTo>
                  <a:pt x="14469" y="2487"/>
                </a:lnTo>
                <a:lnTo>
                  <a:pt x="14454" y="2473"/>
                </a:lnTo>
                <a:lnTo>
                  <a:pt x="14441" y="2458"/>
                </a:lnTo>
                <a:lnTo>
                  <a:pt x="14427" y="2442"/>
                </a:lnTo>
                <a:lnTo>
                  <a:pt x="14414" y="2425"/>
                </a:lnTo>
                <a:lnTo>
                  <a:pt x="14403" y="2407"/>
                </a:lnTo>
                <a:lnTo>
                  <a:pt x="14393" y="2388"/>
                </a:lnTo>
                <a:lnTo>
                  <a:pt x="14383" y="2369"/>
                </a:lnTo>
                <a:lnTo>
                  <a:pt x="14373" y="2347"/>
                </a:lnTo>
                <a:lnTo>
                  <a:pt x="14365" y="2325"/>
                </a:lnTo>
                <a:lnTo>
                  <a:pt x="14358" y="2301"/>
                </a:lnTo>
                <a:lnTo>
                  <a:pt x="14351" y="2277"/>
                </a:lnTo>
                <a:lnTo>
                  <a:pt x="14347" y="2251"/>
                </a:lnTo>
                <a:lnTo>
                  <a:pt x="14342" y="2223"/>
                </a:lnTo>
                <a:lnTo>
                  <a:pt x="14339" y="2195"/>
                </a:lnTo>
                <a:lnTo>
                  <a:pt x="14337" y="2166"/>
                </a:lnTo>
                <a:lnTo>
                  <a:pt x="14337" y="2135"/>
                </a:lnTo>
                <a:lnTo>
                  <a:pt x="14337" y="2097"/>
                </a:lnTo>
                <a:lnTo>
                  <a:pt x="14339" y="2060"/>
                </a:lnTo>
                <a:lnTo>
                  <a:pt x="14341" y="2024"/>
                </a:lnTo>
                <a:lnTo>
                  <a:pt x="14346" y="1989"/>
                </a:lnTo>
                <a:lnTo>
                  <a:pt x="14350" y="1954"/>
                </a:lnTo>
                <a:lnTo>
                  <a:pt x="14354" y="1919"/>
                </a:lnTo>
                <a:lnTo>
                  <a:pt x="14361" y="1883"/>
                </a:lnTo>
                <a:lnTo>
                  <a:pt x="14367" y="1847"/>
                </a:lnTo>
                <a:lnTo>
                  <a:pt x="14374" y="1815"/>
                </a:lnTo>
                <a:lnTo>
                  <a:pt x="14381" y="1782"/>
                </a:lnTo>
                <a:lnTo>
                  <a:pt x="14389" y="1749"/>
                </a:lnTo>
                <a:lnTo>
                  <a:pt x="14398" y="1714"/>
                </a:lnTo>
                <a:lnTo>
                  <a:pt x="14408" y="1679"/>
                </a:lnTo>
                <a:lnTo>
                  <a:pt x="14420" y="1643"/>
                </a:lnTo>
                <a:lnTo>
                  <a:pt x="14433" y="1606"/>
                </a:lnTo>
                <a:lnTo>
                  <a:pt x="14447" y="1570"/>
                </a:lnTo>
                <a:lnTo>
                  <a:pt x="14462" y="1533"/>
                </a:lnTo>
                <a:lnTo>
                  <a:pt x="14480" y="1496"/>
                </a:lnTo>
                <a:lnTo>
                  <a:pt x="14498" y="1460"/>
                </a:lnTo>
                <a:lnTo>
                  <a:pt x="14518" y="1426"/>
                </a:lnTo>
                <a:lnTo>
                  <a:pt x="14540" y="1391"/>
                </a:lnTo>
                <a:lnTo>
                  <a:pt x="14564" y="1358"/>
                </a:lnTo>
                <a:lnTo>
                  <a:pt x="14576" y="1342"/>
                </a:lnTo>
                <a:lnTo>
                  <a:pt x="14589" y="1325"/>
                </a:lnTo>
                <a:lnTo>
                  <a:pt x="14602" y="1310"/>
                </a:lnTo>
                <a:lnTo>
                  <a:pt x="14616" y="1295"/>
                </a:lnTo>
                <a:lnTo>
                  <a:pt x="14639" y="1273"/>
                </a:lnTo>
                <a:lnTo>
                  <a:pt x="14662" y="1252"/>
                </a:lnTo>
                <a:lnTo>
                  <a:pt x="14686" y="1232"/>
                </a:lnTo>
                <a:lnTo>
                  <a:pt x="14710" y="1214"/>
                </a:lnTo>
                <a:lnTo>
                  <a:pt x="14735" y="1197"/>
                </a:lnTo>
                <a:lnTo>
                  <a:pt x="14760" y="1182"/>
                </a:lnTo>
                <a:lnTo>
                  <a:pt x="14787" y="1168"/>
                </a:lnTo>
                <a:lnTo>
                  <a:pt x="14813" y="1156"/>
                </a:lnTo>
                <a:lnTo>
                  <a:pt x="14839" y="1145"/>
                </a:lnTo>
                <a:lnTo>
                  <a:pt x="14866" y="1135"/>
                </a:lnTo>
                <a:lnTo>
                  <a:pt x="14894" y="1128"/>
                </a:lnTo>
                <a:lnTo>
                  <a:pt x="14922" y="1121"/>
                </a:lnTo>
                <a:lnTo>
                  <a:pt x="14950" y="1116"/>
                </a:lnTo>
                <a:lnTo>
                  <a:pt x="14980" y="1111"/>
                </a:lnTo>
                <a:lnTo>
                  <a:pt x="15009" y="1109"/>
                </a:lnTo>
                <a:lnTo>
                  <a:pt x="15039" y="1109"/>
                </a:lnTo>
                <a:lnTo>
                  <a:pt x="15071" y="1109"/>
                </a:lnTo>
                <a:lnTo>
                  <a:pt x="15099" y="1111"/>
                </a:lnTo>
                <a:lnTo>
                  <a:pt x="15127" y="1116"/>
                </a:lnTo>
                <a:lnTo>
                  <a:pt x="15155" y="1121"/>
                </a:lnTo>
                <a:lnTo>
                  <a:pt x="15180" y="1128"/>
                </a:lnTo>
                <a:lnTo>
                  <a:pt x="15205" y="1136"/>
                </a:lnTo>
                <a:lnTo>
                  <a:pt x="15229" y="1146"/>
                </a:lnTo>
                <a:lnTo>
                  <a:pt x="15252" y="1158"/>
                </a:lnTo>
                <a:lnTo>
                  <a:pt x="15274" y="1171"/>
                </a:lnTo>
                <a:lnTo>
                  <a:pt x="15295" y="1187"/>
                </a:lnTo>
                <a:lnTo>
                  <a:pt x="15316" y="1204"/>
                </a:lnTo>
                <a:lnTo>
                  <a:pt x="15336" y="1224"/>
                </a:lnTo>
                <a:lnTo>
                  <a:pt x="15357" y="1245"/>
                </a:lnTo>
                <a:lnTo>
                  <a:pt x="15376" y="1268"/>
                </a:lnTo>
                <a:lnTo>
                  <a:pt x="15395" y="1295"/>
                </a:lnTo>
                <a:lnTo>
                  <a:pt x="15414" y="1322"/>
                </a:lnTo>
                <a:lnTo>
                  <a:pt x="15417" y="1325"/>
                </a:lnTo>
                <a:lnTo>
                  <a:pt x="15623" y="1150"/>
                </a:lnTo>
                <a:lnTo>
                  <a:pt x="15626" y="1148"/>
                </a:lnTo>
                <a:lnTo>
                  <a:pt x="15624" y="1145"/>
                </a:lnTo>
                <a:lnTo>
                  <a:pt x="15598" y="1109"/>
                </a:lnTo>
                <a:lnTo>
                  <a:pt x="15569" y="1076"/>
                </a:lnTo>
                <a:lnTo>
                  <a:pt x="15555" y="1060"/>
                </a:lnTo>
                <a:lnTo>
                  <a:pt x="15541" y="1046"/>
                </a:lnTo>
                <a:lnTo>
                  <a:pt x="15527" y="1030"/>
                </a:lnTo>
                <a:lnTo>
                  <a:pt x="15512" y="1017"/>
                </a:lnTo>
                <a:lnTo>
                  <a:pt x="15496" y="1003"/>
                </a:lnTo>
                <a:lnTo>
                  <a:pt x="15481" y="991"/>
                </a:lnTo>
                <a:lnTo>
                  <a:pt x="15466" y="979"/>
                </a:lnTo>
                <a:lnTo>
                  <a:pt x="15450" y="967"/>
                </a:lnTo>
                <a:lnTo>
                  <a:pt x="15434" y="956"/>
                </a:lnTo>
                <a:lnTo>
                  <a:pt x="15418" y="946"/>
                </a:lnTo>
                <a:lnTo>
                  <a:pt x="15401" y="937"/>
                </a:lnTo>
                <a:lnTo>
                  <a:pt x="15384" y="928"/>
                </a:lnTo>
                <a:lnTo>
                  <a:pt x="15366" y="919"/>
                </a:lnTo>
                <a:lnTo>
                  <a:pt x="15349" y="911"/>
                </a:lnTo>
                <a:lnTo>
                  <a:pt x="15331" y="904"/>
                </a:lnTo>
                <a:lnTo>
                  <a:pt x="15313" y="897"/>
                </a:lnTo>
                <a:lnTo>
                  <a:pt x="15294" y="891"/>
                </a:lnTo>
                <a:lnTo>
                  <a:pt x="15276" y="885"/>
                </a:lnTo>
                <a:lnTo>
                  <a:pt x="15256" y="880"/>
                </a:lnTo>
                <a:lnTo>
                  <a:pt x="15236" y="875"/>
                </a:lnTo>
                <a:lnTo>
                  <a:pt x="15217" y="872"/>
                </a:lnTo>
                <a:lnTo>
                  <a:pt x="15197" y="868"/>
                </a:lnTo>
                <a:lnTo>
                  <a:pt x="15176" y="866"/>
                </a:lnTo>
                <a:lnTo>
                  <a:pt x="15155" y="863"/>
                </a:lnTo>
                <a:lnTo>
                  <a:pt x="15112" y="860"/>
                </a:lnTo>
                <a:lnTo>
                  <a:pt x="15066" y="859"/>
                </a:lnTo>
                <a:close/>
                <a:moveTo>
                  <a:pt x="16933" y="859"/>
                </a:moveTo>
                <a:lnTo>
                  <a:pt x="16889" y="860"/>
                </a:lnTo>
                <a:lnTo>
                  <a:pt x="16848" y="862"/>
                </a:lnTo>
                <a:lnTo>
                  <a:pt x="16807" y="867"/>
                </a:lnTo>
                <a:lnTo>
                  <a:pt x="16768" y="872"/>
                </a:lnTo>
                <a:lnTo>
                  <a:pt x="16730" y="880"/>
                </a:lnTo>
                <a:lnTo>
                  <a:pt x="16693" y="890"/>
                </a:lnTo>
                <a:lnTo>
                  <a:pt x="16657" y="901"/>
                </a:lnTo>
                <a:lnTo>
                  <a:pt x="16622" y="913"/>
                </a:lnTo>
                <a:lnTo>
                  <a:pt x="16588" y="927"/>
                </a:lnTo>
                <a:lnTo>
                  <a:pt x="16555" y="943"/>
                </a:lnTo>
                <a:lnTo>
                  <a:pt x="16525" y="961"/>
                </a:lnTo>
                <a:lnTo>
                  <a:pt x="16494" y="980"/>
                </a:lnTo>
                <a:lnTo>
                  <a:pt x="16464" y="1002"/>
                </a:lnTo>
                <a:lnTo>
                  <a:pt x="16435" y="1025"/>
                </a:lnTo>
                <a:lnTo>
                  <a:pt x="16408" y="1050"/>
                </a:lnTo>
                <a:lnTo>
                  <a:pt x="16382" y="1076"/>
                </a:lnTo>
                <a:lnTo>
                  <a:pt x="16600" y="0"/>
                </a:lnTo>
                <a:lnTo>
                  <a:pt x="16318" y="0"/>
                </a:lnTo>
                <a:lnTo>
                  <a:pt x="15753" y="2815"/>
                </a:lnTo>
                <a:lnTo>
                  <a:pt x="16035" y="2815"/>
                </a:lnTo>
                <a:lnTo>
                  <a:pt x="16269" y="1633"/>
                </a:lnTo>
                <a:lnTo>
                  <a:pt x="16279" y="1587"/>
                </a:lnTo>
                <a:lnTo>
                  <a:pt x="16291" y="1545"/>
                </a:lnTo>
                <a:lnTo>
                  <a:pt x="16304" y="1504"/>
                </a:lnTo>
                <a:lnTo>
                  <a:pt x="16319" y="1467"/>
                </a:lnTo>
                <a:lnTo>
                  <a:pt x="16335" y="1432"/>
                </a:lnTo>
                <a:lnTo>
                  <a:pt x="16352" y="1399"/>
                </a:lnTo>
                <a:lnTo>
                  <a:pt x="16370" y="1369"/>
                </a:lnTo>
                <a:lnTo>
                  <a:pt x="16389" y="1340"/>
                </a:lnTo>
                <a:lnTo>
                  <a:pt x="16409" y="1314"/>
                </a:lnTo>
                <a:lnTo>
                  <a:pt x="16430" y="1290"/>
                </a:lnTo>
                <a:lnTo>
                  <a:pt x="16450" y="1268"/>
                </a:lnTo>
                <a:lnTo>
                  <a:pt x="16472" y="1248"/>
                </a:lnTo>
                <a:lnTo>
                  <a:pt x="16494" y="1229"/>
                </a:lnTo>
                <a:lnTo>
                  <a:pt x="16516" y="1213"/>
                </a:lnTo>
                <a:lnTo>
                  <a:pt x="16539" y="1197"/>
                </a:lnTo>
                <a:lnTo>
                  <a:pt x="16561" y="1183"/>
                </a:lnTo>
                <a:lnTo>
                  <a:pt x="16584" y="1171"/>
                </a:lnTo>
                <a:lnTo>
                  <a:pt x="16606" y="1160"/>
                </a:lnTo>
                <a:lnTo>
                  <a:pt x="16627" y="1152"/>
                </a:lnTo>
                <a:lnTo>
                  <a:pt x="16649" y="1143"/>
                </a:lnTo>
                <a:lnTo>
                  <a:pt x="16670" y="1136"/>
                </a:lnTo>
                <a:lnTo>
                  <a:pt x="16690" y="1130"/>
                </a:lnTo>
                <a:lnTo>
                  <a:pt x="16709" y="1124"/>
                </a:lnTo>
                <a:lnTo>
                  <a:pt x="16728" y="1121"/>
                </a:lnTo>
                <a:lnTo>
                  <a:pt x="16763" y="1114"/>
                </a:lnTo>
                <a:lnTo>
                  <a:pt x="16792" y="1111"/>
                </a:lnTo>
                <a:lnTo>
                  <a:pt x="16817" y="1109"/>
                </a:lnTo>
                <a:lnTo>
                  <a:pt x="16835" y="1109"/>
                </a:lnTo>
                <a:lnTo>
                  <a:pt x="16854" y="1109"/>
                </a:lnTo>
                <a:lnTo>
                  <a:pt x="16874" y="1110"/>
                </a:lnTo>
                <a:lnTo>
                  <a:pt x="16893" y="1112"/>
                </a:lnTo>
                <a:lnTo>
                  <a:pt x="16911" y="1114"/>
                </a:lnTo>
                <a:lnTo>
                  <a:pt x="16930" y="1118"/>
                </a:lnTo>
                <a:lnTo>
                  <a:pt x="16946" y="1122"/>
                </a:lnTo>
                <a:lnTo>
                  <a:pt x="16964" y="1126"/>
                </a:lnTo>
                <a:lnTo>
                  <a:pt x="16980" y="1132"/>
                </a:lnTo>
                <a:lnTo>
                  <a:pt x="16995" y="1137"/>
                </a:lnTo>
                <a:lnTo>
                  <a:pt x="17011" y="1144"/>
                </a:lnTo>
                <a:lnTo>
                  <a:pt x="17025" y="1152"/>
                </a:lnTo>
                <a:lnTo>
                  <a:pt x="17038" y="1159"/>
                </a:lnTo>
                <a:lnTo>
                  <a:pt x="17052" y="1168"/>
                </a:lnTo>
                <a:lnTo>
                  <a:pt x="17064" y="1178"/>
                </a:lnTo>
                <a:lnTo>
                  <a:pt x="17076" y="1188"/>
                </a:lnTo>
                <a:lnTo>
                  <a:pt x="17088" y="1197"/>
                </a:lnTo>
                <a:lnTo>
                  <a:pt x="17098" y="1209"/>
                </a:lnTo>
                <a:lnTo>
                  <a:pt x="17109" y="1220"/>
                </a:lnTo>
                <a:lnTo>
                  <a:pt x="17118" y="1233"/>
                </a:lnTo>
                <a:lnTo>
                  <a:pt x="17126" y="1245"/>
                </a:lnTo>
                <a:lnTo>
                  <a:pt x="17135" y="1260"/>
                </a:lnTo>
                <a:lnTo>
                  <a:pt x="17143" y="1274"/>
                </a:lnTo>
                <a:lnTo>
                  <a:pt x="17149" y="1288"/>
                </a:lnTo>
                <a:lnTo>
                  <a:pt x="17156" y="1303"/>
                </a:lnTo>
                <a:lnTo>
                  <a:pt x="17161" y="1320"/>
                </a:lnTo>
                <a:lnTo>
                  <a:pt x="17166" y="1336"/>
                </a:lnTo>
                <a:lnTo>
                  <a:pt x="17170" y="1352"/>
                </a:lnTo>
                <a:lnTo>
                  <a:pt x="17173" y="1370"/>
                </a:lnTo>
                <a:lnTo>
                  <a:pt x="17175" y="1387"/>
                </a:lnTo>
                <a:lnTo>
                  <a:pt x="17178" y="1406"/>
                </a:lnTo>
                <a:lnTo>
                  <a:pt x="17179" y="1426"/>
                </a:lnTo>
                <a:lnTo>
                  <a:pt x="17179" y="1444"/>
                </a:lnTo>
                <a:lnTo>
                  <a:pt x="17179" y="1463"/>
                </a:lnTo>
                <a:lnTo>
                  <a:pt x="17178" y="1483"/>
                </a:lnTo>
                <a:lnTo>
                  <a:pt x="17175" y="1504"/>
                </a:lnTo>
                <a:lnTo>
                  <a:pt x="17173" y="1527"/>
                </a:lnTo>
                <a:lnTo>
                  <a:pt x="17171" y="1550"/>
                </a:lnTo>
                <a:lnTo>
                  <a:pt x="17168" y="1574"/>
                </a:lnTo>
                <a:lnTo>
                  <a:pt x="17163" y="1599"/>
                </a:lnTo>
                <a:lnTo>
                  <a:pt x="17159" y="1623"/>
                </a:lnTo>
                <a:lnTo>
                  <a:pt x="16920" y="2815"/>
                </a:lnTo>
                <a:lnTo>
                  <a:pt x="17202" y="2815"/>
                </a:lnTo>
                <a:lnTo>
                  <a:pt x="17448" y="1597"/>
                </a:lnTo>
                <a:lnTo>
                  <a:pt x="17453" y="1574"/>
                </a:lnTo>
                <a:lnTo>
                  <a:pt x="17456" y="1550"/>
                </a:lnTo>
                <a:lnTo>
                  <a:pt x="17459" y="1527"/>
                </a:lnTo>
                <a:lnTo>
                  <a:pt x="17463" y="1504"/>
                </a:lnTo>
                <a:lnTo>
                  <a:pt x="17465" y="1481"/>
                </a:lnTo>
                <a:lnTo>
                  <a:pt x="17467" y="1457"/>
                </a:lnTo>
                <a:lnTo>
                  <a:pt x="17468" y="1432"/>
                </a:lnTo>
                <a:lnTo>
                  <a:pt x="17468" y="1405"/>
                </a:lnTo>
                <a:lnTo>
                  <a:pt x="17467" y="1375"/>
                </a:lnTo>
                <a:lnTo>
                  <a:pt x="17466" y="1345"/>
                </a:lnTo>
                <a:lnTo>
                  <a:pt x="17463" y="1316"/>
                </a:lnTo>
                <a:lnTo>
                  <a:pt x="17458" y="1288"/>
                </a:lnTo>
                <a:lnTo>
                  <a:pt x="17453" y="1261"/>
                </a:lnTo>
                <a:lnTo>
                  <a:pt x="17446" y="1233"/>
                </a:lnTo>
                <a:lnTo>
                  <a:pt x="17439" y="1207"/>
                </a:lnTo>
                <a:lnTo>
                  <a:pt x="17430" y="1182"/>
                </a:lnTo>
                <a:lnTo>
                  <a:pt x="17419" y="1157"/>
                </a:lnTo>
                <a:lnTo>
                  <a:pt x="17408" y="1134"/>
                </a:lnTo>
                <a:lnTo>
                  <a:pt x="17396" y="1111"/>
                </a:lnTo>
                <a:lnTo>
                  <a:pt x="17383" y="1089"/>
                </a:lnTo>
                <a:lnTo>
                  <a:pt x="17369" y="1068"/>
                </a:lnTo>
                <a:lnTo>
                  <a:pt x="17353" y="1048"/>
                </a:lnTo>
                <a:lnTo>
                  <a:pt x="17337" y="1028"/>
                </a:lnTo>
                <a:lnTo>
                  <a:pt x="17321" y="1010"/>
                </a:lnTo>
                <a:lnTo>
                  <a:pt x="17302" y="992"/>
                </a:lnTo>
                <a:lnTo>
                  <a:pt x="17283" y="976"/>
                </a:lnTo>
                <a:lnTo>
                  <a:pt x="17264" y="961"/>
                </a:lnTo>
                <a:lnTo>
                  <a:pt x="17243" y="945"/>
                </a:lnTo>
                <a:lnTo>
                  <a:pt x="17221" y="932"/>
                </a:lnTo>
                <a:lnTo>
                  <a:pt x="17198" y="920"/>
                </a:lnTo>
                <a:lnTo>
                  <a:pt x="17175" y="908"/>
                </a:lnTo>
                <a:lnTo>
                  <a:pt x="17151" y="898"/>
                </a:lnTo>
                <a:lnTo>
                  <a:pt x="17126" y="890"/>
                </a:lnTo>
                <a:lnTo>
                  <a:pt x="17101" y="881"/>
                </a:lnTo>
                <a:lnTo>
                  <a:pt x="17075" y="874"/>
                </a:lnTo>
                <a:lnTo>
                  <a:pt x="17048" y="869"/>
                </a:lnTo>
                <a:lnTo>
                  <a:pt x="17019" y="864"/>
                </a:lnTo>
                <a:lnTo>
                  <a:pt x="16991" y="861"/>
                </a:lnTo>
                <a:lnTo>
                  <a:pt x="16963" y="859"/>
                </a:lnTo>
                <a:lnTo>
                  <a:pt x="16933" y="859"/>
                </a:lnTo>
                <a:close/>
                <a:moveTo>
                  <a:pt x="13116" y="2810"/>
                </a:moveTo>
                <a:lnTo>
                  <a:pt x="13115" y="2815"/>
                </a:lnTo>
                <a:lnTo>
                  <a:pt x="13397" y="2815"/>
                </a:lnTo>
                <a:lnTo>
                  <a:pt x="13781" y="882"/>
                </a:lnTo>
                <a:lnTo>
                  <a:pt x="13504" y="882"/>
                </a:lnTo>
                <a:lnTo>
                  <a:pt x="13116" y="2810"/>
                </a:lnTo>
                <a:close/>
                <a:moveTo>
                  <a:pt x="8004" y="1128"/>
                </a:moveTo>
                <a:lnTo>
                  <a:pt x="8003" y="1132"/>
                </a:lnTo>
                <a:lnTo>
                  <a:pt x="8963" y="1132"/>
                </a:lnTo>
                <a:lnTo>
                  <a:pt x="7685" y="2578"/>
                </a:lnTo>
                <a:lnTo>
                  <a:pt x="7684" y="2578"/>
                </a:lnTo>
                <a:lnTo>
                  <a:pt x="7636" y="2815"/>
                </a:lnTo>
                <a:lnTo>
                  <a:pt x="8998" y="2815"/>
                </a:lnTo>
                <a:lnTo>
                  <a:pt x="9047" y="2565"/>
                </a:lnTo>
                <a:lnTo>
                  <a:pt x="8029" y="2565"/>
                </a:lnTo>
                <a:lnTo>
                  <a:pt x="9310" y="1119"/>
                </a:lnTo>
                <a:lnTo>
                  <a:pt x="9312" y="1118"/>
                </a:lnTo>
                <a:lnTo>
                  <a:pt x="9360" y="882"/>
                </a:lnTo>
                <a:lnTo>
                  <a:pt x="8052" y="882"/>
                </a:lnTo>
                <a:lnTo>
                  <a:pt x="8004" y="1128"/>
                </a:lnTo>
                <a:close/>
                <a:moveTo>
                  <a:pt x="12658" y="859"/>
                </a:moveTo>
                <a:lnTo>
                  <a:pt x="12616" y="860"/>
                </a:lnTo>
                <a:lnTo>
                  <a:pt x="12577" y="863"/>
                </a:lnTo>
                <a:lnTo>
                  <a:pt x="12538" y="868"/>
                </a:lnTo>
                <a:lnTo>
                  <a:pt x="12499" y="875"/>
                </a:lnTo>
                <a:lnTo>
                  <a:pt x="12462" y="884"/>
                </a:lnTo>
                <a:lnTo>
                  <a:pt x="12425" y="895"/>
                </a:lnTo>
                <a:lnTo>
                  <a:pt x="12390" y="908"/>
                </a:lnTo>
                <a:lnTo>
                  <a:pt x="12355" y="922"/>
                </a:lnTo>
                <a:lnTo>
                  <a:pt x="12321" y="940"/>
                </a:lnTo>
                <a:lnTo>
                  <a:pt x="12290" y="957"/>
                </a:lnTo>
                <a:lnTo>
                  <a:pt x="12259" y="978"/>
                </a:lnTo>
                <a:lnTo>
                  <a:pt x="12230" y="1000"/>
                </a:lnTo>
                <a:lnTo>
                  <a:pt x="12216" y="1011"/>
                </a:lnTo>
                <a:lnTo>
                  <a:pt x="12201" y="1023"/>
                </a:lnTo>
                <a:lnTo>
                  <a:pt x="12187" y="1036"/>
                </a:lnTo>
                <a:lnTo>
                  <a:pt x="12174" y="1049"/>
                </a:lnTo>
                <a:lnTo>
                  <a:pt x="12162" y="1062"/>
                </a:lnTo>
                <a:lnTo>
                  <a:pt x="12149" y="1075"/>
                </a:lnTo>
                <a:lnTo>
                  <a:pt x="12137" y="1089"/>
                </a:lnTo>
                <a:lnTo>
                  <a:pt x="12126" y="1104"/>
                </a:lnTo>
                <a:lnTo>
                  <a:pt x="12170" y="886"/>
                </a:lnTo>
                <a:lnTo>
                  <a:pt x="12170" y="882"/>
                </a:lnTo>
                <a:lnTo>
                  <a:pt x="11892" y="882"/>
                </a:lnTo>
                <a:lnTo>
                  <a:pt x="11509" y="2810"/>
                </a:lnTo>
                <a:lnTo>
                  <a:pt x="11508" y="2815"/>
                </a:lnTo>
                <a:lnTo>
                  <a:pt x="11790" y="2815"/>
                </a:lnTo>
                <a:lnTo>
                  <a:pt x="12025" y="1632"/>
                </a:lnTo>
                <a:lnTo>
                  <a:pt x="12031" y="1605"/>
                </a:lnTo>
                <a:lnTo>
                  <a:pt x="12038" y="1576"/>
                </a:lnTo>
                <a:lnTo>
                  <a:pt x="12046" y="1549"/>
                </a:lnTo>
                <a:lnTo>
                  <a:pt x="12055" y="1523"/>
                </a:lnTo>
                <a:lnTo>
                  <a:pt x="12065" y="1496"/>
                </a:lnTo>
                <a:lnTo>
                  <a:pt x="12076" y="1471"/>
                </a:lnTo>
                <a:lnTo>
                  <a:pt x="12088" y="1446"/>
                </a:lnTo>
                <a:lnTo>
                  <a:pt x="12100" y="1422"/>
                </a:lnTo>
                <a:lnTo>
                  <a:pt x="12113" y="1399"/>
                </a:lnTo>
                <a:lnTo>
                  <a:pt x="12127" y="1376"/>
                </a:lnTo>
                <a:lnTo>
                  <a:pt x="12142" y="1355"/>
                </a:lnTo>
                <a:lnTo>
                  <a:pt x="12158" y="1334"/>
                </a:lnTo>
                <a:lnTo>
                  <a:pt x="12174" y="1313"/>
                </a:lnTo>
                <a:lnTo>
                  <a:pt x="12190" y="1293"/>
                </a:lnTo>
                <a:lnTo>
                  <a:pt x="12208" y="1275"/>
                </a:lnTo>
                <a:lnTo>
                  <a:pt x="12227" y="1256"/>
                </a:lnTo>
                <a:lnTo>
                  <a:pt x="12245" y="1240"/>
                </a:lnTo>
                <a:lnTo>
                  <a:pt x="12265" y="1224"/>
                </a:lnTo>
                <a:lnTo>
                  <a:pt x="12284" y="1208"/>
                </a:lnTo>
                <a:lnTo>
                  <a:pt x="12305" y="1194"/>
                </a:lnTo>
                <a:lnTo>
                  <a:pt x="12326" y="1181"/>
                </a:lnTo>
                <a:lnTo>
                  <a:pt x="12347" y="1169"/>
                </a:lnTo>
                <a:lnTo>
                  <a:pt x="12368" y="1158"/>
                </a:lnTo>
                <a:lnTo>
                  <a:pt x="12390" y="1148"/>
                </a:lnTo>
                <a:lnTo>
                  <a:pt x="12413" y="1138"/>
                </a:lnTo>
                <a:lnTo>
                  <a:pt x="12436" y="1131"/>
                </a:lnTo>
                <a:lnTo>
                  <a:pt x="12459" y="1124"/>
                </a:lnTo>
                <a:lnTo>
                  <a:pt x="12483" y="1119"/>
                </a:lnTo>
                <a:lnTo>
                  <a:pt x="12506" y="1114"/>
                </a:lnTo>
                <a:lnTo>
                  <a:pt x="12530" y="1111"/>
                </a:lnTo>
                <a:lnTo>
                  <a:pt x="12555" y="1109"/>
                </a:lnTo>
                <a:lnTo>
                  <a:pt x="12579" y="1109"/>
                </a:lnTo>
                <a:lnTo>
                  <a:pt x="12600" y="1109"/>
                </a:lnTo>
                <a:lnTo>
                  <a:pt x="12621" y="1111"/>
                </a:lnTo>
                <a:lnTo>
                  <a:pt x="12640" y="1113"/>
                </a:lnTo>
                <a:lnTo>
                  <a:pt x="12659" y="1117"/>
                </a:lnTo>
                <a:lnTo>
                  <a:pt x="12677" y="1122"/>
                </a:lnTo>
                <a:lnTo>
                  <a:pt x="12696" y="1128"/>
                </a:lnTo>
                <a:lnTo>
                  <a:pt x="12713" y="1134"/>
                </a:lnTo>
                <a:lnTo>
                  <a:pt x="12730" y="1142"/>
                </a:lnTo>
                <a:lnTo>
                  <a:pt x="12747" y="1152"/>
                </a:lnTo>
                <a:lnTo>
                  <a:pt x="12763" y="1161"/>
                </a:lnTo>
                <a:lnTo>
                  <a:pt x="12779" y="1172"/>
                </a:lnTo>
                <a:lnTo>
                  <a:pt x="12793" y="1184"/>
                </a:lnTo>
                <a:lnTo>
                  <a:pt x="12808" y="1197"/>
                </a:lnTo>
                <a:lnTo>
                  <a:pt x="12823" y="1212"/>
                </a:lnTo>
                <a:lnTo>
                  <a:pt x="12836" y="1227"/>
                </a:lnTo>
                <a:lnTo>
                  <a:pt x="12849" y="1243"/>
                </a:lnTo>
                <a:lnTo>
                  <a:pt x="12852" y="1248"/>
                </a:lnTo>
                <a:lnTo>
                  <a:pt x="13080" y="1042"/>
                </a:lnTo>
                <a:lnTo>
                  <a:pt x="13078" y="1039"/>
                </a:lnTo>
                <a:lnTo>
                  <a:pt x="13058" y="1017"/>
                </a:lnTo>
                <a:lnTo>
                  <a:pt x="13037" y="997"/>
                </a:lnTo>
                <a:lnTo>
                  <a:pt x="13016" y="978"/>
                </a:lnTo>
                <a:lnTo>
                  <a:pt x="12993" y="959"/>
                </a:lnTo>
                <a:lnTo>
                  <a:pt x="12970" y="944"/>
                </a:lnTo>
                <a:lnTo>
                  <a:pt x="12945" y="929"/>
                </a:lnTo>
                <a:lnTo>
                  <a:pt x="12921" y="916"/>
                </a:lnTo>
                <a:lnTo>
                  <a:pt x="12895" y="904"/>
                </a:lnTo>
                <a:lnTo>
                  <a:pt x="12868" y="893"/>
                </a:lnTo>
                <a:lnTo>
                  <a:pt x="12840" y="884"/>
                </a:lnTo>
                <a:lnTo>
                  <a:pt x="12813" y="877"/>
                </a:lnTo>
                <a:lnTo>
                  <a:pt x="12783" y="870"/>
                </a:lnTo>
                <a:lnTo>
                  <a:pt x="12753" y="864"/>
                </a:lnTo>
                <a:lnTo>
                  <a:pt x="12722" y="861"/>
                </a:lnTo>
                <a:lnTo>
                  <a:pt x="12691" y="859"/>
                </a:lnTo>
                <a:lnTo>
                  <a:pt x="12658" y="859"/>
                </a:lnTo>
                <a:close/>
                <a:moveTo>
                  <a:pt x="10973" y="882"/>
                </a:moveTo>
                <a:lnTo>
                  <a:pt x="11259" y="882"/>
                </a:lnTo>
                <a:lnTo>
                  <a:pt x="11258" y="886"/>
                </a:lnTo>
                <a:lnTo>
                  <a:pt x="10875" y="2815"/>
                </a:lnTo>
                <a:lnTo>
                  <a:pt x="10598" y="2815"/>
                </a:lnTo>
                <a:lnTo>
                  <a:pt x="10599" y="2810"/>
                </a:lnTo>
                <a:lnTo>
                  <a:pt x="10635" y="2610"/>
                </a:lnTo>
                <a:lnTo>
                  <a:pt x="10609" y="2637"/>
                </a:lnTo>
                <a:lnTo>
                  <a:pt x="10581" y="2663"/>
                </a:lnTo>
                <a:lnTo>
                  <a:pt x="10552" y="2687"/>
                </a:lnTo>
                <a:lnTo>
                  <a:pt x="10522" y="2709"/>
                </a:lnTo>
                <a:lnTo>
                  <a:pt x="10491" y="2730"/>
                </a:lnTo>
                <a:lnTo>
                  <a:pt x="10459" y="2748"/>
                </a:lnTo>
                <a:lnTo>
                  <a:pt x="10425" y="2766"/>
                </a:lnTo>
                <a:lnTo>
                  <a:pt x="10391" y="2780"/>
                </a:lnTo>
                <a:lnTo>
                  <a:pt x="10355" y="2794"/>
                </a:lnTo>
                <a:lnTo>
                  <a:pt x="10319" y="2805"/>
                </a:lnTo>
                <a:lnTo>
                  <a:pt x="10281" y="2815"/>
                </a:lnTo>
                <a:lnTo>
                  <a:pt x="10242" y="2824"/>
                </a:lnTo>
                <a:lnTo>
                  <a:pt x="10202" y="2830"/>
                </a:lnTo>
                <a:lnTo>
                  <a:pt x="10161" y="2835"/>
                </a:lnTo>
                <a:lnTo>
                  <a:pt x="10118" y="2837"/>
                </a:lnTo>
                <a:lnTo>
                  <a:pt x="10075" y="2838"/>
                </a:lnTo>
                <a:lnTo>
                  <a:pt x="10045" y="2837"/>
                </a:lnTo>
                <a:lnTo>
                  <a:pt x="10017" y="2836"/>
                </a:lnTo>
                <a:lnTo>
                  <a:pt x="9988" y="2833"/>
                </a:lnTo>
                <a:lnTo>
                  <a:pt x="9960" y="2828"/>
                </a:lnTo>
                <a:lnTo>
                  <a:pt x="9933" y="2823"/>
                </a:lnTo>
                <a:lnTo>
                  <a:pt x="9907" y="2815"/>
                </a:lnTo>
                <a:lnTo>
                  <a:pt x="9881" y="2807"/>
                </a:lnTo>
                <a:lnTo>
                  <a:pt x="9856" y="2799"/>
                </a:lnTo>
                <a:lnTo>
                  <a:pt x="9832" y="2789"/>
                </a:lnTo>
                <a:lnTo>
                  <a:pt x="9809" y="2777"/>
                </a:lnTo>
                <a:lnTo>
                  <a:pt x="9786" y="2765"/>
                </a:lnTo>
                <a:lnTo>
                  <a:pt x="9765" y="2752"/>
                </a:lnTo>
                <a:lnTo>
                  <a:pt x="9744" y="2736"/>
                </a:lnTo>
                <a:lnTo>
                  <a:pt x="9724" y="2721"/>
                </a:lnTo>
                <a:lnTo>
                  <a:pt x="9706" y="2705"/>
                </a:lnTo>
                <a:lnTo>
                  <a:pt x="9687" y="2687"/>
                </a:lnTo>
                <a:lnTo>
                  <a:pt x="9671" y="2669"/>
                </a:lnTo>
                <a:lnTo>
                  <a:pt x="9654" y="2649"/>
                </a:lnTo>
                <a:lnTo>
                  <a:pt x="9639" y="2630"/>
                </a:lnTo>
                <a:lnTo>
                  <a:pt x="9625" y="2608"/>
                </a:lnTo>
                <a:lnTo>
                  <a:pt x="9612" y="2586"/>
                </a:lnTo>
                <a:lnTo>
                  <a:pt x="9600" y="2563"/>
                </a:lnTo>
                <a:lnTo>
                  <a:pt x="9589" y="2540"/>
                </a:lnTo>
                <a:lnTo>
                  <a:pt x="9579" y="2515"/>
                </a:lnTo>
                <a:lnTo>
                  <a:pt x="9570" y="2490"/>
                </a:lnTo>
                <a:lnTo>
                  <a:pt x="9563" y="2464"/>
                </a:lnTo>
                <a:lnTo>
                  <a:pt x="9556" y="2436"/>
                </a:lnTo>
                <a:lnTo>
                  <a:pt x="9551" y="2409"/>
                </a:lnTo>
                <a:lnTo>
                  <a:pt x="9546" y="2381"/>
                </a:lnTo>
                <a:lnTo>
                  <a:pt x="9543" y="2351"/>
                </a:lnTo>
                <a:lnTo>
                  <a:pt x="9541" y="2322"/>
                </a:lnTo>
                <a:lnTo>
                  <a:pt x="9541" y="2291"/>
                </a:lnTo>
                <a:lnTo>
                  <a:pt x="9541" y="2267"/>
                </a:lnTo>
                <a:lnTo>
                  <a:pt x="9542" y="2243"/>
                </a:lnTo>
                <a:lnTo>
                  <a:pt x="9544" y="2221"/>
                </a:lnTo>
                <a:lnTo>
                  <a:pt x="9546" y="2199"/>
                </a:lnTo>
                <a:lnTo>
                  <a:pt x="9550" y="2179"/>
                </a:lnTo>
                <a:lnTo>
                  <a:pt x="9553" y="2158"/>
                </a:lnTo>
                <a:lnTo>
                  <a:pt x="9556" y="2137"/>
                </a:lnTo>
                <a:lnTo>
                  <a:pt x="9560" y="2116"/>
                </a:lnTo>
                <a:lnTo>
                  <a:pt x="9564" y="2099"/>
                </a:lnTo>
                <a:lnTo>
                  <a:pt x="9806" y="882"/>
                </a:lnTo>
                <a:lnTo>
                  <a:pt x="10088" y="882"/>
                </a:lnTo>
                <a:lnTo>
                  <a:pt x="10087" y="886"/>
                </a:lnTo>
                <a:lnTo>
                  <a:pt x="9849" y="2074"/>
                </a:lnTo>
                <a:lnTo>
                  <a:pt x="9844" y="2098"/>
                </a:lnTo>
                <a:lnTo>
                  <a:pt x="9840" y="2123"/>
                </a:lnTo>
                <a:lnTo>
                  <a:pt x="9837" y="2146"/>
                </a:lnTo>
                <a:lnTo>
                  <a:pt x="9834" y="2170"/>
                </a:lnTo>
                <a:lnTo>
                  <a:pt x="9832" y="2192"/>
                </a:lnTo>
                <a:lnTo>
                  <a:pt x="9830" y="2214"/>
                </a:lnTo>
                <a:lnTo>
                  <a:pt x="9830" y="2233"/>
                </a:lnTo>
                <a:lnTo>
                  <a:pt x="9829" y="2252"/>
                </a:lnTo>
                <a:lnTo>
                  <a:pt x="9830" y="2271"/>
                </a:lnTo>
                <a:lnTo>
                  <a:pt x="9831" y="2291"/>
                </a:lnTo>
                <a:lnTo>
                  <a:pt x="9832" y="2310"/>
                </a:lnTo>
                <a:lnTo>
                  <a:pt x="9836" y="2327"/>
                </a:lnTo>
                <a:lnTo>
                  <a:pt x="9839" y="2345"/>
                </a:lnTo>
                <a:lnTo>
                  <a:pt x="9843" y="2361"/>
                </a:lnTo>
                <a:lnTo>
                  <a:pt x="9848" y="2377"/>
                </a:lnTo>
                <a:lnTo>
                  <a:pt x="9853" y="2394"/>
                </a:lnTo>
                <a:lnTo>
                  <a:pt x="9860" y="2409"/>
                </a:lnTo>
                <a:lnTo>
                  <a:pt x="9866" y="2423"/>
                </a:lnTo>
                <a:lnTo>
                  <a:pt x="9874" y="2437"/>
                </a:lnTo>
                <a:lnTo>
                  <a:pt x="9881" y="2451"/>
                </a:lnTo>
                <a:lnTo>
                  <a:pt x="9890" y="2464"/>
                </a:lnTo>
                <a:lnTo>
                  <a:pt x="9900" y="2477"/>
                </a:lnTo>
                <a:lnTo>
                  <a:pt x="9911" y="2488"/>
                </a:lnTo>
                <a:lnTo>
                  <a:pt x="9922" y="2499"/>
                </a:lnTo>
                <a:lnTo>
                  <a:pt x="9933" y="2509"/>
                </a:lnTo>
                <a:lnTo>
                  <a:pt x="9945" y="2519"/>
                </a:lnTo>
                <a:lnTo>
                  <a:pt x="9958" y="2529"/>
                </a:lnTo>
                <a:lnTo>
                  <a:pt x="9971" y="2538"/>
                </a:lnTo>
                <a:lnTo>
                  <a:pt x="9985" y="2545"/>
                </a:lnTo>
                <a:lnTo>
                  <a:pt x="9999" y="2553"/>
                </a:lnTo>
                <a:lnTo>
                  <a:pt x="10015" y="2560"/>
                </a:lnTo>
                <a:lnTo>
                  <a:pt x="10031" y="2565"/>
                </a:lnTo>
                <a:lnTo>
                  <a:pt x="10046" y="2571"/>
                </a:lnTo>
                <a:lnTo>
                  <a:pt x="10064" y="2575"/>
                </a:lnTo>
                <a:lnTo>
                  <a:pt x="10081" y="2579"/>
                </a:lnTo>
                <a:lnTo>
                  <a:pt x="10099" y="2583"/>
                </a:lnTo>
                <a:lnTo>
                  <a:pt x="10117" y="2585"/>
                </a:lnTo>
                <a:lnTo>
                  <a:pt x="10137" y="2587"/>
                </a:lnTo>
                <a:lnTo>
                  <a:pt x="10157" y="2588"/>
                </a:lnTo>
                <a:lnTo>
                  <a:pt x="10176" y="2588"/>
                </a:lnTo>
                <a:lnTo>
                  <a:pt x="10195" y="2588"/>
                </a:lnTo>
                <a:lnTo>
                  <a:pt x="10219" y="2586"/>
                </a:lnTo>
                <a:lnTo>
                  <a:pt x="10248" y="2583"/>
                </a:lnTo>
                <a:lnTo>
                  <a:pt x="10282" y="2576"/>
                </a:lnTo>
                <a:lnTo>
                  <a:pt x="10301" y="2572"/>
                </a:lnTo>
                <a:lnTo>
                  <a:pt x="10320" y="2567"/>
                </a:lnTo>
                <a:lnTo>
                  <a:pt x="10341" y="2561"/>
                </a:lnTo>
                <a:lnTo>
                  <a:pt x="10362" y="2554"/>
                </a:lnTo>
                <a:lnTo>
                  <a:pt x="10383" y="2545"/>
                </a:lnTo>
                <a:lnTo>
                  <a:pt x="10404" y="2536"/>
                </a:lnTo>
                <a:lnTo>
                  <a:pt x="10426" y="2526"/>
                </a:lnTo>
                <a:lnTo>
                  <a:pt x="10448" y="2513"/>
                </a:lnTo>
                <a:lnTo>
                  <a:pt x="10471" y="2500"/>
                </a:lnTo>
                <a:lnTo>
                  <a:pt x="10493" y="2484"/>
                </a:lnTo>
                <a:lnTo>
                  <a:pt x="10515" y="2468"/>
                </a:lnTo>
                <a:lnTo>
                  <a:pt x="10536" y="2449"/>
                </a:lnTo>
                <a:lnTo>
                  <a:pt x="10558" y="2429"/>
                </a:lnTo>
                <a:lnTo>
                  <a:pt x="10579" y="2407"/>
                </a:lnTo>
                <a:lnTo>
                  <a:pt x="10600" y="2383"/>
                </a:lnTo>
                <a:lnTo>
                  <a:pt x="10619" y="2357"/>
                </a:lnTo>
                <a:lnTo>
                  <a:pt x="10638" y="2328"/>
                </a:lnTo>
                <a:lnTo>
                  <a:pt x="10655" y="2298"/>
                </a:lnTo>
                <a:lnTo>
                  <a:pt x="10673" y="2265"/>
                </a:lnTo>
                <a:lnTo>
                  <a:pt x="10688" y="2230"/>
                </a:lnTo>
                <a:lnTo>
                  <a:pt x="10704" y="2192"/>
                </a:lnTo>
                <a:lnTo>
                  <a:pt x="10717" y="2153"/>
                </a:lnTo>
                <a:lnTo>
                  <a:pt x="10729" y="2110"/>
                </a:lnTo>
                <a:lnTo>
                  <a:pt x="10738" y="2064"/>
                </a:lnTo>
                <a:lnTo>
                  <a:pt x="10973" y="88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de-CH"/>
          </a:p>
        </p:txBody>
      </p:sp>
    </p:spTree>
    <p:extLst>
      <p:ext uri="{BB962C8B-B14F-4D97-AF65-F5344CB8AC3E}">
        <p14:creationId xmlns:p14="http://schemas.microsoft.com/office/powerpoint/2010/main" val="1296982842"/>
      </p:ext>
    </p:extLst>
  </p:cSld>
  <p:clrMap bg1="lt1" tx1="dk1" bg2="lt2" tx2="dk2" accent1="accent1" accent2="accent2" accent3="accent3" accent4="accent4" accent5="accent5" accent6="accent6" hlink="hlink" folHlink="folHlink"/>
  <p:sldLayoutIdLst>
    <p:sldLayoutId id="2147483672" r:id="rId1"/>
    <p:sldLayoutId id="2147483687" r:id="rId2"/>
  </p:sldLayoutIdLst>
  <p:txStyles>
    <p:titleStyle>
      <a:lvl1pPr algn="l" defTabSz="1475110" rtl="0" eaLnBrk="1" latinLnBrk="0" hangingPunct="1">
        <a:lnSpc>
          <a:spcPts val="3900"/>
        </a:lnSpc>
        <a:spcBef>
          <a:spcPct val="0"/>
        </a:spcBef>
        <a:buNone/>
        <a:defRPr sz="3500" b="1" kern="1200">
          <a:solidFill>
            <a:schemeClr val="bg2"/>
          </a:solidFill>
          <a:latin typeface="+mj-lt"/>
          <a:ea typeface="+mj-ea"/>
          <a:cs typeface="+mj-cs"/>
        </a:defRPr>
      </a:lvl1pPr>
    </p:titleStyle>
    <p:bodyStyle>
      <a:lvl1pPr marL="0" indent="0" algn="l" defTabSz="1475110" rtl="0" eaLnBrk="1" latinLnBrk="0" hangingPunct="1">
        <a:lnSpc>
          <a:spcPts val="1200"/>
        </a:lnSpc>
        <a:spcBef>
          <a:spcPts val="0"/>
        </a:spcBef>
        <a:buFont typeface="Arial" panose="020B0604020202020204" pitchFamily="34" charset="0"/>
        <a:buNone/>
        <a:defRPr sz="1000" kern="1200">
          <a:solidFill>
            <a:schemeClr val="tx1"/>
          </a:solidFill>
          <a:latin typeface="+mn-lt"/>
          <a:ea typeface="+mn-ea"/>
          <a:cs typeface="+mn-cs"/>
        </a:defRPr>
      </a:lvl1pPr>
      <a:lvl2pPr marL="180975" indent="-180975"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2pPr>
      <a:lvl3pPr marL="357188" indent="-180975" algn="l" defTabSz="1475110" rtl="0" eaLnBrk="1" latinLnBrk="0" hangingPunct="1">
        <a:lnSpc>
          <a:spcPts val="1200"/>
        </a:lnSpc>
        <a:spcBef>
          <a:spcPts val="0"/>
        </a:spcBef>
        <a:buFont typeface="Symbol" panose="05050102010706020507" pitchFamily="18" charset="2"/>
        <a:buChar char="-"/>
        <a:defRPr sz="1000" kern="1200">
          <a:solidFill>
            <a:schemeClr val="tx1"/>
          </a:solidFill>
          <a:latin typeface="+mn-lt"/>
          <a:ea typeface="+mn-ea"/>
          <a:cs typeface="+mn-cs"/>
        </a:defRPr>
      </a:lvl3pPr>
      <a:lvl4pPr marL="541338" indent="-182563"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4pPr>
      <a:lvl5pPr marL="714375" indent="-180975" algn="l" defTabSz="1475110" rtl="0" eaLnBrk="1" latinLnBrk="0" hangingPunct="1">
        <a:lnSpc>
          <a:spcPts val="1200"/>
        </a:lnSpc>
        <a:spcBef>
          <a:spcPts val="0"/>
        </a:spcBef>
        <a:buFont typeface="Symbol" panose="05050102010706020507" pitchFamily="18" charset="2"/>
        <a:buChar char="-"/>
        <a:tabLst/>
        <a:defRPr sz="1000" kern="1200">
          <a:solidFill>
            <a:schemeClr val="tx1"/>
          </a:solidFill>
          <a:latin typeface="+mn-lt"/>
          <a:ea typeface="+mn-ea"/>
          <a:cs typeface="+mn-cs"/>
        </a:defRPr>
      </a:lvl5pPr>
      <a:lvl6pPr marL="405655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6pPr>
      <a:lvl7pPr marL="479410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7pPr>
      <a:lvl8pPr marL="553166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8pPr>
      <a:lvl9pPr marL="626921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9pPr>
    </p:bodyStyle>
    <p:otherStyle>
      <a:defPPr>
        <a:defRPr lang="de-DE"/>
      </a:defPPr>
      <a:lvl1pPr marL="0" algn="l" defTabSz="1475110" rtl="0" eaLnBrk="1" latinLnBrk="0" hangingPunct="1">
        <a:defRPr sz="2900" kern="1200">
          <a:solidFill>
            <a:schemeClr val="tx1"/>
          </a:solidFill>
          <a:latin typeface="+mn-lt"/>
          <a:ea typeface="+mn-ea"/>
          <a:cs typeface="+mn-cs"/>
        </a:defRPr>
      </a:lvl1pPr>
      <a:lvl2pPr marL="737555" algn="l" defTabSz="1475110" rtl="0" eaLnBrk="1" latinLnBrk="0" hangingPunct="1">
        <a:defRPr sz="2900" kern="1200">
          <a:solidFill>
            <a:schemeClr val="tx1"/>
          </a:solidFill>
          <a:latin typeface="+mn-lt"/>
          <a:ea typeface="+mn-ea"/>
          <a:cs typeface="+mn-cs"/>
        </a:defRPr>
      </a:lvl2pPr>
      <a:lvl3pPr marL="1475110" algn="l" defTabSz="1475110" rtl="0" eaLnBrk="1" latinLnBrk="0" hangingPunct="1">
        <a:defRPr sz="2900" kern="1200">
          <a:solidFill>
            <a:schemeClr val="tx1"/>
          </a:solidFill>
          <a:latin typeface="+mn-lt"/>
          <a:ea typeface="+mn-ea"/>
          <a:cs typeface="+mn-cs"/>
        </a:defRPr>
      </a:lvl3pPr>
      <a:lvl4pPr marL="2212665" algn="l" defTabSz="1475110" rtl="0" eaLnBrk="1" latinLnBrk="0" hangingPunct="1">
        <a:defRPr sz="2900" kern="1200">
          <a:solidFill>
            <a:schemeClr val="tx1"/>
          </a:solidFill>
          <a:latin typeface="+mn-lt"/>
          <a:ea typeface="+mn-ea"/>
          <a:cs typeface="+mn-cs"/>
        </a:defRPr>
      </a:lvl4pPr>
      <a:lvl5pPr marL="2950220" algn="l" defTabSz="1475110" rtl="0" eaLnBrk="1" latinLnBrk="0" hangingPunct="1">
        <a:defRPr sz="2900" kern="1200">
          <a:solidFill>
            <a:schemeClr val="tx1"/>
          </a:solidFill>
          <a:latin typeface="+mn-lt"/>
          <a:ea typeface="+mn-ea"/>
          <a:cs typeface="+mn-cs"/>
        </a:defRPr>
      </a:lvl5pPr>
      <a:lvl6pPr marL="3687775" algn="l" defTabSz="1475110" rtl="0" eaLnBrk="1" latinLnBrk="0" hangingPunct="1">
        <a:defRPr sz="2900" kern="1200">
          <a:solidFill>
            <a:schemeClr val="tx1"/>
          </a:solidFill>
          <a:latin typeface="+mn-lt"/>
          <a:ea typeface="+mn-ea"/>
          <a:cs typeface="+mn-cs"/>
        </a:defRPr>
      </a:lvl6pPr>
      <a:lvl7pPr marL="4425330" algn="l" defTabSz="1475110" rtl="0" eaLnBrk="1" latinLnBrk="0" hangingPunct="1">
        <a:defRPr sz="2900" kern="1200">
          <a:solidFill>
            <a:schemeClr val="tx1"/>
          </a:solidFill>
          <a:latin typeface="+mn-lt"/>
          <a:ea typeface="+mn-ea"/>
          <a:cs typeface="+mn-cs"/>
        </a:defRPr>
      </a:lvl7pPr>
      <a:lvl8pPr marL="5162885" algn="l" defTabSz="1475110" rtl="0" eaLnBrk="1" latinLnBrk="0" hangingPunct="1">
        <a:defRPr sz="2900" kern="1200">
          <a:solidFill>
            <a:schemeClr val="tx1"/>
          </a:solidFill>
          <a:latin typeface="+mn-lt"/>
          <a:ea typeface="+mn-ea"/>
          <a:cs typeface="+mn-cs"/>
        </a:defRPr>
      </a:lvl8pPr>
      <a:lvl9pPr marL="5900440" algn="l" defTabSz="1475110" rtl="0" eaLnBrk="1" latinLnBrk="0" hangingPunct="1">
        <a:defRPr sz="29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396000" y="1206500"/>
            <a:ext cx="14329650" cy="1800225"/>
          </a:xfrm>
          <a:prstGeom prst="rect">
            <a:avLst/>
          </a:prstGeom>
          <a:solidFill>
            <a:schemeClr val="tx2"/>
          </a:solidFill>
        </p:spPr>
        <p:txBody>
          <a:bodyPr vert="horz" lIns="324000" tIns="324000" rIns="324000" bIns="324000" rtlCol="0" anchor="t" anchorCtr="0">
            <a:noAutofit/>
          </a:bodyPr>
          <a:lstStyle/>
          <a:p>
            <a:r>
              <a:rPr lang="de-DE" dirty="0"/>
              <a:t>Titelmasterformat durch Klicken bearbeiten</a:t>
            </a:r>
            <a:endParaRPr lang="de-CH" dirty="0"/>
          </a:p>
        </p:txBody>
      </p:sp>
      <p:sp>
        <p:nvSpPr>
          <p:cNvPr id="3" name="Textplatzhalter 2"/>
          <p:cNvSpPr>
            <a:spLocks noGrp="1"/>
          </p:cNvSpPr>
          <p:nvPr>
            <p:ph type="body" idx="1"/>
          </p:nvPr>
        </p:nvSpPr>
        <p:spPr>
          <a:xfrm>
            <a:off x="396000" y="3208339"/>
            <a:ext cx="14329649" cy="4968490"/>
          </a:xfrm>
          <a:prstGeom prst="rect">
            <a:avLst/>
          </a:prstGeom>
        </p:spPr>
        <p:txBody>
          <a:bodyPr vert="horz" lIns="0" tIns="0" rIns="0" bIns="0" rtlCol="0">
            <a:noAutofit/>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CH" dirty="0"/>
          </a:p>
        </p:txBody>
      </p:sp>
      <p:sp>
        <p:nvSpPr>
          <p:cNvPr id="5" name="Freeform 5"/>
          <p:cNvSpPr>
            <a:spLocks noEditPoints="1"/>
          </p:cNvSpPr>
          <p:nvPr/>
        </p:nvSpPr>
        <p:spPr bwMode="auto">
          <a:xfrm>
            <a:off x="396000" y="396000"/>
            <a:ext cx="2520950" cy="409575"/>
          </a:xfrm>
          <a:custGeom>
            <a:avLst/>
            <a:gdLst>
              <a:gd name="T0" fmla="*/ 2491 w 17468"/>
              <a:gd name="T1" fmla="*/ 1090 h 2838"/>
              <a:gd name="T2" fmla="*/ 6234 w 17468"/>
              <a:gd name="T3" fmla="*/ 1725 h 2838"/>
              <a:gd name="T4" fmla="*/ 10872 w 17468"/>
              <a:gd name="T5" fmla="*/ 351 h 2838"/>
              <a:gd name="T6" fmla="*/ 15019 w 17468"/>
              <a:gd name="T7" fmla="*/ 860 h 2838"/>
              <a:gd name="T8" fmla="*/ 14561 w 17468"/>
              <a:gd name="T9" fmla="*/ 1005 h 2838"/>
              <a:gd name="T10" fmla="*/ 14235 w 17468"/>
              <a:gd name="T11" fmla="*/ 1382 h 2838"/>
              <a:gd name="T12" fmla="*/ 14070 w 17468"/>
              <a:gd name="T13" fmla="*/ 1925 h 2838"/>
              <a:gd name="T14" fmla="*/ 14074 w 17468"/>
              <a:gd name="T15" fmla="*/ 2332 h 2838"/>
              <a:gd name="T16" fmla="*/ 14238 w 17468"/>
              <a:gd name="T17" fmla="*/ 2651 h 2838"/>
              <a:gd name="T18" fmla="*/ 14550 w 17468"/>
              <a:gd name="T19" fmla="*/ 2819 h 2838"/>
              <a:gd name="T20" fmla="*/ 14870 w 17468"/>
              <a:gd name="T21" fmla="*/ 2828 h 2838"/>
              <a:gd name="T22" fmla="*/ 15101 w 17468"/>
              <a:gd name="T23" fmla="*/ 2761 h 2838"/>
              <a:gd name="T24" fmla="*/ 15310 w 17468"/>
              <a:gd name="T25" fmla="*/ 2631 h 2838"/>
              <a:gd name="T26" fmla="*/ 15075 w 17468"/>
              <a:gd name="T27" fmla="*/ 2488 h 2838"/>
              <a:gd name="T28" fmla="*/ 14751 w 17468"/>
              <a:gd name="T29" fmla="*/ 2588 h 2838"/>
              <a:gd name="T30" fmla="*/ 14549 w 17468"/>
              <a:gd name="T31" fmla="*/ 2542 h 2838"/>
              <a:gd name="T32" fmla="*/ 14393 w 17468"/>
              <a:gd name="T33" fmla="*/ 2388 h 2838"/>
              <a:gd name="T34" fmla="*/ 14337 w 17468"/>
              <a:gd name="T35" fmla="*/ 2097 h 2838"/>
              <a:gd name="T36" fmla="*/ 14398 w 17468"/>
              <a:gd name="T37" fmla="*/ 1714 h 2838"/>
              <a:gd name="T38" fmla="*/ 14576 w 17468"/>
              <a:gd name="T39" fmla="*/ 1342 h 2838"/>
              <a:gd name="T40" fmla="*/ 14813 w 17468"/>
              <a:gd name="T41" fmla="*/ 1156 h 2838"/>
              <a:gd name="T42" fmla="*/ 15127 w 17468"/>
              <a:gd name="T43" fmla="*/ 1116 h 2838"/>
              <a:gd name="T44" fmla="*/ 15376 w 17468"/>
              <a:gd name="T45" fmla="*/ 1268 h 2838"/>
              <a:gd name="T46" fmla="*/ 15527 w 17468"/>
              <a:gd name="T47" fmla="*/ 1030 h 2838"/>
              <a:gd name="T48" fmla="*/ 15349 w 17468"/>
              <a:gd name="T49" fmla="*/ 911 h 2838"/>
              <a:gd name="T50" fmla="*/ 15112 w 17468"/>
              <a:gd name="T51" fmla="*/ 860 h 2838"/>
              <a:gd name="T52" fmla="*/ 16588 w 17468"/>
              <a:gd name="T53" fmla="*/ 927 h 2838"/>
              <a:gd name="T54" fmla="*/ 16035 w 17468"/>
              <a:gd name="T55" fmla="*/ 2815 h 2838"/>
              <a:gd name="T56" fmla="*/ 16430 w 17468"/>
              <a:gd name="T57" fmla="*/ 1290 h 2838"/>
              <a:gd name="T58" fmla="*/ 16670 w 17468"/>
              <a:gd name="T59" fmla="*/ 1136 h 2838"/>
              <a:gd name="T60" fmla="*/ 16911 w 17468"/>
              <a:gd name="T61" fmla="*/ 1114 h 2838"/>
              <a:gd name="T62" fmla="*/ 17076 w 17468"/>
              <a:gd name="T63" fmla="*/ 1188 h 2838"/>
              <a:gd name="T64" fmla="*/ 17166 w 17468"/>
              <a:gd name="T65" fmla="*/ 1336 h 2838"/>
              <a:gd name="T66" fmla="*/ 17171 w 17468"/>
              <a:gd name="T67" fmla="*/ 1550 h 2838"/>
              <a:gd name="T68" fmla="*/ 17465 w 17468"/>
              <a:gd name="T69" fmla="*/ 1481 h 2838"/>
              <a:gd name="T70" fmla="*/ 17430 w 17468"/>
              <a:gd name="T71" fmla="*/ 1182 h 2838"/>
              <a:gd name="T72" fmla="*/ 17264 w 17468"/>
              <a:gd name="T73" fmla="*/ 961 h 2838"/>
              <a:gd name="T74" fmla="*/ 16991 w 17468"/>
              <a:gd name="T75" fmla="*/ 861 h 2838"/>
              <a:gd name="T76" fmla="*/ 8963 w 17468"/>
              <a:gd name="T77" fmla="*/ 1132 h 2838"/>
              <a:gd name="T78" fmla="*/ 8004 w 17468"/>
              <a:gd name="T79" fmla="*/ 1128 h 2838"/>
              <a:gd name="T80" fmla="*/ 12290 w 17468"/>
              <a:gd name="T81" fmla="*/ 957 h 2838"/>
              <a:gd name="T82" fmla="*/ 12170 w 17468"/>
              <a:gd name="T83" fmla="*/ 886 h 2838"/>
              <a:gd name="T84" fmla="*/ 12065 w 17468"/>
              <a:gd name="T85" fmla="*/ 1496 h 2838"/>
              <a:gd name="T86" fmla="*/ 12227 w 17468"/>
              <a:gd name="T87" fmla="*/ 1256 h 2838"/>
              <a:gd name="T88" fmla="*/ 12459 w 17468"/>
              <a:gd name="T89" fmla="*/ 1124 h 2838"/>
              <a:gd name="T90" fmla="*/ 12696 w 17468"/>
              <a:gd name="T91" fmla="*/ 1128 h 2838"/>
              <a:gd name="T92" fmla="*/ 12852 w 17468"/>
              <a:gd name="T93" fmla="*/ 1248 h 2838"/>
              <a:gd name="T94" fmla="*/ 12868 w 17468"/>
              <a:gd name="T95" fmla="*/ 893 h 2838"/>
              <a:gd name="T96" fmla="*/ 10875 w 17468"/>
              <a:gd name="T97" fmla="*/ 2815 h 2838"/>
              <a:gd name="T98" fmla="*/ 10391 w 17468"/>
              <a:gd name="T99" fmla="*/ 2780 h 2838"/>
              <a:gd name="T100" fmla="*/ 9988 w 17468"/>
              <a:gd name="T101" fmla="*/ 2833 h 2838"/>
              <a:gd name="T102" fmla="*/ 9724 w 17468"/>
              <a:gd name="T103" fmla="*/ 2721 h 2838"/>
              <a:gd name="T104" fmla="*/ 9570 w 17468"/>
              <a:gd name="T105" fmla="*/ 2490 h 2838"/>
              <a:gd name="T106" fmla="*/ 9546 w 17468"/>
              <a:gd name="T107" fmla="*/ 2199 h 2838"/>
              <a:gd name="T108" fmla="*/ 9840 w 17468"/>
              <a:gd name="T109" fmla="*/ 2123 h 2838"/>
              <a:gd name="T110" fmla="*/ 9839 w 17468"/>
              <a:gd name="T111" fmla="*/ 2345 h 2838"/>
              <a:gd name="T112" fmla="*/ 9922 w 17468"/>
              <a:gd name="T113" fmla="*/ 2499 h 2838"/>
              <a:gd name="T114" fmla="*/ 10081 w 17468"/>
              <a:gd name="T115" fmla="*/ 2579 h 2838"/>
              <a:gd name="T116" fmla="*/ 10320 w 17468"/>
              <a:gd name="T117" fmla="*/ 2567 h 2838"/>
              <a:gd name="T118" fmla="*/ 10558 w 17468"/>
              <a:gd name="T119" fmla="*/ 2429 h 2838"/>
              <a:gd name="T120" fmla="*/ 10738 w 17468"/>
              <a:gd name="T121" fmla="*/ 2064 h 28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7468" h="2838">
                <a:moveTo>
                  <a:pt x="6359" y="1090"/>
                </a:moveTo>
                <a:lnTo>
                  <a:pt x="5726" y="1090"/>
                </a:lnTo>
                <a:lnTo>
                  <a:pt x="5949" y="0"/>
                </a:lnTo>
                <a:lnTo>
                  <a:pt x="566" y="0"/>
                </a:lnTo>
                <a:lnTo>
                  <a:pt x="0" y="2815"/>
                </a:lnTo>
                <a:lnTo>
                  <a:pt x="2146" y="2815"/>
                </a:lnTo>
                <a:lnTo>
                  <a:pt x="2287" y="2111"/>
                </a:lnTo>
                <a:lnTo>
                  <a:pt x="1020" y="2111"/>
                </a:lnTo>
                <a:lnTo>
                  <a:pt x="1096" y="1725"/>
                </a:lnTo>
                <a:lnTo>
                  <a:pt x="2364" y="1725"/>
                </a:lnTo>
                <a:lnTo>
                  <a:pt x="2491" y="1090"/>
                </a:lnTo>
                <a:lnTo>
                  <a:pt x="1224" y="1090"/>
                </a:lnTo>
                <a:lnTo>
                  <a:pt x="1300" y="704"/>
                </a:lnTo>
                <a:lnTo>
                  <a:pt x="3309" y="704"/>
                </a:lnTo>
                <a:lnTo>
                  <a:pt x="2885" y="2815"/>
                </a:lnTo>
                <a:lnTo>
                  <a:pt x="3765" y="2815"/>
                </a:lnTo>
                <a:lnTo>
                  <a:pt x="4189" y="704"/>
                </a:lnTo>
                <a:lnTo>
                  <a:pt x="4928" y="704"/>
                </a:lnTo>
                <a:lnTo>
                  <a:pt x="4503" y="2815"/>
                </a:lnTo>
                <a:lnTo>
                  <a:pt x="5383" y="2815"/>
                </a:lnTo>
                <a:lnTo>
                  <a:pt x="5601" y="1725"/>
                </a:lnTo>
                <a:lnTo>
                  <a:pt x="6234" y="1725"/>
                </a:lnTo>
                <a:lnTo>
                  <a:pt x="6017" y="2815"/>
                </a:lnTo>
                <a:lnTo>
                  <a:pt x="6897" y="2815"/>
                </a:lnTo>
                <a:lnTo>
                  <a:pt x="7462" y="0"/>
                </a:lnTo>
                <a:lnTo>
                  <a:pt x="6582" y="0"/>
                </a:lnTo>
                <a:lnTo>
                  <a:pt x="6359" y="1090"/>
                </a:lnTo>
                <a:close/>
                <a:moveTo>
                  <a:pt x="10121" y="351"/>
                </a:moveTo>
                <a:lnTo>
                  <a:pt x="10403" y="351"/>
                </a:lnTo>
                <a:lnTo>
                  <a:pt x="10473" y="0"/>
                </a:lnTo>
                <a:lnTo>
                  <a:pt x="10191" y="0"/>
                </a:lnTo>
                <a:lnTo>
                  <a:pt x="10121" y="351"/>
                </a:lnTo>
                <a:close/>
                <a:moveTo>
                  <a:pt x="10872" y="351"/>
                </a:moveTo>
                <a:lnTo>
                  <a:pt x="11153" y="351"/>
                </a:lnTo>
                <a:lnTo>
                  <a:pt x="11223" y="0"/>
                </a:lnTo>
                <a:lnTo>
                  <a:pt x="10943" y="0"/>
                </a:lnTo>
                <a:lnTo>
                  <a:pt x="10872" y="351"/>
                </a:lnTo>
                <a:close/>
                <a:moveTo>
                  <a:pt x="13609" y="351"/>
                </a:moveTo>
                <a:lnTo>
                  <a:pt x="13890" y="351"/>
                </a:lnTo>
                <a:lnTo>
                  <a:pt x="13960" y="0"/>
                </a:lnTo>
                <a:lnTo>
                  <a:pt x="13680" y="0"/>
                </a:lnTo>
                <a:lnTo>
                  <a:pt x="13609" y="351"/>
                </a:lnTo>
                <a:close/>
                <a:moveTo>
                  <a:pt x="15066" y="859"/>
                </a:moveTo>
                <a:lnTo>
                  <a:pt x="15019" y="860"/>
                </a:lnTo>
                <a:lnTo>
                  <a:pt x="14972" y="863"/>
                </a:lnTo>
                <a:lnTo>
                  <a:pt x="14927" y="868"/>
                </a:lnTo>
                <a:lnTo>
                  <a:pt x="14883" y="875"/>
                </a:lnTo>
                <a:lnTo>
                  <a:pt x="14839" y="885"/>
                </a:lnTo>
                <a:lnTo>
                  <a:pt x="14795" y="896"/>
                </a:lnTo>
                <a:lnTo>
                  <a:pt x="14754" y="909"/>
                </a:lnTo>
                <a:lnTo>
                  <a:pt x="14714" y="925"/>
                </a:lnTo>
                <a:lnTo>
                  <a:pt x="14674" y="942"/>
                </a:lnTo>
                <a:lnTo>
                  <a:pt x="14635" y="962"/>
                </a:lnTo>
                <a:lnTo>
                  <a:pt x="14598" y="982"/>
                </a:lnTo>
                <a:lnTo>
                  <a:pt x="14561" y="1005"/>
                </a:lnTo>
                <a:lnTo>
                  <a:pt x="14526" y="1030"/>
                </a:lnTo>
                <a:lnTo>
                  <a:pt x="14492" y="1058"/>
                </a:lnTo>
                <a:lnTo>
                  <a:pt x="14458" y="1086"/>
                </a:lnTo>
                <a:lnTo>
                  <a:pt x="14426" y="1117"/>
                </a:lnTo>
                <a:lnTo>
                  <a:pt x="14396" y="1149"/>
                </a:lnTo>
                <a:lnTo>
                  <a:pt x="14365" y="1184"/>
                </a:lnTo>
                <a:lnTo>
                  <a:pt x="14337" y="1220"/>
                </a:lnTo>
                <a:lnTo>
                  <a:pt x="14310" y="1257"/>
                </a:lnTo>
                <a:lnTo>
                  <a:pt x="14283" y="1298"/>
                </a:lnTo>
                <a:lnTo>
                  <a:pt x="14259" y="1339"/>
                </a:lnTo>
                <a:lnTo>
                  <a:pt x="14235" y="1382"/>
                </a:lnTo>
                <a:lnTo>
                  <a:pt x="14213" y="1427"/>
                </a:lnTo>
                <a:lnTo>
                  <a:pt x="14192" y="1474"/>
                </a:lnTo>
                <a:lnTo>
                  <a:pt x="14172" y="1522"/>
                </a:lnTo>
                <a:lnTo>
                  <a:pt x="14155" y="1572"/>
                </a:lnTo>
                <a:lnTo>
                  <a:pt x="14137" y="1623"/>
                </a:lnTo>
                <a:lnTo>
                  <a:pt x="14122" y="1677"/>
                </a:lnTo>
                <a:lnTo>
                  <a:pt x="14108" y="1731"/>
                </a:lnTo>
                <a:lnTo>
                  <a:pt x="14094" y="1788"/>
                </a:lnTo>
                <a:lnTo>
                  <a:pt x="14084" y="1846"/>
                </a:lnTo>
                <a:lnTo>
                  <a:pt x="14076" y="1885"/>
                </a:lnTo>
                <a:lnTo>
                  <a:pt x="14070" y="1925"/>
                </a:lnTo>
                <a:lnTo>
                  <a:pt x="14065" y="1966"/>
                </a:lnTo>
                <a:lnTo>
                  <a:pt x="14062" y="2005"/>
                </a:lnTo>
                <a:lnTo>
                  <a:pt x="14058" y="2043"/>
                </a:lnTo>
                <a:lnTo>
                  <a:pt x="14056" y="2079"/>
                </a:lnTo>
                <a:lnTo>
                  <a:pt x="14055" y="2113"/>
                </a:lnTo>
                <a:lnTo>
                  <a:pt x="14055" y="2143"/>
                </a:lnTo>
                <a:lnTo>
                  <a:pt x="14056" y="2183"/>
                </a:lnTo>
                <a:lnTo>
                  <a:pt x="14058" y="2221"/>
                </a:lnTo>
                <a:lnTo>
                  <a:pt x="14062" y="2259"/>
                </a:lnTo>
                <a:lnTo>
                  <a:pt x="14067" y="2297"/>
                </a:lnTo>
                <a:lnTo>
                  <a:pt x="14074" y="2332"/>
                </a:lnTo>
                <a:lnTo>
                  <a:pt x="14081" y="2366"/>
                </a:lnTo>
                <a:lnTo>
                  <a:pt x="14091" y="2400"/>
                </a:lnTo>
                <a:lnTo>
                  <a:pt x="14102" y="2433"/>
                </a:lnTo>
                <a:lnTo>
                  <a:pt x="14114" y="2464"/>
                </a:lnTo>
                <a:lnTo>
                  <a:pt x="14128" y="2494"/>
                </a:lnTo>
                <a:lnTo>
                  <a:pt x="14144" y="2524"/>
                </a:lnTo>
                <a:lnTo>
                  <a:pt x="14160" y="2551"/>
                </a:lnTo>
                <a:lnTo>
                  <a:pt x="14177" y="2578"/>
                </a:lnTo>
                <a:lnTo>
                  <a:pt x="14196" y="2603"/>
                </a:lnTo>
                <a:lnTo>
                  <a:pt x="14216" y="2628"/>
                </a:lnTo>
                <a:lnTo>
                  <a:pt x="14238" y="2651"/>
                </a:lnTo>
                <a:lnTo>
                  <a:pt x="14260" y="2673"/>
                </a:lnTo>
                <a:lnTo>
                  <a:pt x="14284" y="2694"/>
                </a:lnTo>
                <a:lnTo>
                  <a:pt x="14310" y="2714"/>
                </a:lnTo>
                <a:lnTo>
                  <a:pt x="14336" y="2731"/>
                </a:lnTo>
                <a:lnTo>
                  <a:pt x="14363" y="2747"/>
                </a:lnTo>
                <a:lnTo>
                  <a:pt x="14391" y="2763"/>
                </a:lnTo>
                <a:lnTo>
                  <a:pt x="14421" y="2777"/>
                </a:lnTo>
                <a:lnTo>
                  <a:pt x="14451" y="2790"/>
                </a:lnTo>
                <a:lnTo>
                  <a:pt x="14483" y="2801"/>
                </a:lnTo>
                <a:lnTo>
                  <a:pt x="14516" y="2811"/>
                </a:lnTo>
                <a:lnTo>
                  <a:pt x="14550" y="2819"/>
                </a:lnTo>
                <a:lnTo>
                  <a:pt x="14585" y="2826"/>
                </a:lnTo>
                <a:lnTo>
                  <a:pt x="14621" y="2831"/>
                </a:lnTo>
                <a:lnTo>
                  <a:pt x="14658" y="2835"/>
                </a:lnTo>
                <a:lnTo>
                  <a:pt x="14696" y="2837"/>
                </a:lnTo>
                <a:lnTo>
                  <a:pt x="14734" y="2838"/>
                </a:lnTo>
                <a:lnTo>
                  <a:pt x="14757" y="2838"/>
                </a:lnTo>
                <a:lnTo>
                  <a:pt x="14780" y="2837"/>
                </a:lnTo>
                <a:lnTo>
                  <a:pt x="14803" y="2836"/>
                </a:lnTo>
                <a:lnTo>
                  <a:pt x="14825" y="2834"/>
                </a:lnTo>
                <a:lnTo>
                  <a:pt x="14847" y="2831"/>
                </a:lnTo>
                <a:lnTo>
                  <a:pt x="14870" y="2828"/>
                </a:lnTo>
                <a:lnTo>
                  <a:pt x="14891" y="2825"/>
                </a:lnTo>
                <a:lnTo>
                  <a:pt x="14913" y="2821"/>
                </a:lnTo>
                <a:lnTo>
                  <a:pt x="14934" y="2816"/>
                </a:lnTo>
                <a:lnTo>
                  <a:pt x="14956" y="2811"/>
                </a:lnTo>
                <a:lnTo>
                  <a:pt x="14978" y="2805"/>
                </a:lnTo>
                <a:lnTo>
                  <a:pt x="14998" y="2799"/>
                </a:lnTo>
                <a:lnTo>
                  <a:pt x="15019" y="2792"/>
                </a:lnTo>
                <a:lnTo>
                  <a:pt x="15040" y="2786"/>
                </a:lnTo>
                <a:lnTo>
                  <a:pt x="15061" y="2778"/>
                </a:lnTo>
                <a:lnTo>
                  <a:pt x="15081" y="2769"/>
                </a:lnTo>
                <a:lnTo>
                  <a:pt x="15101" y="2761"/>
                </a:lnTo>
                <a:lnTo>
                  <a:pt x="15121" y="2751"/>
                </a:lnTo>
                <a:lnTo>
                  <a:pt x="15141" y="2741"/>
                </a:lnTo>
                <a:lnTo>
                  <a:pt x="15161" y="2731"/>
                </a:lnTo>
                <a:lnTo>
                  <a:pt x="15180" y="2720"/>
                </a:lnTo>
                <a:lnTo>
                  <a:pt x="15199" y="2709"/>
                </a:lnTo>
                <a:lnTo>
                  <a:pt x="15218" y="2697"/>
                </a:lnTo>
                <a:lnTo>
                  <a:pt x="15236" y="2684"/>
                </a:lnTo>
                <a:lnTo>
                  <a:pt x="15255" y="2672"/>
                </a:lnTo>
                <a:lnTo>
                  <a:pt x="15274" y="2658"/>
                </a:lnTo>
                <a:lnTo>
                  <a:pt x="15291" y="2645"/>
                </a:lnTo>
                <a:lnTo>
                  <a:pt x="15310" y="2631"/>
                </a:lnTo>
                <a:lnTo>
                  <a:pt x="15343" y="2600"/>
                </a:lnTo>
                <a:lnTo>
                  <a:pt x="15377" y="2567"/>
                </a:lnTo>
                <a:lnTo>
                  <a:pt x="15381" y="2565"/>
                </a:lnTo>
                <a:lnTo>
                  <a:pt x="15218" y="2368"/>
                </a:lnTo>
                <a:lnTo>
                  <a:pt x="15215" y="2363"/>
                </a:lnTo>
                <a:lnTo>
                  <a:pt x="15212" y="2366"/>
                </a:lnTo>
                <a:lnTo>
                  <a:pt x="15184" y="2395"/>
                </a:lnTo>
                <a:lnTo>
                  <a:pt x="15157" y="2421"/>
                </a:lnTo>
                <a:lnTo>
                  <a:pt x="15129" y="2446"/>
                </a:lnTo>
                <a:lnTo>
                  <a:pt x="15102" y="2468"/>
                </a:lnTo>
                <a:lnTo>
                  <a:pt x="15075" y="2488"/>
                </a:lnTo>
                <a:lnTo>
                  <a:pt x="15048" y="2506"/>
                </a:lnTo>
                <a:lnTo>
                  <a:pt x="15020" y="2523"/>
                </a:lnTo>
                <a:lnTo>
                  <a:pt x="14992" y="2537"/>
                </a:lnTo>
                <a:lnTo>
                  <a:pt x="14964" y="2549"/>
                </a:lnTo>
                <a:lnTo>
                  <a:pt x="14935" y="2560"/>
                </a:lnTo>
                <a:lnTo>
                  <a:pt x="14907" y="2568"/>
                </a:lnTo>
                <a:lnTo>
                  <a:pt x="14876" y="2576"/>
                </a:lnTo>
                <a:lnTo>
                  <a:pt x="14847" y="2581"/>
                </a:lnTo>
                <a:lnTo>
                  <a:pt x="14815" y="2585"/>
                </a:lnTo>
                <a:lnTo>
                  <a:pt x="14783" y="2587"/>
                </a:lnTo>
                <a:lnTo>
                  <a:pt x="14751" y="2588"/>
                </a:lnTo>
                <a:lnTo>
                  <a:pt x="14731" y="2588"/>
                </a:lnTo>
                <a:lnTo>
                  <a:pt x="14712" y="2587"/>
                </a:lnTo>
                <a:lnTo>
                  <a:pt x="14694" y="2585"/>
                </a:lnTo>
                <a:lnTo>
                  <a:pt x="14675" y="2583"/>
                </a:lnTo>
                <a:lnTo>
                  <a:pt x="14657" y="2579"/>
                </a:lnTo>
                <a:lnTo>
                  <a:pt x="14638" y="2575"/>
                </a:lnTo>
                <a:lnTo>
                  <a:pt x="14620" y="2571"/>
                </a:lnTo>
                <a:lnTo>
                  <a:pt x="14601" y="2564"/>
                </a:lnTo>
                <a:lnTo>
                  <a:pt x="14584" y="2557"/>
                </a:lnTo>
                <a:lnTo>
                  <a:pt x="14566" y="2550"/>
                </a:lnTo>
                <a:lnTo>
                  <a:pt x="14549" y="2542"/>
                </a:lnTo>
                <a:lnTo>
                  <a:pt x="14531" y="2532"/>
                </a:lnTo>
                <a:lnTo>
                  <a:pt x="14515" y="2523"/>
                </a:lnTo>
                <a:lnTo>
                  <a:pt x="14498" y="2512"/>
                </a:lnTo>
                <a:lnTo>
                  <a:pt x="14483" y="2500"/>
                </a:lnTo>
                <a:lnTo>
                  <a:pt x="14469" y="2487"/>
                </a:lnTo>
                <a:lnTo>
                  <a:pt x="14454" y="2473"/>
                </a:lnTo>
                <a:lnTo>
                  <a:pt x="14441" y="2458"/>
                </a:lnTo>
                <a:lnTo>
                  <a:pt x="14427" y="2442"/>
                </a:lnTo>
                <a:lnTo>
                  <a:pt x="14414" y="2425"/>
                </a:lnTo>
                <a:lnTo>
                  <a:pt x="14403" y="2407"/>
                </a:lnTo>
                <a:lnTo>
                  <a:pt x="14393" y="2388"/>
                </a:lnTo>
                <a:lnTo>
                  <a:pt x="14383" y="2369"/>
                </a:lnTo>
                <a:lnTo>
                  <a:pt x="14373" y="2347"/>
                </a:lnTo>
                <a:lnTo>
                  <a:pt x="14365" y="2325"/>
                </a:lnTo>
                <a:lnTo>
                  <a:pt x="14358" y="2301"/>
                </a:lnTo>
                <a:lnTo>
                  <a:pt x="14351" y="2277"/>
                </a:lnTo>
                <a:lnTo>
                  <a:pt x="14347" y="2251"/>
                </a:lnTo>
                <a:lnTo>
                  <a:pt x="14342" y="2223"/>
                </a:lnTo>
                <a:lnTo>
                  <a:pt x="14339" y="2195"/>
                </a:lnTo>
                <a:lnTo>
                  <a:pt x="14337" y="2166"/>
                </a:lnTo>
                <a:lnTo>
                  <a:pt x="14337" y="2135"/>
                </a:lnTo>
                <a:lnTo>
                  <a:pt x="14337" y="2097"/>
                </a:lnTo>
                <a:lnTo>
                  <a:pt x="14339" y="2060"/>
                </a:lnTo>
                <a:lnTo>
                  <a:pt x="14341" y="2024"/>
                </a:lnTo>
                <a:lnTo>
                  <a:pt x="14346" y="1989"/>
                </a:lnTo>
                <a:lnTo>
                  <a:pt x="14350" y="1954"/>
                </a:lnTo>
                <a:lnTo>
                  <a:pt x="14354" y="1919"/>
                </a:lnTo>
                <a:lnTo>
                  <a:pt x="14361" y="1883"/>
                </a:lnTo>
                <a:lnTo>
                  <a:pt x="14367" y="1847"/>
                </a:lnTo>
                <a:lnTo>
                  <a:pt x="14374" y="1815"/>
                </a:lnTo>
                <a:lnTo>
                  <a:pt x="14381" y="1782"/>
                </a:lnTo>
                <a:lnTo>
                  <a:pt x="14389" y="1749"/>
                </a:lnTo>
                <a:lnTo>
                  <a:pt x="14398" y="1714"/>
                </a:lnTo>
                <a:lnTo>
                  <a:pt x="14408" y="1679"/>
                </a:lnTo>
                <a:lnTo>
                  <a:pt x="14420" y="1643"/>
                </a:lnTo>
                <a:lnTo>
                  <a:pt x="14433" y="1606"/>
                </a:lnTo>
                <a:lnTo>
                  <a:pt x="14447" y="1570"/>
                </a:lnTo>
                <a:lnTo>
                  <a:pt x="14462" y="1533"/>
                </a:lnTo>
                <a:lnTo>
                  <a:pt x="14480" y="1496"/>
                </a:lnTo>
                <a:lnTo>
                  <a:pt x="14498" y="1460"/>
                </a:lnTo>
                <a:lnTo>
                  <a:pt x="14518" y="1426"/>
                </a:lnTo>
                <a:lnTo>
                  <a:pt x="14540" y="1391"/>
                </a:lnTo>
                <a:lnTo>
                  <a:pt x="14564" y="1358"/>
                </a:lnTo>
                <a:lnTo>
                  <a:pt x="14576" y="1342"/>
                </a:lnTo>
                <a:lnTo>
                  <a:pt x="14589" y="1325"/>
                </a:lnTo>
                <a:lnTo>
                  <a:pt x="14602" y="1310"/>
                </a:lnTo>
                <a:lnTo>
                  <a:pt x="14616" y="1295"/>
                </a:lnTo>
                <a:lnTo>
                  <a:pt x="14639" y="1273"/>
                </a:lnTo>
                <a:lnTo>
                  <a:pt x="14662" y="1252"/>
                </a:lnTo>
                <a:lnTo>
                  <a:pt x="14686" y="1232"/>
                </a:lnTo>
                <a:lnTo>
                  <a:pt x="14710" y="1214"/>
                </a:lnTo>
                <a:lnTo>
                  <a:pt x="14735" y="1197"/>
                </a:lnTo>
                <a:lnTo>
                  <a:pt x="14760" y="1182"/>
                </a:lnTo>
                <a:lnTo>
                  <a:pt x="14787" y="1168"/>
                </a:lnTo>
                <a:lnTo>
                  <a:pt x="14813" y="1156"/>
                </a:lnTo>
                <a:lnTo>
                  <a:pt x="14839" y="1145"/>
                </a:lnTo>
                <a:lnTo>
                  <a:pt x="14866" y="1135"/>
                </a:lnTo>
                <a:lnTo>
                  <a:pt x="14894" y="1128"/>
                </a:lnTo>
                <a:lnTo>
                  <a:pt x="14922" y="1121"/>
                </a:lnTo>
                <a:lnTo>
                  <a:pt x="14950" y="1116"/>
                </a:lnTo>
                <a:lnTo>
                  <a:pt x="14980" y="1111"/>
                </a:lnTo>
                <a:lnTo>
                  <a:pt x="15009" y="1109"/>
                </a:lnTo>
                <a:lnTo>
                  <a:pt x="15039" y="1109"/>
                </a:lnTo>
                <a:lnTo>
                  <a:pt x="15071" y="1109"/>
                </a:lnTo>
                <a:lnTo>
                  <a:pt x="15099" y="1111"/>
                </a:lnTo>
                <a:lnTo>
                  <a:pt x="15127" y="1116"/>
                </a:lnTo>
                <a:lnTo>
                  <a:pt x="15155" y="1121"/>
                </a:lnTo>
                <a:lnTo>
                  <a:pt x="15180" y="1128"/>
                </a:lnTo>
                <a:lnTo>
                  <a:pt x="15205" y="1136"/>
                </a:lnTo>
                <a:lnTo>
                  <a:pt x="15229" y="1146"/>
                </a:lnTo>
                <a:lnTo>
                  <a:pt x="15252" y="1158"/>
                </a:lnTo>
                <a:lnTo>
                  <a:pt x="15274" y="1171"/>
                </a:lnTo>
                <a:lnTo>
                  <a:pt x="15295" y="1187"/>
                </a:lnTo>
                <a:lnTo>
                  <a:pt x="15316" y="1204"/>
                </a:lnTo>
                <a:lnTo>
                  <a:pt x="15336" y="1224"/>
                </a:lnTo>
                <a:lnTo>
                  <a:pt x="15357" y="1245"/>
                </a:lnTo>
                <a:lnTo>
                  <a:pt x="15376" y="1268"/>
                </a:lnTo>
                <a:lnTo>
                  <a:pt x="15395" y="1295"/>
                </a:lnTo>
                <a:lnTo>
                  <a:pt x="15414" y="1322"/>
                </a:lnTo>
                <a:lnTo>
                  <a:pt x="15417" y="1325"/>
                </a:lnTo>
                <a:lnTo>
                  <a:pt x="15623" y="1150"/>
                </a:lnTo>
                <a:lnTo>
                  <a:pt x="15626" y="1148"/>
                </a:lnTo>
                <a:lnTo>
                  <a:pt x="15624" y="1145"/>
                </a:lnTo>
                <a:lnTo>
                  <a:pt x="15598" y="1109"/>
                </a:lnTo>
                <a:lnTo>
                  <a:pt x="15569" y="1076"/>
                </a:lnTo>
                <a:lnTo>
                  <a:pt x="15555" y="1060"/>
                </a:lnTo>
                <a:lnTo>
                  <a:pt x="15541" y="1046"/>
                </a:lnTo>
                <a:lnTo>
                  <a:pt x="15527" y="1030"/>
                </a:lnTo>
                <a:lnTo>
                  <a:pt x="15512" y="1017"/>
                </a:lnTo>
                <a:lnTo>
                  <a:pt x="15496" y="1003"/>
                </a:lnTo>
                <a:lnTo>
                  <a:pt x="15481" y="991"/>
                </a:lnTo>
                <a:lnTo>
                  <a:pt x="15466" y="979"/>
                </a:lnTo>
                <a:lnTo>
                  <a:pt x="15450" y="967"/>
                </a:lnTo>
                <a:lnTo>
                  <a:pt x="15434" y="956"/>
                </a:lnTo>
                <a:lnTo>
                  <a:pt x="15418" y="946"/>
                </a:lnTo>
                <a:lnTo>
                  <a:pt x="15401" y="937"/>
                </a:lnTo>
                <a:lnTo>
                  <a:pt x="15384" y="928"/>
                </a:lnTo>
                <a:lnTo>
                  <a:pt x="15366" y="919"/>
                </a:lnTo>
                <a:lnTo>
                  <a:pt x="15349" y="911"/>
                </a:lnTo>
                <a:lnTo>
                  <a:pt x="15331" y="904"/>
                </a:lnTo>
                <a:lnTo>
                  <a:pt x="15313" y="897"/>
                </a:lnTo>
                <a:lnTo>
                  <a:pt x="15294" y="891"/>
                </a:lnTo>
                <a:lnTo>
                  <a:pt x="15276" y="885"/>
                </a:lnTo>
                <a:lnTo>
                  <a:pt x="15256" y="880"/>
                </a:lnTo>
                <a:lnTo>
                  <a:pt x="15236" y="875"/>
                </a:lnTo>
                <a:lnTo>
                  <a:pt x="15217" y="872"/>
                </a:lnTo>
                <a:lnTo>
                  <a:pt x="15197" y="868"/>
                </a:lnTo>
                <a:lnTo>
                  <a:pt x="15176" y="866"/>
                </a:lnTo>
                <a:lnTo>
                  <a:pt x="15155" y="863"/>
                </a:lnTo>
                <a:lnTo>
                  <a:pt x="15112" y="860"/>
                </a:lnTo>
                <a:lnTo>
                  <a:pt x="15066" y="859"/>
                </a:lnTo>
                <a:close/>
                <a:moveTo>
                  <a:pt x="16933" y="859"/>
                </a:moveTo>
                <a:lnTo>
                  <a:pt x="16889" y="860"/>
                </a:lnTo>
                <a:lnTo>
                  <a:pt x="16848" y="862"/>
                </a:lnTo>
                <a:lnTo>
                  <a:pt x="16807" y="867"/>
                </a:lnTo>
                <a:lnTo>
                  <a:pt x="16768" y="872"/>
                </a:lnTo>
                <a:lnTo>
                  <a:pt x="16730" y="880"/>
                </a:lnTo>
                <a:lnTo>
                  <a:pt x="16693" y="890"/>
                </a:lnTo>
                <a:lnTo>
                  <a:pt x="16657" y="901"/>
                </a:lnTo>
                <a:lnTo>
                  <a:pt x="16622" y="913"/>
                </a:lnTo>
                <a:lnTo>
                  <a:pt x="16588" y="927"/>
                </a:lnTo>
                <a:lnTo>
                  <a:pt x="16555" y="943"/>
                </a:lnTo>
                <a:lnTo>
                  <a:pt x="16525" y="961"/>
                </a:lnTo>
                <a:lnTo>
                  <a:pt x="16494" y="980"/>
                </a:lnTo>
                <a:lnTo>
                  <a:pt x="16464" y="1002"/>
                </a:lnTo>
                <a:lnTo>
                  <a:pt x="16435" y="1025"/>
                </a:lnTo>
                <a:lnTo>
                  <a:pt x="16408" y="1050"/>
                </a:lnTo>
                <a:lnTo>
                  <a:pt x="16382" y="1076"/>
                </a:lnTo>
                <a:lnTo>
                  <a:pt x="16600" y="0"/>
                </a:lnTo>
                <a:lnTo>
                  <a:pt x="16318" y="0"/>
                </a:lnTo>
                <a:lnTo>
                  <a:pt x="15753" y="2815"/>
                </a:lnTo>
                <a:lnTo>
                  <a:pt x="16035" y="2815"/>
                </a:lnTo>
                <a:lnTo>
                  <a:pt x="16269" y="1633"/>
                </a:lnTo>
                <a:lnTo>
                  <a:pt x="16279" y="1587"/>
                </a:lnTo>
                <a:lnTo>
                  <a:pt x="16291" y="1545"/>
                </a:lnTo>
                <a:lnTo>
                  <a:pt x="16304" y="1504"/>
                </a:lnTo>
                <a:lnTo>
                  <a:pt x="16319" y="1467"/>
                </a:lnTo>
                <a:lnTo>
                  <a:pt x="16335" y="1432"/>
                </a:lnTo>
                <a:lnTo>
                  <a:pt x="16352" y="1399"/>
                </a:lnTo>
                <a:lnTo>
                  <a:pt x="16370" y="1369"/>
                </a:lnTo>
                <a:lnTo>
                  <a:pt x="16389" y="1340"/>
                </a:lnTo>
                <a:lnTo>
                  <a:pt x="16409" y="1314"/>
                </a:lnTo>
                <a:lnTo>
                  <a:pt x="16430" y="1290"/>
                </a:lnTo>
                <a:lnTo>
                  <a:pt x="16450" y="1268"/>
                </a:lnTo>
                <a:lnTo>
                  <a:pt x="16472" y="1248"/>
                </a:lnTo>
                <a:lnTo>
                  <a:pt x="16494" y="1229"/>
                </a:lnTo>
                <a:lnTo>
                  <a:pt x="16516" y="1213"/>
                </a:lnTo>
                <a:lnTo>
                  <a:pt x="16539" y="1197"/>
                </a:lnTo>
                <a:lnTo>
                  <a:pt x="16561" y="1183"/>
                </a:lnTo>
                <a:lnTo>
                  <a:pt x="16584" y="1171"/>
                </a:lnTo>
                <a:lnTo>
                  <a:pt x="16606" y="1160"/>
                </a:lnTo>
                <a:lnTo>
                  <a:pt x="16627" y="1152"/>
                </a:lnTo>
                <a:lnTo>
                  <a:pt x="16649" y="1143"/>
                </a:lnTo>
                <a:lnTo>
                  <a:pt x="16670" y="1136"/>
                </a:lnTo>
                <a:lnTo>
                  <a:pt x="16690" y="1130"/>
                </a:lnTo>
                <a:lnTo>
                  <a:pt x="16709" y="1124"/>
                </a:lnTo>
                <a:lnTo>
                  <a:pt x="16728" y="1121"/>
                </a:lnTo>
                <a:lnTo>
                  <a:pt x="16763" y="1114"/>
                </a:lnTo>
                <a:lnTo>
                  <a:pt x="16792" y="1111"/>
                </a:lnTo>
                <a:lnTo>
                  <a:pt x="16817" y="1109"/>
                </a:lnTo>
                <a:lnTo>
                  <a:pt x="16835" y="1109"/>
                </a:lnTo>
                <a:lnTo>
                  <a:pt x="16854" y="1109"/>
                </a:lnTo>
                <a:lnTo>
                  <a:pt x="16874" y="1110"/>
                </a:lnTo>
                <a:lnTo>
                  <a:pt x="16893" y="1112"/>
                </a:lnTo>
                <a:lnTo>
                  <a:pt x="16911" y="1114"/>
                </a:lnTo>
                <a:lnTo>
                  <a:pt x="16930" y="1118"/>
                </a:lnTo>
                <a:lnTo>
                  <a:pt x="16946" y="1122"/>
                </a:lnTo>
                <a:lnTo>
                  <a:pt x="16964" y="1126"/>
                </a:lnTo>
                <a:lnTo>
                  <a:pt x="16980" y="1132"/>
                </a:lnTo>
                <a:lnTo>
                  <a:pt x="16995" y="1137"/>
                </a:lnTo>
                <a:lnTo>
                  <a:pt x="17011" y="1144"/>
                </a:lnTo>
                <a:lnTo>
                  <a:pt x="17025" y="1152"/>
                </a:lnTo>
                <a:lnTo>
                  <a:pt x="17038" y="1159"/>
                </a:lnTo>
                <a:lnTo>
                  <a:pt x="17052" y="1168"/>
                </a:lnTo>
                <a:lnTo>
                  <a:pt x="17064" y="1178"/>
                </a:lnTo>
                <a:lnTo>
                  <a:pt x="17076" y="1188"/>
                </a:lnTo>
                <a:lnTo>
                  <a:pt x="17088" y="1197"/>
                </a:lnTo>
                <a:lnTo>
                  <a:pt x="17098" y="1209"/>
                </a:lnTo>
                <a:lnTo>
                  <a:pt x="17109" y="1220"/>
                </a:lnTo>
                <a:lnTo>
                  <a:pt x="17118" y="1233"/>
                </a:lnTo>
                <a:lnTo>
                  <a:pt x="17126" y="1245"/>
                </a:lnTo>
                <a:lnTo>
                  <a:pt x="17135" y="1260"/>
                </a:lnTo>
                <a:lnTo>
                  <a:pt x="17143" y="1274"/>
                </a:lnTo>
                <a:lnTo>
                  <a:pt x="17149" y="1288"/>
                </a:lnTo>
                <a:lnTo>
                  <a:pt x="17156" y="1303"/>
                </a:lnTo>
                <a:lnTo>
                  <a:pt x="17161" y="1320"/>
                </a:lnTo>
                <a:lnTo>
                  <a:pt x="17166" y="1336"/>
                </a:lnTo>
                <a:lnTo>
                  <a:pt x="17170" y="1352"/>
                </a:lnTo>
                <a:lnTo>
                  <a:pt x="17173" y="1370"/>
                </a:lnTo>
                <a:lnTo>
                  <a:pt x="17175" y="1387"/>
                </a:lnTo>
                <a:lnTo>
                  <a:pt x="17178" y="1406"/>
                </a:lnTo>
                <a:lnTo>
                  <a:pt x="17179" y="1426"/>
                </a:lnTo>
                <a:lnTo>
                  <a:pt x="17179" y="1444"/>
                </a:lnTo>
                <a:lnTo>
                  <a:pt x="17179" y="1463"/>
                </a:lnTo>
                <a:lnTo>
                  <a:pt x="17178" y="1483"/>
                </a:lnTo>
                <a:lnTo>
                  <a:pt x="17175" y="1504"/>
                </a:lnTo>
                <a:lnTo>
                  <a:pt x="17173" y="1527"/>
                </a:lnTo>
                <a:lnTo>
                  <a:pt x="17171" y="1550"/>
                </a:lnTo>
                <a:lnTo>
                  <a:pt x="17168" y="1574"/>
                </a:lnTo>
                <a:lnTo>
                  <a:pt x="17163" y="1599"/>
                </a:lnTo>
                <a:lnTo>
                  <a:pt x="17159" y="1623"/>
                </a:lnTo>
                <a:lnTo>
                  <a:pt x="16920" y="2815"/>
                </a:lnTo>
                <a:lnTo>
                  <a:pt x="17202" y="2815"/>
                </a:lnTo>
                <a:lnTo>
                  <a:pt x="17448" y="1597"/>
                </a:lnTo>
                <a:lnTo>
                  <a:pt x="17453" y="1574"/>
                </a:lnTo>
                <a:lnTo>
                  <a:pt x="17456" y="1550"/>
                </a:lnTo>
                <a:lnTo>
                  <a:pt x="17459" y="1527"/>
                </a:lnTo>
                <a:lnTo>
                  <a:pt x="17463" y="1504"/>
                </a:lnTo>
                <a:lnTo>
                  <a:pt x="17465" y="1481"/>
                </a:lnTo>
                <a:lnTo>
                  <a:pt x="17467" y="1457"/>
                </a:lnTo>
                <a:lnTo>
                  <a:pt x="17468" y="1432"/>
                </a:lnTo>
                <a:lnTo>
                  <a:pt x="17468" y="1405"/>
                </a:lnTo>
                <a:lnTo>
                  <a:pt x="17467" y="1375"/>
                </a:lnTo>
                <a:lnTo>
                  <a:pt x="17466" y="1345"/>
                </a:lnTo>
                <a:lnTo>
                  <a:pt x="17463" y="1316"/>
                </a:lnTo>
                <a:lnTo>
                  <a:pt x="17458" y="1288"/>
                </a:lnTo>
                <a:lnTo>
                  <a:pt x="17453" y="1261"/>
                </a:lnTo>
                <a:lnTo>
                  <a:pt x="17446" y="1233"/>
                </a:lnTo>
                <a:lnTo>
                  <a:pt x="17439" y="1207"/>
                </a:lnTo>
                <a:lnTo>
                  <a:pt x="17430" y="1182"/>
                </a:lnTo>
                <a:lnTo>
                  <a:pt x="17419" y="1157"/>
                </a:lnTo>
                <a:lnTo>
                  <a:pt x="17408" y="1134"/>
                </a:lnTo>
                <a:lnTo>
                  <a:pt x="17396" y="1111"/>
                </a:lnTo>
                <a:lnTo>
                  <a:pt x="17383" y="1089"/>
                </a:lnTo>
                <a:lnTo>
                  <a:pt x="17369" y="1068"/>
                </a:lnTo>
                <a:lnTo>
                  <a:pt x="17353" y="1048"/>
                </a:lnTo>
                <a:lnTo>
                  <a:pt x="17337" y="1028"/>
                </a:lnTo>
                <a:lnTo>
                  <a:pt x="17321" y="1010"/>
                </a:lnTo>
                <a:lnTo>
                  <a:pt x="17302" y="992"/>
                </a:lnTo>
                <a:lnTo>
                  <a:pt x="17283" y="976"/>
                </a:lnTo>
                <a:lnTo>
                  <a:pt x="17264" y="961"/>
                </a:lnTo>
                <a:lnTo>
                  <a:pt x="17243" y="945"/>
                </a:lnTo>
                <a:lnTo>
                  <a:pt x="17221" y="932"/>
                </a:lnTo>
                <a:lnTo>
                  <a:pt x="17198" y="920"/>
                </a:lnTo>
                <a:lnTo>
                  <a:pt x="17175" y="908"/>
                </a:lnTo>
                <a:lnTo>
                  <a:pt x="17151" y="898"/>
                </a:lnTo>
                <a:lnTo>
                  <a:pt x="17126" y="890"/>
                </a:lnTo>
                <a:lnTo>
                  <a:pt x="17101" y="881"/>
                </a:lnTo>
                <a:lnTo>
                  <a:pt x="17075" y="874"/>
                </a:lnTo>
                <a:lnTo>
                  <a:pt x="17048" y="869"/>
                </a:lnTo>
                <a:lnTo>
                  <a:pt x="17019" y="864"/>
                </a:lnTo>
                <a:lnTo>
                  <a:pt x="16991" y="861"/>
                </a:lnTo>
                <a:lnTo>
                  <a:pt x="16963" y="859"/>
                </a:lnTo>
                <a:lnTo>
                  <a:pt x="16933" y="859"/>
                </a:lnTo>
                <a:close/>
                <a:moveTo>
                  <a:pt x="13116" y="2810"/>
                </a:moveTo>
                <a:lnTo>
                  <a:pt x="13115" y="2815"/>
                </a:lnTo>
                <a:lnTo>
                  <a:pt x="13397" y="2815"/>
                </a:lnTo>
                <a:lnTo>
                  <a:pt x="13781" y="882"/>
                </a:lnTo>
                <a:lnTo>
                  <a:pt x="13504" y="882"/>
                </a:lnTo>
                <a:lnTo>
                  <a:pt x="13116" y="2810"/>
                </a:lnTo>
                <a:close/>
                <a:moveTo>
                  <a:pt x="8004" y="1128"/>
                </a:moveTo>
                <a:lnTo>
                  <a:pt x="8003" y="1132"/>
                </a:lnTo>
                <a:lnTo>
                  <a:pt x="8963" y="1132"/>
                </a:lnTo>
                <a:lnTo>
                  <a:pt x="7685" y="2578"/>
                </a:lnTo>
                <a:lnTo>
                  <a:pt x="7684" y="2578"/>
                </a:lnTo>
                <a:lnTo>
                  <a:pt x="7636" y="2815"/>
                </a:lnTo>
                <a:lnTo>
                  <a:pt x="8998" y="2815"/>
                </a:lnTo>
                <a:lnTo>
                  <a:pt x="9047" y="2565"/>
                </a:lnTo>
                <a:lnTo>
                  <a:pt x="8029" y="2565"/>
                </a:lnTo>
                <a:lnTo>
                  <a:pt x="9310" y="1119"/>
                </a:lnTo>
                <a:lnTo>
                  <a:pt x="9312" y="1118"/>
                </a:lnTo>
                <a:lnTo>
                  <a:pt x="9360" y="882"/>
                </a:lnTo>
                <a:lnTo>
                  <a:pt x="8052" y="882"/>
                </a:lnTo>
                <a:lnTo>
                  <a:pt x="8004" y="1128"/>
                </a:lnTo>
                <a:close/>
                <a:moveTo>
                  <a:pt x="12658" y="859"/>
                </a:moveTo>
                <a:lnTo>
                  <a:pt x="12616" y="860"/>
                </a:lnTo>
                <a:lnTo>
                  <a:pt x="12577" y="863"/>
                </a:lnTo>
                <a:lnTo>
                  <a:pt x="12538" y="868"/>
                </a:lnTo>
                <a:lnTo>
                  <a:pt x="12499" y="875"/>
                </a:lnTo>
                <a:lnTo>
                  <a:pt x="12462" y="884"/>
                </a:lnTo>
                <a:lnTo>
                  <a:pt x="12425" y="895"/>
                </a:lnTo>
                <a:lnTo>
                  <a:pt x="12390" y="908"/>
                </a:lnTo>
                <a:lnTo>
                  <a:pt x="12355" y="922"/>
                </a:lnTo>
                <a:lnTo>
                  <a:pt x="12321" y="940"/>
                </a:lnTo>
                <a:lnTo>
                  <a:pt x="12290" y="957"/>
                </a:lnTo>
                <a:lnTo>
                  <a:pt x="12259" y="978"/>
                </a:lnTo>
                <a:lnTo>
                  <a:pt x="12230" y="1000"/>
                </a:lnTo>
                <a:lnTo>
                  <a:pt x="12216" y="1011"/>
                </a:lnTo>
                <a:lnTo>
                  <a:pt x="12201" y="1023"/>
                </a:lnTo>
                <a:lnTo>
                  <a:pt x="12187" y="1036"/>
                </a:lnTo>
                <a:lnTo>
                  <a:pt x="12174" y="1049"/>
                </a:lnTo>
                <a:lnTo>
                  <a:pt x="12162" y="1062"/>
                </a:lnTo>
                <a:lnTo>
                  <a:pt x="12149" y="1075"/>
                </a:lnTo>
                <a:lnTo>
                  <a:pt x="12137" y="1089"/>
                </a:lnTo>
                <a:lnTo>
                  <a:pt x="12126" y="1104"/>
                </a:lnTo>
                <a:lnTo>
                  <a:pt x="12170" y="886"/>
                </a:lnTo>
                <a:lnTo>
                  <a:pt x="12170" y="882"/>
                </a:lnTo>
                <a:lnTo>
                  <a:pt x="11892" y="882"/>
                </a:lnTo>
                <a:lnTo>
                  <a:pt x="11509" y="2810"/>
                </a:lnTo>
                <a:lnTo>
                  <a:pt x="11508" y="2815"/>
                </a:lnTo>
                <a:lnTo>
                  <a:pt x="11790" y="2815"/>
                </a:lnTo>
                <a:lnTo>
                  <a:pt x="12025" y="1632"/>
                </a:lnTo>
                <a:lnTo>
                  <a:pt x="12031" y="1605"/>
                </a:lnTo>
                <a:lnTo>
                  <a:pt x="12038" y="1576"/>
                </a:lnTo>
                <a:lnTo>
                  <a:pt x="12046" y="1549"/>
                </a:lnTo>
                <a:lnTo>
                  <a:pt x="12055" y="1523"/>
                </a:lnTo>
                <a:lnTo>
                  <a:pt x="12065" y="1496"/>
                </a:lnTo>
                <a:lnTo>
                  <a:pt x="12076" y="1471"/>
                </a:lnTo>
                <a:lnTo>
                  <a:pt x="12088" y="1446"/>
                </a:lnTo>
                <a:lnTo>
                  <a:pt x="12100" y="1422"/>
                </a:lnTo>
                <a:lnTo>
                  <a:pt x="12113" y="1399"/>
                </a:lnTo>
                <a:lnTo>
                  <a:pt x="12127" y="1376"/>
                </a:lnTo>
                <a:lnTo>
                  <a:pt x="12142" y="1355"/>
                </a:lnTo>
                <a:lnTo>
                  <a:pt x="12158" y="1334"/>
                </a:lnTo>
                <a:lnTo>
                  <a:pt x="12174" y="1313"/>
                </a:lnTo>
                <a:lnTo>
                  <a:pt x="12190" y="1293"/>
                </a:lnTo>
                <a:lnTo>
                  <a:pt x="12208" y="1275"/>
                </a:lnTo>
                <a:lnTo>
                  <a:pt x="12227" y="1256"/>
                </a:lnTo>
                <a:lnTo>
                  <a:pt x="12245" y="1240"/>
                </a:lnTo>
                <a:lnTo>
                  <a:pt x="12265" y="1224"/>
                </a:lnTo>
                <a:lnTo>
                  <a:pt x="12284" y="1208"/>
                </a:lnTo>
                <a:lnTo>
                  <a:pt x="12305" y="1194"/>
                </a:lnTo>
                <a:lnTo>
                  <a:pt x="12326" y="1181"/>
                </a:lnTo>
                <a:lnTo>
                  <a:pt x="12347" y="1169"/>
                </a:lnTo>
                <a:lnTo>
                  <a:pt x="12368" y="1158"/>
                </a:lnTo>
                <a:lnTo>
                  <a:pt x="12390" y="1148"/>
                </a:lnTo>
                <a:lnTo>
                  <a:pt x="12413" y="1138"/>
                </a:lnTo>
                <a:lnTo>
                  <a:pt x="12436" y="1131"/>
                </a:lnTo>
                <a:lnTo>
                  <a:pt x="12459" y="1124"/>
                </a:lnTo>
                <a:lnTo>
                  <a:pt x="12483" y="1119"/>
                </a:lnTo>
                <a:lnTo>
                  <a:pt x="12506" y="1114"/>
                </a:lnTo>
                <a:lnTo>
                  <a:pt x="12530" y="1111"/>
                </a:lnTo>
                <a:lnTo>
                  <a:pt x="12555" y="1109"/>
                </a:lnTo>
                <a:lnTo>
                  <a:pt x="12579" y="1109"/>
                </a:lnTo>
                <a:lnTo>
                  <a:pt x="12600" y="1109"/>
                </a:lnTo>
                <a:lnTo>
                  <a:pt x="12621" y="1111"/>
                </a:lnTo>
                <a:lnTo>
                  <a:pt x="12640" y="1113"/>
                </a:lnTo>
                <a:lnTo>
                  <a:pt x="12659" y="1117"/>
                </a:lnTo>
                <a:lnTo>
                  <a:pt x="12677" y="1122"/>
                </a:lnTo>
                <a:lnTo>
                  <a:pt x="12696" y="1128"/>
                </a:lnTo>
                <a:lnTo>
                  <a:pt x="12713" y="1134"/>
                </a:lnTo>
                <a:lnTo>
                  <a:pt x="12730" y="1142"/>
                </a:lnTo>
                <a:lnTo>
                  <a:pt x="12747" y="1152"/>
                </a:lnTo>
                <a:lnTo>
                  <a:pt x="12763" y="1161"/>
                </a:lnTo>
                <a:lnTo>
                  <a:pt x="12779" y="1172"/>
                </a:lnTo>
                <a:lnTo>
                  <a:pt x="12793" y="1184"/>
                </a:lnTo>
                <a:lnTo>
                  <a:pt x="12808" y="1197"/>
                </a:lnTo>
                <a:lnTo>
                  <a:pt x="12823" y="1212"/>
                </a:lnTo>
                <a:lnTo>
                  <a:pt x="12836" y="1227"/>
                </a:lnTo>
                <a:lnTo>
                  <a:pt x="12849" y="1243"/>
                </a:lnTo>
                <a:lnTo>
                  <a:pt x="12852" y="1248"/>
                </a:lnTo>
                <a:lnTo>
                  <a:pt x="13080" y="1042"/>
                </a:lnTo>
                <a:lnTo>
                  <a:pt x="13078" y="1039"/>
                </a:lnTo>
                <a:lnTo>
                  <a:pt x="13058" y="1017"/>
                </a:lnTo>
                <a:lnTo>
                  <a:pt x="13037" y="997"/>
                </a:lnTo>
                <a:lnTo>
                  <a:pt x="13016" y="978"/>
                </a:lnTo>
                <a:lnTo>
                  <a:pt x="12993" y="959"/>
                </a:lnTo>
                <a:lnTo>
                  <a:pt x="12970" y="944"/>
                </a:lnTo>
                <a:lnTo>
                  <a:pt x="12945" y="929"/>
                </a:lnTo>
                <a:lnTo>
                  <a:pt x="12921" y="916"/>
                </a:lnTo>
                <a:lnTo>
                  <a:pt x="12895" y="904"/>
                </a:lnTo>
                <a:lnTo>
                  <a:pt x="12868" y="893"/>
                </a:lnTo>
                <a:lnTo>
                  <a:pt x="12840" y="884"/>
                </a:lnTo>
                <a:lnTo>
                  <a:pt x="12813" y="877"/>
                </a:lnTo>
                <a:lnTo>
                  <a:pt x="12783" y="870"/>
                </a:lnTo>
                <a:lnTo>
                  <a:pt x="12753" y="864"/>
                </a:lnTo>
                <a:lnTo>
                  <a:pt x="12722" y="861"/>
                </a:lnTo>
                <a:lnTo>
                  <a:pt x="12691" y="859"/>
                </a:lnTo>
                <a:lnTo>
                  <a:pt x="12658" y="859"/>
                </a:lnTo>
                <a:close/>
                <a:moveTo>
                  <a:pt x="10973" y="882"/>
                </a:moveTo>
                <a:lnTo>
                  <a:pt x="11259" y="882"/>
                </a:lnTo>
                <a:lnTo>
                  <a:pt x="11258" y="886"/>
                </a:lnTo>
                <a:lnTo>
                  <a:pt x="10875" y="2815"/>
                </a:lnTo>
                <a:lnTo>
                  <a:pt x="10598" y="2815"/>
                </a:lnTo>
                <a:lnTo>
                  <a:pt x="10599" y="2810"/>
                </a:lnTo>
                <a:lnTo>
                  <a:pt x="10635" y="2610"/>
                </a:lnTo>
                <a:lnTo>
                  <a:pt x="10609" y="2637"/>
                </a:lnTo>
                <a:lnTo>
                  <a:pt x="10581" y="2663"/>
                </a:lnTo>
                <a:lnTo>
                  <a:pt x="10552" y="2687"/>
                </a:lnTo>
                <a:lnTo>
                  <a:pt x="10522" y="2709"/>
                </a:lnTo>
                <a:lnTo>
                  <a:pt x="10491" y="2730"/>
                </a:lnTo>
                <a:lnTo>
                  <a:pt x="10459" y="2748"/>
                </a:lnTo>
                <a:lnTo>
                  <a:pt x="10425" y="2766"/>
                </a:lnTo>
                <a:lnTo>
                  <a:pt x="10391" y="2780"/>
                </a:lnTo>
                <a:lnTo>
                  <a:pt x="10355" y="2794"/>
                </a:lnTo>
                <a:lnTo>
                  <a:pt x="10319" y="2805"/>
                </a:lnTo>
                <a:lnTo>
                  <a:pt x="10281" y="2815"/>
                </a:lnTo>
                <a:lnTo>
                  <a:pt x="10242" y="2824"/>
                </a:lnTo>
                <a:lnTo>
                  <a:pt x="10202" y="2830"/>
                </a:lnTo>
                <a:lnTo>
                  <a:pt x="10161" y="2835"/>
                </a:lnTo>
                <a:lnTo>
                  <a:pt x="10118" y="2837"/>
                </a:lnTo>
                <a:lnTo>
                  <a:pt x="10075" y="2838"/>
                </a:lnTo>
                <a:lnTo>
                  <a:pt x="10045" y="2837"/>
                </a:lnTo>
                <a:lnTo>
                  <a:pt x="10017" y="2836"/>
                </a:lnTo>
                <a:lnTo>
                  <a:pt x="9988" y="2833"/>
                </a:lnTo>
                <a:lnTo>
                  <a:pt x="9960" y="2828"/>
                </a:lnTo>
                <a:lnTo>
                  <a:pt x="9933" y="2823"/>
                </a:lnTo>
                <a:lnTo>
                  <a:pt x="9907" y="2815"/>
                </a:lnTo>
                <a:lnTo>
                  <a:pt x="9881" y="2807"/>
                </a:lnTo>
                <a:lnTo>
                  <a:pt x="9856" y="2799"/>
                </a:lnTo>
                <a:lnTo>
                  <a:pt x="9832" y="2789"/>
                </a:lnTo>
                <a:lnTo>
                  <a:pt x="9809" y="2777"/>
                </a:lnTo>
                <a:lnTo>
                  <a:pt x="9786" y="2765"/>
                </a:lnTo>
                <a:lnTo>
                  <a:pt x="9765" y="2752"/>
                </a:lnTo>
                <a:lnTo>
                  <a:pt x="9744" y="2736"/>
                </a:lnTo>
                <a:lnTo>
                  <a:pt x="9724" y="2721"/>
                </a:lnTo>
                <a:lnTo>
                  <a:pt x="9706" y="2705"/>
                </a:lnTo>
                <a:lnTo>
                  <a:pt x="9687" y="2687"/>
                </a:lnTo>
                <a:lnTo>
                  <a:pt x="9671" y="2669"/>
                </a:lnTo>
                <a:lnTo>
                  <a:pt x="9654" y="2649"/>
                </a:lnTo>
                <a:lnTo>
                  <a:pt x="9639" y="2630"/>
                </a:lnTo>
                <a:lnTo>
                  <a:pt x="9625" y="2608"/>
                </a:lnTo>
                <a:lnTo>
                  <a:pt x="9612" y="2586"/>
                </a:lnTo>
                <a:lnTo>
                  <a:pt x="9600" y="2563"/>
                </a:lnTo>
                <a:lnTo>
                  <a:pt x="9589" y="2540"/>
                </a:lnTo>
                <a:lnTo>
                  <a:pt x="9579" y="2515"/>
                </a:lnTo>
                <a:lnTo>
                  <a:pt x="9570" y="2490"/>
                </a:lnTo>
                <a:lnTo>
                  <a:pt x="9563" y="2464"/>
                </a:lnTo>
                <a:lnTo>
                  <a:pt x="9556" y="2436"/>
                </a:lnTo>
                <a:lnTo>
                  <a:pt x="9551" y="2409"/>
                </a:lnTo>
                <a:lnTo>
                  <a:pt x="9546" y="2381"/>
                </a:lnTo>
                <a:lnTo>
                  <a:pt x="9543" y="2351"/>
                </a:lnTo>
                <a:lnTo>
                  <a:pt x="9541" y="2322"/>
                </a:lnTo>
                <a:lnTo>
                  <a:pt x="9541" y="2291"/>
                </a:lnTo>
                <a:lnTo>
                  <a:pt x="9541" y="2267"/>
                </a:lnTo>
                <a:lnTo>
                  <a:pt x="9542" y="2243"/>
                </a:lnTo>
                <a:lnTo>
                  <a:pt x="9544" y="2221"/>
                </a:lnTo>
                <a:lnTo>
                  <a:pt x="9546" y="2199"/>
                </a:lnTo>
                <a:lnTo>
                  <a:pt x="9550" y="2179"/>
                </a:lnTo>
                <a:lnTo>
                  <a:pt x="9553" y="2158"/>
                </a:lnTo>
                <a:lnTo>
                  <a:pt x="9556" y="2137"/>
                </a:lnTo>
                <a:lnTo>
                  <a:pt x="9560" y="2116"/>
                </a:lnTo>
                <a:lnTo>
                  <a:pt x="9564" y="2099"/>
                </a:lnTo>
                <a:lnTo>
                  <a:pt x="9806" y="882"/>
                </a:lnTo>
                <a:lnTo>
                  <a:pt x="10088" y="882"/>
                </a:lnTo>
                <a:lnTo>
                  <a:pt x="10087" y="886"/>
                </a:lnTo>
                <a:lnTo>
                  <a:pt x="9849" y="2074"/>
                </a:lnTo>
                <a:lnTo>
                  <a:pt x="9844" y="2098"/>
                </a:lnTo>
                <a:lnTo>
                  <a:pt x="9840" y="2123"/>
                </a:lnTo>
                <a:lnTo>
                  <a:pt x="9837" y="2146"/>
                </a:lnTo>
                <a:lnTo>
                  <a:pt x="9834" y="2170"/>
                </a:lnTo>
                <a:lnTo>
                  <a:pt x="9832" y="2192"/>
                </a:lnTo>
                <a:lnTo>
                  <a:pt x="9830" y="2214"/>
                </a:lnTo>
                <a:lnTo>
                  <a:pt x="9830" y="2233"/>
                </a:lnTo>
                <a:lnTo>
                  <a:pt x="9829" y="2252"/>
                </a:lnTo>
                <a:lnTo>
                  <a:pt x="9830" y="2271"/>
                </a:lnTo>
                <a:lnTo>
                  <a:pt x="9831" y="2291"/>
                </a:lnTo>
                <a:lnTo>
                  <a:pt x="9832" y="2310"/>
                </a:lnTo>
                <a:lnTo>
                  <a:pt x="9836" y="2327"/>
                </a:lnTo>
                <a:lnTo>
                  <a:pt x="9839" y="2345"/>
                </a:lnTo>
                <a:lnTo>
                  <a:pt x="9843" y="2361"/>
                </a:lnTo>
                <a:lnTo>
                  <a:pt x="9848" y="2377"/>
                </a:lnTo>
                <a:lnTo>
                  <a:pt x="9853" y="2394"/>
                </a:lnTo>
                <a:lnTo>
                  <a:pt x="9860" y="2409"/>
                </a:lnTo>
                <a:lnTo>
                  <a:pt x="9866" y="2423"/>
                </a:lnTo>
                <a:lnTo>
                  <a:pt x="9874" y="2437"/>
                </a:lnTo>
                <a:lnTo>
                  <a:pt x="9881" y="2451"/>
                </a:lnTo>
                <a:lnTo>
                  <a:pt x="9890" y="2464"/>
                </a:lnTo>
                <a:lnTo>
                  <a:pt x="9900" y="2477"/>
                </a:lnTo>
                <a:lnTo>
                  <a:pt x="9911" y="2488"/>
                </a:lnTo>
                <a:lnTo>
                  <a:pt x="9922" y="2499"/>
                </a:lnTo>
                <a:lnTo>
                  <a:pt x="9933" y="2509"/>
                </a:lnTo>
                <a:lnTo>
                  <a:pt x="9945" y="2519"/>
                </a:lnTo>
                <a:lnTo>
                  <a:pt x="9958" y="2529"/>
                </a:lnTo>
                <a:lnTo>
                  <a:pt x="9971" y="2538"/>
                </a:lnTo>
                <a:lnTo>
                  <a:pt x="9985" y="2545"/>
                </a:lnTo>
                <a:lnTo>
                  <a:pt x="9999" y="2553"/>
                </a:lnTo>
                <a:lnTo>
                  <a:pt x="10015" y="2560"/>
                </a:lnTo>
                <a:lnTo>
                  <a:pt x="10031" y="2565"/>
                </a:lnTo>
                <a:lnTo>
                  <a:pt x="10046" y="2571"/>
                </a:lnTo>
                <a:lnTo>
                  <a:pt x="10064" y="2575"/>
                </a:lnTo>
                <a:lnTo>
                  <a:pt x="10081" y="2579"/>
                </a:lnTo>
                <a:lnTo>
                  <a:pt x="10099" y="2583"/>
                </a:lnTo>
                <a:lnTo>
                  <a:pt x="10117" y="2585"/>
                </a:lnTo>
                <a:lnTo>
                  <a:pt x="10137" y="2587"/>
                </a:lnTo>
                <a:lnTo>
                  <a:pt x="10157" y="2588"/>
                </a:lnTo>
                <a:lnTo>
                  <a:pt x="10176" y="2588"/>
                </a:lnTo>
                <a:lnTo>
                  <a:pt x="10195" y="2588"/>
                </a:lnTo>
                <a:lnTo>
                  <a:pt x="10219" y="2586"/>
                </a:lnTo>
                <a:lnTo>
                  <a:pt x="10248" y="2583"/>
                </a:lnTo>
                <a:lnTo>
                  <a:pt x="10282" y="2576"/>
                </a:lnTo>
                <a:lnTo>
                  <a:pt x="10301" y="2572"/>
                </a:lnTo>
                <a:lnTo>
                  <a:pt x="10320" y="2567"/>
                </a:lnTo>
                <a:lnTo>
                  <a:pt x="10341" y="2561"/>
                </a:lnTo>
                <a:lnTo>
                  <a:pt x="10362" y="2554"/>
                </a:lnTo>
                <a:lnTo>
                  <a:pt x="10383" y="2545"/>
                </a:lnTo>
                <a:lnTo>
                  <a:pt x="10404" y="2536"/>
                </a:lnTo>
                <a:lnTo>
                  <a:pt x="10426" y="2526"/>
                </a:lnTo>
                <a:lnTo>
                  <a:pt x="10448" y="2513"/>
                </a:lnTo>
                <a:lnTo>
                  <a:pt x="10471" y="2500"/>
                </a:lnTo>
                <a:lnTo>
                  <a:pt x="10493" y="2484"/>
                </a:lnTo>
                <a:lnTo>
                  <a:pt x="10515" y="2468"/>
                </a:lnTo>
                <a:lnTo>
                  <a:pt x="10536" y="2449"/>
                </a:lnTo>
                <a:lnTo>
                  <a:pt x="10558" y="2429"/>
                </a:lnTo>
                <a:lnTo>
                  <a:pt x="10579" y="2407"/>
                </a:lnTo>
                <a:lnTo>
                  <a:pt x="10600" y="2383"/>
                </a:lnTo>
                <a:lnTo>
                  <a:pt x="10619" y="2357"/>
                </a:lnTo>
                <a:lnTo>
                  <a:pt x="10638" y="2328"/>
                </a:lnTo>
                <a:lnTo>
                  <a:pt x="10655" y="2298"/>
                </a:lnTo>
                <a:lnTo>
                  <a:pt x="10673" y="2265"/>
                </a:lnTo>
                <a:lnTo>
                  <a:pt x="10688" y="2230"/>
                </a:lnTo>
                <a:lnTo>
                  <a:pt x="10704" y="2192"/>
                </a:lnTo>
                <a:lnTo>
                  <a:pt x="10717" y="2153"/>
                </a:lnTo>
                <a:lnTo>
                  <a:pt x="10729" y="2110"/>
                </a:lnTo>
                <a:lnTo>
                  <a:pt x="10738" y="2064"/>
                </a:lnTo>
                <a:lnTo>
                  <a:pt x="10973" y="88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de-CH"/>
          </a:p>
        </p:txBody>
      </p:sp>
    </p:spTree>
    <p:extLst>
      <p:ext uri="{BB962C8B-B14F-4D97-AF65-F5344CB8AC3E}">
        <p14:creationId xmlns:p14="http://schemas.microsoft.com/office/powerpoint/2010/main" val="3101858329"/>
      </p:ext>
    </p:extLst>
  </p:cSld>
  <p:clrMap bg1="lt1" tx1="dk1" bg2="lt2" tx2="dk2" accent1="accent1" accent2="accent2" accent3="accent3" accent4="accent4" accent5="accent5" accent6="accent6" hlink="hlink" folHlink="folHlink"/>
  <p:sldLayoutIdLst>
    <p:sldLayoutId id="2147483674" r:id="rId1"/>
    <p:sldLayoutId id="2147483688" r:id="rId2"/>
  </p:sldLayoutIdLst>
  <p:txStyles>
    <p:titleStyle>
      <a:lvl1pPr algn="l" defTabSz="1475110" rtl="0" eaLnBrk="1" latinLnBrk="0" hangingPunct="1">
        <a:lnSpc>
          <a:spcPts val="3900"/>
        </a:lnSpc>
        <a:spcBef>
          <a:spcPct val="0"/>
        </a:spcBef>
        <a:buNone/>
        <a:defRPr sz="3500" b="1" kern="1200">
          <a:solidFill>
            <a:schemeClr val="bg2"/>
          </a:solidFill>
          <a:latin typeface="+mj-lt"/>
          <a:ea typeface="+mj-ea"/>
          <a:cs typeface="+mj-cs"/>
        </a:defRPr>
      </a:lvl1pPr>
    </p:titleStyle>
    <p:bodyStyle>
      <a:lvl1pPr marL="0" indent="0" algn="l" defTabSz="1475110" rtl="0" eaLnBrk="1" latinLnBrk="0" hangingPunct="1">
        <a:lnSpc>
          <a:spcPts val="1200"/>
        </a:lnSpc>
        <a:spcBef>
          <a:spcPts val="0"/>
        </a:spcBef>
        <a:buFont typeface="Arial" panose="020B0604020202020204" pitchFamily="34" charset="0"/>
        <a:buNone/>
        <a:defRPr sz="1000" kern="1200">
          <a:solidFill>
            <a:schemeClr val="tx1"/>
          </a:solidFill>
          <a:latin typeface="+mn-lt"/>
          <a:ea typeface="+mn-ea"/>
          <a:cs typeface="+mn-cs"/>
        </a:defRPr>
      </a:lvl1pPr>
      <a:lvl2pPr marL="180975" indent="-180975"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2pPr>
      <a:lvl3pPr marL="357188" indent="-180975" algn="l" defTabSz="1475110" rtl="0" eaLnBrk="1" latinLnBrk="0" hangingPunct="1">
        <a:lnSpc>
          <a:spcPts val="1200"/>
        </a:lnSpc>
        <a:spcBef>
          <a:spcPts val="0"/>
        </a:spcBef>
        <a:buFont typeface="Symbol" panose="05050102010706020507" pitchFamily="18" charset="2"/>
        <a:buChar char="-"/>
        <a:defRPr sz="1000" kern="1200">
          <a:solidFill>
            <a:schemeClr val="tx1"/>
          </a:solidFill>
          <a:latin typeface="+mn-lt"/>
          <a:ea typeface="+mn-ea"/>
          <a:cs typeface="+mn-cs"/>
        </a:defRPr>
      </a:lvl3pPr>
      <a:lvl4pPr marL="541338" indent="-182563"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4pPr>
      <a:lvl5pPr marL="714375" indent="-180975" algn="l" defTabSz="1475110" rtl="0" eaLnBrk="1" latinLnBrk="0" hangingPunct="1">
        <a:lnSpc>
          <a:spcPts val="1200"/>
        </a:lnSpc>
        <a:spcBef>
          <a:spcPts val="0"/>
        </a:spcBef>
        <a:buFont typeface="Symbol" panose="05050102010706020507" pitchFamily="18" charset="2"/>
        <a:buChar char="-"/>
        <a:tabLst/>
        <a:defRPr sz="1000" kern="1200">
          <a:solidFill>
            <a:schemeClr val="tx1"/>
          </a:solidFill>
          <a:latin typeface="+mn-lt"/>
          <a:ea typeface="+mn-ea"/>
          <a:cs typeface="+mn-cs"/>
        </a:defRPr>
      </a:lvl5pPr>
      <a:lvl6pPr marL="405655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6pPr>
      <a:lvl7pPr marL="479410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7pPr>
      <a:lvl8pPr marL="553166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8pPr>
      <a:lvl9pPr marL="626921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9pPr>
    </p:bodyStyle>
    <p:otherStyle>
      <a:defPPr>
        <a:defRPr lang="de-DE"/>
      </a:defPPr>
      <a:lvl1pPr marL="0" algn="l" defTabSz="1475110" rtl="0" eaLnBrk="1" latinLnBrk="0" hangingPunct="1">
        <a:defRPr sz="2900" kern="1200">
          <a:solidFill>
            <a:schemeClr val="tx1"/>
          </a:solidFill>
          <a:latin typeface="+mn-lt"/>
          <a:ea typeface="+mn-ea"/>
          <a:cs typeface="+mn-cs"/>
        </a:defRPr>
      </a:lvl1pPr>
      <a:lvl2pPr marL="737555" algn="l" defTabSz="1475110" rtl="0" eaLnBrk="1" latinLnBrk="0" hangingPunct="1">
        <a:defRPr sz="2900" kern="1200">
          <a:solidFill>
            <a:schemeClr val="tx1"/>
          </a:solidFill>
          <a:latin typeface="+mn-lt"/>
          <a:ea typeface="+mn-ea"/>
          <a:cs typeface="+mn-cs"/>
        </a:defRPr>
      </a:lvl2pPr>
      <a:lvl3pPr marL="1475110" algn="l" defTabSz="1475110" rtl="0" eaLnBrk="1" latinLnBrk="0" hangingPunct="1">
        <a:defRPr sz="2900" kern="1200">
          <a:solidFill>
            <a:schemeClr val="tx1"/>
          </a:solidFill>
          <a:latin typeface="+mn-lt"/>
          <a:ea typeface="+mn-ea"/>
          <a:cs typeface="+mn-cs"/>
        </a:defRPr>
      </a:lvl3pPr>
      <a:lvl4pPr marL="2212665" algn="l" defTabSz="1475110" rtl="0" eaLnBrk="1" latinLnBrk="0" hangingPunct="1">
        <a:defRPr sz="2900" kern="1200">
          <a:solidFill>
            <a:schemeClr val="tx1"/>
          </a:solidFill>
          <a:latin typeface="+mn-lt"/>
          <a:ea typeface="+mn-ea"/>
          <a:cs typeface="+mn-cs"/>
        </a:defRPr>
      </a:lvl4pPr>
      <a:lvl5pPr marL="2950220" algn="l" defTabSz="1475110" rtl="0" eaLnBrk="1" latinLnBrk="0" hangingPunct="1">
        <a:defRPr sz="2900" kern="1200">
          <a:solidFill>
            <a:schemeClr val="tx1"/>
          </a:solidFill>
          <a:latin typeface="+mn-lt"/>
          <a:ea typeface="+mn-ea"/>
          <a:cs typeface="+mn-cs"/>
        </a:defRPr>
      </a:lvl5pPr>
      <a:lvl6pPr marL="3687775" algn="l" defTabSz="1475110" rtl="0" eaLnBrk="1" latinLnBrk="0" hangingPunct="1">
        <a:defRPr sz="2900" kern="1200">
          <a:solidFill>
            <a:schemeClr val="tx1"/>
          </a:solidFill>
          <a:latin typeface="+mn-lt"/>
          <a:ea typeface="+mn-ea"/>
          <a:cs typeface="+mn-cs"/>
        </a:defRPr>
      </a:lvl6pPr>
      <a:lvl7pPr marL="4425330" algn="l" defTabSz="1475110" rtl="0" eaLnBrk="1" latinLnBrk="0" hangingPunct="1">
        <a:defRPr sz="2900" kern="1200">
          <a:solidFill>
            <a:schemeClr val="tx1"/>
          </a:solidFill>
          <a:latin typeface="+mn-lt"/>
          <a:ea typeface="+mn-ea"/>
          <a:cs typeface="+mn-cs"/>
        </a:defRPr>
      </a:lvl7pPr>
      <a:lvl8pPr marL="5162885" algn="l" defTabSz="1475110" rtl="0" eaLnBrk="1" latinLnBrk="0" hangingPunct="1">
        <a:defRPr sz="2900" kern="1200">
          <a:solidFill>
            <a:schemeClr val="tx1"/>
          </a:solidFill>
          <a:latin typeface="+mn-lt"/>
          <a:ea typeface="+mn-ea"/>
          <a:cs typeface="+mn-cs"/>
        </a:defRPr>
      </a:lvl8pPr>
      <a:lvl9pPr marL="5900440" algn="l" defTabSz="1475110" rtl="0" eaLnBrk="1" latinLnBrk="0" hangingPunct="1">
        <a:defRPr sz="29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396000" y="1206500"/>
            <a:ext cx="14329650" cy="1800225"/>
          </a:xfrm>
          <a:prstGeom prst="rect">
            <a:avLst/>
          </a:prstGeom>
          <a:solidFill>
            <a:schemeClr val="tx2"/>
          </a:solidFill>
        </p:spPr>
        <p:txBody>
          <a:bodyPr vert="horz" lIns="324000" tIns="324000" rIns="324000" bIns="324000" rtlCol="0" anchor="t" anchorCtr="0">
            <a:noAutofit/>
          </a:bodyPr>
          <a:lstStyle/>
          <a:p>
            <a:r>
              <a:rPr lang="de-DE" dirty="0"/>
              <a:t>Titelmasterformat durch Klicken bearbeiten</a:t>
            </a:r>
            <a:endParaRPr lang="de-CH" dirty="0"/>
          </a:p>
        </p:txBody>
      </p:sp>
      <p:sp>
        <p:nvSpPr>
          <p:cNvPr id="3" name="Textplatzhalter 2"/>
          <p:cNvSpPr>
            <a:spLocks noGrp="1"/>
          </p:cNvSpPr>
          <p:nvPr>
            <p:ph type="body" idx="1"/>
          </p:nvPr>
        </p:nvSpPr>
        <p:spPr>
          <a:xfrm>
            <a:off x="396000" y="3222625"/>
            <a:ext cx="14329649" cy="4954203"/>
          </a:xfrm>
          <a:prstGeom prst="rect">
            <a:avLst/>
          </a:prstGeom>
        </p:spPr>
        <p:txBody>
          <a:bodyPr vert="horz" lIns="0" tIns="0" rIns="0" bIns="0" rtlCol="0">
            <a:noAutofit/>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CH" dirty="0"/>
          </a:p>
        </p:txBody>
      </p:sp>
      <p:sp>
        <p:nvSpPr>
          <p:cNvPr id="5" name="Freeform 5"/>
          <p:cNvSpPr>
            <a:spLocks noEditPoints="1"/>
          </p:cNvSpPr>
          <p:nvPr/>
        </p:nvSpPr>
        <p:spPr bwMode="auto">
          <a:xfrm>
            <a:off x="396000" y="396000"/>
            <a:ext cx="2520950" cy="409575"/>
          </a:xfrm>
          <a:custGeom>
            <a:avLst/>
            <a:gdLst>
              <a:gd name="T0" fmla="*/ 2491 w 17468"/>
              <a:gd name="T1" fmla="*/ 1090 h 2838"/>
              <a:gd name="T2" fmla="*/ 6234 w 17468"/>
              <a:gd name="T3" fmla="*/ 1725 h 2838"/>
              <a:gd name="T4" fmla="*/ 10872 w 17468"/>
              <a:gd name="T5" fmla="*/ 351 h 2838"/>
              <a:gd name="T6" fmla="*/ 15019 w 17468"/>
              <a:gd name="T7" fmla="*/ 860 h 2838"/>
              <a:gd name="T8" fmla="*/ 14561 w 17468"/>
              <a:gd name="T9" fmla="*/ 1005 h 2838"/>
              <a:gd name="T10" fmla="*/ 14235 w 17468"/>
              <a:gd name="T11" fmla="*/ 1382 h 2838"/>
              <a:gd name="T12" fmla="*/ 14070 w 17468"/>
              <a:gd name="T13" fmla="*/ 1925 h 2838"/>
              <a:gd name="T14" fmla="*/ 14074 w 17468"/>
              <a:gd name="T15" fmla="*/ 2332 h 2838"/>
              <a:gd name="T16" fmla="*/ 14238 w 17468"/>
              <a:gd name="T17" fmla="*/ 2651 h 2838"/>
              <a:gd name="T18" fmla="*/ 14550 w 17468"/>
              <a:gd name="T19" fmla="*/ 2819 h 2838"/>
              <a:gd name="T20" fmla="*/ 14870 w 17468"/>
              <a:gd name="T21" fmla="*/ 2828 h 2838"/>
              <a:gd name="T22" fmla="*/ 15101 w 17468"/>
              <a:gd name="T23" fmla="*/ 2761 h 2838"/>
              <a:gd name="T24" fmla="*/ 15310 w 17468"/>
              <a:gd name="T25" fmla="*/ 2631 h 2838"/>
              <a:gd name="T26" fmla="*/ 15075 w 17468"/>
              <a:gd name="T27" fmla="*/ 2488 h 2838"/>
              <a:gd name="T28" fmla="*/ 14751 w 17468"/>
              <a:gd name="T29" fmla="*/ 2588 h 2838"/>
              <a:gd name="T30" fmla="*/ 14549 w 17468"/>
              <a:gd name="T31" fmla="*/ 2542 h 2838"/>
              <a:gd name="T32" fmla="*/ 14393 w 17468"/>
              <a:gd name="T33" fmla="*/ 2388 h 2838"/>
              <a:gd name="T34" fmla="*/ 14337 w 17468"/>
              <a:gd name="T35" fmla="*/ 2097 h 2838"/>
              <a:gd name="T36" fmla="*/ 14398 w 17468"/>
              <a:gd name="T37" fmla="*/ 1714 h 2838"/>
              <a:gd name="T38" fmla="*/ 14576 w 17468"/>
              <a:gd name="T39" fmla="*/ 1342 h 2838"/>
              <a:gd name="T40" fmla="*/ 14813 w 17468"/>
              <a:gd name="T41" fmla="*/ 1156 h 2838"/>
              <a:gd name="T42" fmla="*/ 15127 w 17468"/>
              <a:gd name="T43" fmla="*/ 1116 h 2838"/>
              <a:gd name="T44" fmla="*/ 15376 w 17468"/>
              <a:gd name="T45" fmla="*/ 1268 h 2838"/>
              <a:gd name="T46" fmla="*/ 15527 w 17468"/>
              <a:gd name="T47" fmla="*/ 1030 h 2838"/>
              <a:gd name="T48" fmla="*/ 15349 w 17468"/>
              <a:gd name="T49" fmla="*/ 911 h 2838"/>
              <a:gd name="T50" fmla="*/ 15112 w 17468"/>
              <a:gd name="T51" fmla="*/ 860 h 2838"/>
              <a:gd name="T52" fmla="*/ 16588 w 17468"/>
              <a:gd name="T53" fmla="*/ 927 h 2838"/>
              <a:gd name="T54" fmla="*/ 16035 w 17468"/>
              <a:gd name="T55" fmla="*/ 2815 h 2838"/>
              <a:gd name="T56" fmla="*/ 16430 w 17468"/>
              <a:gd name="T57" fmla="*/ 1290 h 2838"/>
              <a:gd name="T58" fmla="*/ 16670 w 17468"/>
              <a:gd name="T59" fmla="*/ 1136 h 2838"/>
              <a:gd name="T60" fmla="*/ 16911 w 17468"/>
              <a:gd name="T61" fmla="*/ 1114 h 2838"/>
              <a:gd name="T62" fmla="*/ 17076 w 17468"/>
              <a:gd name="T63" fmla="*/ 1188 h 2838"/>
              <a:gd name="T64" fmla="*/ 17166 w 17468"/>
              <a:gd name="T65" fmla="*/ 1336 h 2838"/>
              <a:gd name="T66" fmla="*/ 17171 w 17468"/>
              <a:gd name="T67" fmla="*/ 1550 h 2838"/>
              <a:gd name="T68" fmla="*/ 17465 w 17468"/>
              <a:gd name="T69" fmla="*/ 1481 h 2838"/>
              <a:gd name="T70" fmla="*/ 17430 w 17468"/>
              <a:gd name="T71" fmla="*/ 1182 h 2838"/>
              <a:gd name="T72" fmla="*/ 17264 w 17468"/>
              <a:gd name="T73" fmla="*/ 961 h 2838"/>
              <a:gd name="T74" fmla="*/ 16991 w 17468"/>
              <a:gd name="T75" fmla="*/ 861 h 2838"/>
              <a:gd name="T76" fmla="*/ 8963 w 17468"/>
              <a:gd name="T77" fmla="*/ 1132 h 2838"/>
              <a:gd name="T78" fmla="*/ 8004 w 17468"/>
              <a:gd name="T79" fmla="*/ 1128 h 2838"/>
              <a:gd name="T80" fmla="*/ 12290 w 17468"/>
              <a:gd name="T81" fmla="*/ 957 h 2838"/>
              <a:gd name="T82" fmla="*/ 12170 w 17468"/>
              <a:gd name="T83" fmla="*/ 886 h 2838"/>
              <a:gd name="T84" fmla="*/ 12065 w 17468"/>
              <a:gd name="T85" fmla="*/ 1496 h 2838"/>
              <a:gd name="T86" fmla="*/ 12227 w 17468"/>
              <a:gd name="T87" fmla="*/ 1256 h 2838"/>
              <a:gd name="T88" fmla="*/ 12459 w 17468"/>
              <a:gd name="T89" fmla="*/ 1124 h 2838"/>
              <a:gd name="T90" fmla="*/ 12696 w 17468"/>
              <a:gd name="T91" fmla="*/ 1128 h 2838"/>
              <a:gd name="T92" fmla="*/ 12852 w 17468"/>
              <a:gd name="T93" fmla="*/ 1248 h 2838"/>
              <a:gd name="T94" fmla="*/ 12868 w 17468"/>
              <a:gd name="T95" fmla="*/ 893 h 2838"/>
              <a:gd name="T96" fmla="*/ 10875 w 17468"/>
              <a:gd name="T97" fmla="*/ 2815 h 2838"/>
              <a:gd name="T98" fmla="*/ 10391 w 17468"/>
              <a:gd name="T99" fmla="*/ 2780 h 2838"/>
              <a:gd name="T100" fmla="*/ 9988 w 17468"/>
              <a:gd name="T101" fmla="*/ 2833 h 2838"/>
              <a:gd name="T102" fmla="*/ 9724 w 17468"/>
              <a:gd name="T103" fmla="*/ 2721 h 2838"/>
              <a:gd name="T104" fmla="*/ 9570 w 17468"/>
              <a:gd name="T105" fmla="*/ 2490 h 2838"/>
              <a:gd name="T106" fmla="*/ 9546 w 17468"/>
              <a:gd name="T107" fmla="*/ 2199 h 2838"/>
              <a:gd name="T108" fmla="*/ 9840 w 17468"/>
              <a:gd name="T109" fmla="*/ 2123 h 2838"/>
              <a:gd name="T110" fmla="*/ 9839 w 17468"/>
              <a:gd name="T111" fmla="*/ 2345 h 2838"/>
              <a:gd name="T112" fmla="*/ 9922 w 17468"/>
              <a:gd name="T113" fmla="*/ 2499 h 2838"/>
              <a:gd name="T114" fmla="*/ 10081 w 17468"/>
              <a:gd name="T115" fmla="*/ 2579 h 2838"/>
              <a:gd name="T116" fmla="*/ 10320 w 17468"/>
              <a:gd name="T117" fmla="*/ 2567 h 2838"/>
              <a:gd name="T118" fmla="*/ 10558 w 17468"/>
              <a:gd name="T119" fmla="*/ 2429 h 2838"/>
              <a:gd name="T120" fmla="*/ 10738 w 17468"/>
              <a:gd name="T121" fmla="*/ 2064 h 28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7468" h="2838">
                <a:moveTo>
                  <a:pt x="6359" y="1090"/>
                </a:moveTo>
                <a:lnTo>
                  <a:pt x="5726" y="1090"/>
                </a:lnTo>
                <a:lnTo>
                  <a:pt x="5949" y="0"/>
                </a:lnTo>
                <a:lnTo>
                  <a:pt x="566" y="0"/>
                </a:lnTo>
                <a:lnTo>
                  <a:pt x="0" y="2815"/>
                </a:lnTo>
                <a:lnTo>
                  <a:pt x="2146" y="2815"/>
                </a:lnTo>
                <a:lnTo>
                  <a:pt x="2287" y="2111"/>
                </a:lnTo>
                <a:lnTo>
                  <a:pt x="1020" y="2111"/>
                </a:lnTo>
                <a:lnTo>
                  <a:pt x="1096" y="1725"/>
                </a:lnTo>
                <a:lnTo>
                  <a:pt x="2364" y="1725"/>
                </a:lnTo>
                <a:lnTo>
                  <a:pt x="2491" y="1090"/>
                </a:lnTo>
                <a:lnTo>
                  <a:pt x="1224" y="1090"/>
                </a:lnTo>
                <a:lnTo>
                  <a:pt x="1300" y="704"/>
                </a:lnTo>
                <a:lnTo>
                  <a:pt x="3309" y="704"/>
                </a:lnTo>
                <a:lnTo>
                  <a:pt x="2885" y="2815"/>
                </a:lnTo>
                <a:lnTo>
                  <a:pt x="3765" y="2815"/>
                </a:lnTo>
                <a:lnTo>
                  <a:pt x="4189" y="704"/>
                </a:lnTo>
                <a:lnTo>
                  <a:pt x="4928" y="704"/>
                </a:lnTo>
                <a:lnTo>
                  <a:pt x="4503" y="2815"/>
                </a:lnTo>
                <a:lnTo>
                  <a:pt x="5383" y="2815"/>
                </a:lnTo>
                <a:lnTo>
                  <a:pt x="5601" y="1725"/>
                </a:lnTo>
                <a:lnTo>
                  <a:pt x="6234" y="1725"/>
                </a:lnTo>
                <a:lnTo>
                  <a:pt x="6017" y="2815"/>
                </a:lnTo>
                <a:lnTo>
                  <a:pt x="6897" y="2815"/>
                </a:lnTo>
                <a:lnTo>
                  <a:pt x="7462" y="0"/>
                </a:lnTo>
                <a:lnTo>
                  <a:pt x="6582" y="0"/>
                </a:lnTo>
                <a:lnTo>
                  <a:pt x="6359" y="1090"/>
                </a:lnTo>
                <a:close/>
                <a:moveTo>
                  <a:pt x="10121" y="351"/>
                </a:moveTo>
                <a:lnTo>
                  <a:pt x="10403" y="351"/>
                </a:lnTo>
                <a:lnTo>
                  <a:pt x="10473" y="0"/>
                </a:lnTo>
                <a:lnTo>
                  <a:pt x="10191" y="0"/>
                </a:lnTo>
                <a:lnTo>
                  <a:pt x="10121" y="351"/>
                </a:lnTo>
                <a:close/>
                <a:moveTo>
                  <a:pt x="10872" y="351"/>
                </a:moveTo>
                <a:lnTo>
                  <a:pt x="11153" y="351"/>
                </a:lnTo>
                <a:lnTo>
                  <a:pt x="11223" y="0"/>
                </a:lnTo>
                <a:lnTo>
                  <a:pt x="10943" y="0"/>
                </a:lnTo>
                <a:lnTo>
                  <a:pt x="10872" y="351"/>
                </a:lnTo>
                <a:close/>
                <a:moveTo>
                  <a:pt x="13609" y="351"/>
                </a:moveTo>
                <a:lnTo>
                  <a:pt x="13890" y="351"/>
                </a:lnTo>
                <a:lnTo>
                  <a:pt x="13960" y="0"/>
                </a:lnTo>
                <a:lnTo>
                  <a:pt x="13680" y="0"/>
                </a:lnTo>
                <a:lnTo>
                  <a:pt x="13609" y="351"/>
                </a:lnTo>
                <a:close/>
                <a:moveTo>
                  <a:pt x="15066" y="859"/>
                </a:moveTo>
                <a:lnTo>
                  <a:pt x="15019" y="860"/>
                </a:lnTo>
                <a:lnTo>
                  <a:pt x="14972" y="863"/>
                </a:lnTo>
                <a:lnTo>
                  <a:pt x="14927" y="868"/>
                </a:lnTo>
                <a:lnTo>
                  <a:pt x="14883" y="875"/>
                </a:lnTo>
                <a:lnTo>
                  <a:pt x="14839" y="885"/>
                </a:lnTo>
                <a:lnTo>
                  <a:pt x="14795" y="896"/>
                </a:lnTo>
                <a:lnTo>
                  <a:pt x="14754" y="909"/>
                </a:lnTo>
                <a:lnTo>
                  <a:pt x="14714" y="925"/>
                </a:lnTo>
                <a:lnTo>
                  <a:pt x="14674" y="942"/>
                </a:lnTo>
                <a:lnTo>
                  <a:pt x="14635" y="962"/>
                </a:lnTo>
                <a:lnTo>
                  <a:pt x="14598" y="982"/>
                </a:lnTo>
                <a:lnTo>
                  <a:pt x="14561" y="1005"/>
                </a:lnTo>
                <a:lnTo>
                  <a:pt x="14526" y="1030"/>
                </a:lnTo>
                <a:lnTo>
                  <a:pt x="14492" y="1058"/>
                </a:lnTo>
                <a:lnTo>
                  <a:pt x="14458" y="1086"/>
                </a:lnTo>
                <a:lnTo>
                  <a:pt x="14426" y="1117"/>
                </a:lnTo>
                <a:lnTo>
                  <a:pt x="14396" y="1149"/>
                </a:lnTo>
                <a:lnTo>
                  <a:pt x="14365" y="1184"/>
                </a:lnTo>
                <a:lnTo>
                  <a:pt x="14337" y="1220"/>
                </a:lnTo>
                <a:lnTo>
                  <a:pt x="14310" y="1257"/>
                </a:lnTo>
                <a:lnTo>
                  <a:pt x="14283" y="1298"/>
                </a:lnTo>
                <a:lnTo>
                  <a:pt x="14259" y="1339"/>
                </a:lnTo>
                <a:lnTo>
                  <a:pt x="14235" y="1382"/>
                </a:lnTo>
                <a:lnTo>
                  <a:pt x="14213" y="1427"/>
                </a:lnTo>
                <a:lnTo>
                  <a:pt x="14192" y="1474"/>
                </a:lnTo>
                <a:lnTo>
                  <a:pt x="14172" y="1522"/>
                </a:lnTo>
                <a:lnTo>
                  <a:pt x="14155" y="1572"/>
                </a:lnTo>
                <a:lnTo>
                  <a:pt x="14137" y="1623"/>
                </a:lnTo>
                <a:lnTo>
                  <a:pt x="14122" y="1677"/>
                </a:lnTo>
                <a:lnTo>
                  <a:pt x="14108" y="1731"/>
                </a:lnTo>
                <a:lnTo>
                  <a:pt x="14094" y="1788"/>
                </a:lnTo>
                <a:lnTo>
                  <a:pt x="14084" y="1846"/>
                </a:lnTo>
                <a:lnTo>
                  <a:pt x="14076" y="1885"/>
                </a:lnTo>
                <a:lnTo>
                  <a:pt x="14070" y="1925"/>
                </a:lnTo>
                <a:lnTo>
                  <a:pt x="14065" y="1966"/>
                </a:lnTo>
                <a:lnTo>
                  <a:pt x="14062" y="2005"/>
                </a:lnTo>
                <a:lnTo>
                  <a:pt x="14058" y="2043"/>
                </a:lnTo>
                <a:lnTo>
                  <a:pt x="14056" y="2079"/>
                </a:lnTo>
                <a:lnTo>
                  <a:pt x="14055" y="2113"/>
                </a:lnTo>
                <a:lnTo>
                  <a:pt x="14055" y="2143"/>
                </a:lnTo>
                <a:lnTo>
                  <a:pt x="14056" y="2183"/>
                </a:lnTo>
                <a:lnTo>
                  <a:pt x="14058" y="2221"/>
                </a:lnTo>
                <a:lnTo>
                  <a:pt x="14062" y="2259"/>
                </a:lnTo>
                <a:lnTo>
                  <a:pt x="14067" y="2297"/>
                </a:lnTo>
                <a:lnTo>
                  <a:pt x="14074" y="2332"/>
                </a:lnTo>
                <a:lnTo>
                  <a:pt x="14081" y="2366"/>
                </a:lnTo>
                <a:lnTo>
                  <a:pt x="14091" y="2400"/>
                </a:lnTo>
                <a:lnTo>
                  <a:pt x="14102" y="2433"/>
                </a:lnTo>
                <a:lnTo>
                  <a:pt x="14114" y="2464"/>
                </a:lnTo>
                <a:lnTo>
                  <a:pt x="14128" y="2494"/>
                </a:lnTo>
                <a:lnTo>
                  <a:pt x="14144" y="2524"/>
                </a:lnTo>
                <a:lnTo>
                  <a:pt x="14160" y="2551"/>
                </a:lnTo>
                <a:lnTo>
                  <a:pt x="14177" y="2578"/>
                </a:lnTo>
                <a:lnTo>
                  <a:pt x="14196" y="2603"/>
                </a:lnTo>
                <a:lnTo>
                  <a:pt x="14216" y="2628"/>
                </a:lnTo>
                <a:lnTo>
                  <a:pt x="14238" y="2651"/>
                </a:lnTo>
                <a:lnTo>
                  <a:pt x="14260" y="2673"/>
                </a:lnTo>
                <a:lnTo>
                  <a:pt x="14284" y="2694"/>
                </a:lnTo>
                <a:lnTo>
                  <a:pt x="14310" y="2714"/>
                </a:lnTo>
                <a:lnTo>
                  <a:pt x="14336" y="2731"/>
                </a:lnTo>
                <a:lnTo>
                  <a:pt x="14363" y="2747"/>
                </a:lnTo>
                <a:lnTo>
                  <a:pt x="14391" y="2763"/>
                </a:lnTo>
                <a:lnTo>
                  <a:pt x="14421" y="2777"/>
                </a:lnTo>
                <a:lnTo>
                  <a:pt x="14451" y="2790"/>
                </a:lnTo>
                <a:lnTo>
                  <a:pt x="14483" y="2801"/>
                </a:lnTo>
                <a:lnTo>
                  <a:pt x="14516" y="2811"/>
                </a:lnTo>
                <a:lnTo>
                  <a:pt x="14550" y="2819"/>
                </a:lnTo>
                <a:lnTo>
                  <a:pt x="14585" y="2826"/>
                </a:lnTo>
                <a:lnTo>
                  <a:pt x="14621" y="2831"/>
                </a:lnTo>
                <a:lnTo>
                  <a:pt x="14658" y="2835"/>
                </a:lnTo>
                <a:lnTo>
                  <a:pt x="14696" y="2837"/>
                </a:lnTo>
                <a:lnTo>
                  <a:pt x="14734" y="2838"/>
                </a:lnTo>
                <a:lnTo>
                  <a:pt x="14757" y="2838"/>
                </a:lnTo>
                <a:lnTo>
                  <a:pt x="14780" y="2837"/>
                </a:lnTo>
                <a:lnTo>
                  <a:pt x="14803" y="2836"/>
                </a:lnTo>
                <a:lnTo>
                  <a:pt x="14825" y="2834"/>
                </a:lnTo>
                <a:lnTo>
                  <a:pt x="14847" y="2831"/>
                </a:lnTo>
                <a:lnTo>
                  <a:pt x="14870" y="2828"/>
                </a:lnTo>
                <a:lnTo>
                  <a:pt x="14891" y="2825"/>
                </a:lnTo>
                <a:lnTo>
                  <a:pt x="14913" y="2821"/>
                </a:lnTo>
                <a:lnTo>
                  <a:pt x="14934" y="2816"/>
                </a:lnTo>
                <a:lnTo>
                  <a:pt x="14956" y="2811"/>
                </a:lnTo>
                <a:lnTo>
                  <a:pt x="14978" y="2805"/>
                </a:lnTo>
                <a:lnTo>
                  <a:pt x="14998" y="2799"/>
                </a:lnTo>
                <a:lnTo>
                  <a:pt x="15019" y="2792"/>
                </a:lnTo>
                <a:lnTo>
                  <a:pt x="15040" y="2786"/>
                </a:lnTo>
                <a:lnTo>
                  <a:pt x="15061" y="2778"/>
                </a:lnTo>
                <a:lnTo>
                  <a:pt x="15081" y="2769"/>
                </a:lnTo>
                <a:lnTo>
                  <a:pt x="15101" y="2761"/>
                </a:lnTo>
                <a:lnTo>
                  <a:pt x="15121" y="2751"/>
                </a:lnTo>
                <a:lnTo>
                  <a:pt x="15141" y="2741"/>
                </a:lnTo>
                <a:lnTo>
                  <a:pt x="15161" y="2731"/>
                </a:lnTo>
                <a:lnTo>
                  <a:pt x="15180" y="2720"/>
                </a:lnTo>
                <a:lnTo>
                  <a:pt x="15199" y="2709"/>
                </a:lnTo>
                <a:lnTo>
                  <a:pt x="15218" y="2697"/>
                </a:lnTo>
                <a:lnTo>
                  <a:pt x="15236" y="2684"/>
                </a:lnTo>
                <a:lnTo>
                  <a:pt x="15255" y="2672"/>
                </a:lnTo>
                <a:lnTo>
                  <a:pt x="15274" y="2658"/>
                </a:lnTo>
                <a:lnTo>
                  <a:pt x="15291" y="2645"/>
                </a:lnTo>
                <a:lnTo>
                  <a:pt x="15310" y="2631"/>
                </a:lnTo>
                <a:lnTo>
                  <a:pt x="15343" y="2600"/>
                </a:lnTo>
                <a:lnTo>
                  <a:pt x="15377" y="2567"/>
                </a:lnTo>
                <a:lnTo>
                  <a:pt x="15381" y="2565"/>
                </a:lnTo>
                <a:lnTo>
                  <a:pt x="15218" y="2368"/>
                </a:lnTo>
                <a:lnTo>
                  <a:pt x="15215" y="2363"/>
                </a:lnTo>
                <a:lnTo>
                  <a:pt x="15212" y="2366"/>
                </a:lnTo>
                <a:lnTo>
                  <a:pt x="15184" y="2395"/>
                </a:lnTo>
                <a:lnTo>
                  <a:pt x="15157" y="2421"/>
                </a:lnTo>
                <a:lnTo>
                  <a:pt x="15129" y="2446"/>
                </a:lnTo>
                <a:lnTo>
                  <a:pt x="15102" y="2468"/>
                </a:lnTo>
                <a:lnTo>
                  <a:pt x="15075" y="2488"/>
                </a:lnTo>
                <a:lnTo>
                  <a:pt x="15048" y="2506"/>
                </a:lnTo>
                <a:lnTo>
                  <a:pt x="15020" y="2523"/>
                </a:lnTo>
                <a:lnTo>
                  <a:pt x="14992" y="2537"/>
                </a:lnTo>
                <a:lnTo>
                  <a:pt x="14964" y="2549"/>
                </a:lnTo>
                <a:lnTo>
                  <a:pt x="14935" y="2560"/>
                </a:lnTo>
                <a:lnTo>
                  <a:pt x="14907" y="2568"/>
                </a:lnTo>
                <a:lnTo>
                  <a:pt x="14876" y="2576"/>
                </a:lnTo>
                <a:lnTo>
                  <a:pt x="14847" y="2581"/>
                </a:lnTo>
                <a:lnTo>
                  <a:pt x="14815" y="2585"/>
                </a:lnTo>
                <a:lnTo>
                  <a:pt x="14783" y="2587"/>
                </a:lnTo>
                <a:lnTo>
                  <a:pt x="14751" y="2588"/>
                </a:lnTo>
                <a:lnTo>
                  <a:pt x="14731" y="2588"/>
                </a:lnTo>
                <a:lnTo>
                  <a:pt x="14712" y="2587"/>
                </a:lnTo>
                <a:lnTo>
                  <a:pt x="14694" y="2585"/>
                </a:lnTo>
                <a:lnTo>
                  <a:pt x="14675" y="2583"/>
                </a:lnTo>
                <a:lnTo>
                  <a:pt x="14657" y="2579"/>
                </a:lnTo>
                <a:lnTo>
                  <a:pt x="14638" y="2575"/>
                </a:lnTo>
                <a:lnTo>
                  <a:pt x="14620" y="2571"/>
                </a:lnTo>
                <a:lnTo>
                  <a:pt x="14601" y="2564"/>
                </a:lnTo>
                <a:lnTo>
                  <a:pt x="14584" y="2557"/>
                </a:lnTo>
                <a:lnTo>
                  <a:pt x="14566" y="2550"/>
                </a:lnTo>
                <a:lnTo>
                  <a:pt x="14549" y="2542"/>
                </a:lnTo>
                <a:lnTo>
                  <a:pt x="14531" y="2532"/>
                </a:lnTo>
                <a:lnTo>
                  <a:pt x="14515" y="2523"/>
                </a:lnTo>
                <a:lnTo>
                  <a:pt x="14498" y="2512"/>
                </a:lnTo>
                <a:lnTo>
                  <a:pt x="14483" y="2500"/>
                </a:lnTo>
                <a:lnTo>
                  <a:pt x="14469" y="2487"/>
                </a:lnTo>
                <a:lnTo>
                  <a:pt x="14454" y="2473"/>
                </a:lnTo>
                <a:lnTo>
                  <a:pt x="14441" y="2458"/>
                </a:lnTo>
                <a:lnTo>
                  <a:pt x="14427" y="2442"/>
                </a:lnTo>
                <a:lnTo>
                  <a:pt x="14414" y="2425"/>
                </a:lnTo>
                <a:lnTo>
                  <a:pt x="14403" y="2407"/>
                </a:lnTo>
                <a:lnTo>
                  <a:pt x="14393" y="2388"/>
                </a:lnTo>
                <a:lnTo>
                  <a:pt x="14383" y="2369"/>
                </a:lnTo>
                <a:lnTo>
                  <a:pt x="14373" y="2347"/>
                </a:lnTo>
                <a:lnTo>
                  <a:pt x="14365" y="2325"/>
                </a:lnTo>
                <a:lnTo>
                  <a:pt x="14358" y="2301"/>
                </a:lnTo>
                <a:lnTo>
                  <a:pt x="14351" y="2277"/>
                </a:lnTo>
                <a:lnTo>
                  <a:pt x="14347" y="2251"/>
                </a:lnTo>
                <a:lnTo>
                  <a:pt x="14342" y="2223"/>
                </a:lnTo>
                <a:lnTo>
                  <a:pt x="14339" y="2195"/>
                </a:lnTo>
                <a:lnTo>
                  <a:pt x="14337" y="2166"/>
                </a:lnTo>
                <a:lnTo>
                  <a:pt x="14337" y="2135"/>
                </a:lnTo>
                <a:lnTo>
                  <a:pt x="14337" y="2097"/>
                </a:lnTo>
                <a:lnTo>
                  <a:pt x="14339" y="2060"/>
                </a:lnTo>
                <a:lnTo>
                  <a:pt x="14341" y="2024"/>
                </a:lnTo>
                <a:lnTo>
                  <a:pt x="14346" y="1989"/>
                </a:lnTo>
                <a:lnTo>
                  <a:pt x="14350" y="1954"/>
                </a:lnTo>
                <a:lnTo>
                  <a:pt x="14354" y="1919"/>
                </a:lnTo>
                <a:lnTo>
                  <a:pt x="14361" y="1883"/>
                </a:lnTo>
                <a:lnTo>
                  <a:pt x="14367" y="1847"/>
                </a:lnTo>
                <a:lnTo>
                  <a:pt x="14374" y="1815"/>
                </a:lnTo>
                <a:lnTo>
                  <a:pt x="14381" y="1782"/>
                </a:lnTo>
                <a:lnTo>
                  <a:pt x="14389" y="1749"/>
                </a:lnTo>
                <a:lnTo>
                  <a:pt x="14398" y="1714"/>
                </a:lnTo>
                <a:lnTo>
                  <a:pt x="14408" y="1679"/>
                </a:lnTo>
                <a:lnTo>
                  <a:pt x="14420" y="1643"/>
                </a:lnTo>
                <a:lnTo>
                  <a:pt x="14433" y="1606"/>
                </a:lnTo>
                <a:lnTo>
                  <a:pt x="14447" y="1570"/>
                </a:lnTo>
                <a:lnTo>
                  <a:pt x="14462" y="1533"/>
                </a:lnTo>
                <a:lnTo>
                  <a:pt x="14480" y="1496"/>
                </a:lnTo>
                <a:lnTo>
                  <a:pt x="14498" y="1460"/>
                </a:lnTo>
                <a:lnTo>
                  <a:pt x="14518" y="1426"/>
                </a:lnTo>
                <a:lnTo>
                  <a:pt x="14540" y="1391"/>
                </a:lnTo>
                <a:lnTo>
                  <a:pt x="14564" y="1358"/>
                </a:lnTo>
                <a:lnTo>
                  <a:pt x="14576" y="1342"/>
                </a:lnTo>
                <a:lnTo>
                  <a:pt x="14589" y="1325"/>
                </a:lnTo>
                <a:lnTo>
                  <a:pt x="14602" y="1310"/>
                </a:lnTo>
                <a:lnTo>
                  <a:pt x="14616" y="1295"/>
                </a:lnTo>
                <a:lnTo>
                  <a:pt x="14639" y="1273"/>
                </a:lnTo>
                <a:lnTo>
                  <a:pt x="14662" y="1252"/>
                </a:lnTo>
                <a:lnTo>
                  <a:pt x="14686" y="1232"/>
                </a:lnTo>
                <a:lnTo>
                  <a:pt x="14710" y="1214"/>
                </a:lnTo>
                <a:lnTo>
                  <a:pt x="14735" y="1197"/>
                </a:lnTo>
                <a:lnTo>
                  <a:pt x="14760" y="1182"/>
                </a:lnTo>
                <a:lnTo>
                  <a:pt x="14787" y="1168"/>
                </a:lnTo>
                <a:lnTo>
                  <a:pt x="14813" y="1156"/>
                </a:lnTo>
                <a:lnTo>
                  <a:pt x="14839" y="1145"/>
                </a:lnTo>
                <a:lnTo>
                  <a:pt x="14866" y="1135"/>
                </a:lnTo>
                <a:lnTo>
                  <a:pt x="14894" y="1128"/>
                </a:lnTo>
                <a:lnTo>
                  <a:pt x="14922" y="1121"/>
                </a:lnTo>
                <a:lnTo>
                  <a:pt x="14950" y="1116"/>
                </a:lnTo>
                <a:lnTo>
                  <a:pt x="14980" y="1111"/>
                </a:lnTo>
                <a:lnTo>
                  <a:pt x="15009" y="1109"/>
                </a:lnTo>
                <a:lnTo>
                  <a:pt x="15039" y="1109"/>
                </a:lnTo>
                <a:lnTo>
                  <a:pt x="15071" y="1109"/>
                </a:lnTo>
                <a:lnTo>
                  <a:pt x="15099" y="1111"/>
                </a:lnTo>
                <a:lnTo>
                  <a:pt x="15127" y="1116"/>
                </a:lnTo>
                <a:lnTo>
                  <a:pt x="15155" y="1121"/>
                </a:lnTo>
                <a:lnTo>
                  <a:pt x="15180" y="1128"/>
                </a:lnTo>
                <a:lnTo>
                  <a:pt x="15205" y="1136"/>
                </a:lnTo>
                <a:lnTo>
                  <a:pt x="15229" y="1146"/>
                </a:lnTo>
                <a:lnTo>
                  <a:pt x="15252" y="1158"/>
                </a:lnTo>
                <a:lnTo>
                  <a:pt x="15274" y="1171"/>
                </a:lnTo>
                <a:lnTo>
                  <a:pt x="15295" y="1187"/>
                </a:lnTo>
                <a:lnTo>
                  <a:pt x="15316" y="1204"/>
                </a:lnTo>
                <a:lnTo>
                  <a:pt x="15336" y="1224"/>
                </a:lnTo>
                <a:lnTo>
                  <a:pt x="15357" y="1245"/>
                </a:lnTo>
                <a:lnTo>
                  <a:pt x="15376" y="1268"/>
                </a:lnTo>
                <a:lnTo>
                  <a:pt x="15395" y="1295"/>
                </a:lnTo>
                <a:lnTo>
                  <a:pt x="15414" y="1322"/>
                </a:lnTo>
                <a:lnTo>
                  <a:pt x="15417" y="1325"/>
                </a:lnTo>
                <a:lnTo>
                  <a:pt x="15623" y="1150"/>
                </a:lnTo>
                <a:lnTo>
                  <a:pt x="15626" y="1148"/>
                </a:lnTo>
                <a:lnTo>
                  <a:pt x="15624" y="1145"/>
                </a:lnTo>
                <a:lnTo>
                  <a:pt x="15598" y="1109"/>
                </a:lnTo>
                <a:lnTo>
                  <a:pt x="15569" y="1076"/>
                </a:lnTo>
                <a:lnTo>
                  <a:pt x="15555" y="1060"/>
                </a:lnTo>
                <a:lnTo>
                  <a:pt x="15541" y="1046"/>
                </a:lnTo>
                <a:lnTo>
                  <a:pt x="15527" y="1030"/>
                </a:lnTo>
                <a:lnTo>
                  <a:pt x="15512" y="1017"/>
                </a:lnTo>
                <a:lnTo>
                  <a:pt x="15496" y="1003"/>
                </a:lnTo>
                <a:lnTo>
                  <a:pt x="15481" y="991"/>
                </a:lnTo>
                <a:lnTo>
                  <a:pt x="15466" y="979"/>
                </a:lnTo>
                <a:lnTo>
                  <a:pt x="15450" y="967"/>
                </a:lnTo>
                <a:lnTo>
                  <a:pt x="15434" y="956"/>
                </a:lnTo>
                <a:lnTo>
                  <a:pt x="15418" y="946"/>
                </a:lnTo>
                <a:lnTo>
                  <a:pt x="15401" y="937"/>
                </a:lnTo>
                <a:lnTo>
                  <a:pt x="15384" y="928"/>
                </a:lnTo>
                <a:lnTo>
                  <a:pt x="15366" y="919"/>
                </a:lnTo>
                <a:lnTo>
                  <a:pt x="15349" y="911"/>
                </a:lnTo>
                <a:lnTo>
                  <a:pt x="15331" y="904"/>
                </a:lnTo>
                <a:lnTo>
                  <a:pt x="15313" y="897"/>
                </a:lnTo>
                <a:lnTo>
                  <a:pt x="15294" y="891"/>
                </a:lnTo>
                <a:lnTo>
                  <a:pt x="15276" y="885"/>
                </a:lnTo>
                <a:lnTo>
                  <a:pt x="15256" y="880"/>
                </a:lnTo>
                <a:lnTo>
                  <a:pt x="15236" y="875"/>
                </a:lnTo>
                <a:lnTo>
                  <a:pt x="15217" y="872"/>
                </a:lnTo>
                <a:lnTo>
                  <a:pt x="15197" y="868"/>
                </a:lnTo>
                <a:lnTo>
                  <a:pt x="15176" y="866"/>
                </a:lnTo>
                <a:lnTo>
                  <a:pt x="15155" y="863"/>
                </a:lnTo>
                <a:lnTo>
                  <a:pt x="15112" y="860"/>
                </a:lnTo>
                <a:lnTo>
                  <a:pt x="15066" y="859"/>
                </a:lnTo>
                <a:close/>
                <a:moveTo>
                  <a:pt x="16933" y="859"/>
                </a:moveTo>
                <a:lnTo>
                  <a:pt x="16889" y="860"/>
                </a:lnTo>
                <a:lnTo>
                  <a:pt x="16848" y="862"/>
                </a:lnTo>
                <a:lnTo>
                  <a:pt x="16807" y="867"/>
                </a:lnTo>
                <a:lnTo>
                  <a:pt x="16768" y="872"/>
                </a:lnTo>
                <a:lnTo>
                  <a:pt x="16730" y="880"/>
                </a:lnTo>
                <a:lnTo>
                  <a:pt x="16693" y="890"/>
                </a:lnTo>
                <a:lnTo>
                  <a:pt x="16657" y="901"/>
                </a:lnTo>
                <a:lnTo>
                  <a:pt x="16622" y="913"/>
                </a:lnTo>
                <a:lnTo>
                  <a:pt x="16588" y="927"/>
                </a:lnTo>
                <a:lnTo>
                  <a:pt x="16555" y="943"/>
                </a:lnTo>
                <a:lnTo>
                  <a:pt x="16525" y="961"/>
                </a:lnTo>
                <a:lnTo>
                  <a:pt x="16494" y="980"/>
                </a:lnTo>
                <a:lnTo>
                  <a:pt x="16464" y="1002"/>
                </a:lnTo>
                <a:lnTo>
                  <a:pt x="16435" y="1025"/>
                </a:lnTo>
                <a:lnTo>
                  <a:pt x="16408" y="1050"/>
                </a:lnTo>
                <a:lnTo>
                  <a:pt x="16382" y="1076"/>
                </a:lnTo>
                <a:lnTo>
                  <a:pt x="16600" y="0"/>
                </a:lnTo>
                <a:lnTo>
                  <a:pt x="16318" y="0"/>
                </a:lnTo>
                <a:lnTo>
                  <a:pt x="15753" y="2815"/>
                </a:lnTo>
                <a:lnTo>
                  <a:pt x="16035" y="2815"/>
                </a:lnTo>
                <a:lnTo>
                  <a:pt x="16269" y="1633"/>
                </a:lnTo>
                <a:lnTo>
                  <a:pt x="16279" y="1587"/>
                </a:lnTo>
                <a:lnTo>
                  <a:pt x="16291" y="1545"/>
                </a:lnTo>
                <a:lnTo>
                  <a:pt x="16304" y="1504"/>
                </a:lnTo>
                <a:lnTo>
                  <a:pt x="16319" y="1467"/>
                </a:lnTo>
                <a:lnTo>
                  <a:pt x="16335" y="1432"/>
                </a:lnTo>
                <a:lnTo>
                  <a:pt x="16352" y="1399"/>
                </a:lnTo>
                <a:lnTo>
                  <a:pt x="16370" y="1369"/>
                </a:lnTo>
                <a:lnTo>
                  <a:pt x="16389" y="1340"/>
                </a:lnTo>
                <a:lnTo>
                  <a:pt x="16409" y="1314"/>
                </a:lnTo>
                <a:lnTo>
                  <a:pt x="16430" y="1290"/>
                </a:lnTo>
                <a:lnTo>
                  <a:pt x="16450" y="1268"/>
                </a:lnTo>
                <a:lnTo>
                  <a:pt x="16472" y="1248"/>
                </a:lnTo>
                <a:lnTo>
                  <a:pt x="16494" y="1229"/>
                </a:lnTo>
                <a:lnTo>
                  <a:pt x="16516" y="1213"/>
                </a:lnTo>
                <a:lnTo>
                  <a:pt x="16539" y="1197"/>
                </a:lnTo>
                <a:lnTo>
                  <a:pt x="16561" y="1183"/>
                </a:lnTo>
                <a:lnTo>
                  <a:pt x="16584" y="1171"/>
                </a:lnTo>
                <a:lnTo>
                  <a:pt x="16606" y="1160"/>
                </a:lnTo>
                <a:lnTo>
                  <a:pt x="16627" y="1152"/>
                </a:lnTo>
                <a:lnTo>
                  <a:pt x="16649" y="1143"/>
                </a:lnTo>
                <a:lnTo>
                  <a:pt x="16670" y="1136"/>
                </a:lnTo>
                <a:lnTo>
                  <a:pt x="16690" y="1130"/>
                </a:lnTo>
                <a:lnTo>
                  <a:pt x="16709" y="1124"/>
                </a:lnTo>
                <a:lnTo>
                  <a:pt x="16728" y="1121"/>
                </a:lnTo>
                <a:lnTo>
                  <a:pt x="16763" y="1114"/>
                </a:lnTo>
                <a:lnTo>
                  <a:pt x="16792" y="1111"/>
                </a:lnTo>
                <a:lnTo>
                  <a:pt x="16817" y="1109"/>
                </a:lnTo>
                <a:lnTo>
                  <a:pt x="16835" y="1109"/>
                </a:lnTo>
                <a:lnTo>
                  <a:pt x="16854" y="1109"/>
                </a:lnTo>
                <a:lnTo>
                  <a:pt x="16874" y="1110"/>
                </a:lnTo>
                <a:lnTo>
                  <a:pt x="16893" y="1112"/>
                </a:lnTo>
                <a:lnTo>
                  <a:pt x="16911" y="1114"/>
                </a:lnTo>
                <a:lnTo>
                  <a:pt x="16930" y="1118"/>
                </a:lnTo>
                <a:lnTo>
                  <a:pt x="16946" y="1122"/>
                </a:lnTo>
                <a:lnTo>
                  <a:pt x="16964" y="1126"/>
                </a:lnTo>
                <a:lnTo>
                  <a:pt x="16980" y="1132"/>
                </a:lnTo>
                <a:lnTo>
                  <a:pt x="16995" y="1137"/>
                </a:lnTo>
                <a:lnTo>
                  <a:pt x="17011" y="1144"/>
                </a:lnTo>
                <a:lnTo>
                  <a:pt x="17025" y="1152"/>
                </a:lnTo>
                <a:lnTo>
                  <a:pt x="17038" y="1159"/>
                </a:lnTo>
                <a:lnTo>
                  <a:pt x="17052" y="1168"/>
                </a:lnTo>
                <a:lnTo>
                  <a:pt x="17064" y="1178"/>
                </a:lnTo>
                <a:lnTo>
                  <a:pt x="17076" y="1188"/>
                </a:lnTo>
                <a:lnTo>
                  <a:pt x="17088" y="1197"/>
                </a:lnTo>
                <a:lnTo>
                  <a:pt x="17098" y="1209"/>
                </a:lnTo>
                <a:lnTo>
                  <a:pt x="17109" y="1220"/>
                </a:lnTo>
                <a:lnTo>
                  <a:pt x="17118" y="1233"/>
                </a:lnTo>
                <a:lnTo>
                  <a:pt x="17126" y="1245"/>
                </a:lnTo>
                <a:lnTo>
                  <a:pt x="17135" y="1260"/>
                </a:lnTo>
                <a:lnTo>
                  <a:pt x="17143" y="1274"/>
                </a:lnTo>
                <a:lnTo>
                  <a:pt x="17149" y="1288"/>
                </a:lnTo>
                <a:lnTo>
                  <a:pt x="17156" y="1303"/>
                </a:lnTo>
                <a:lnTo>
                  <a:pt x="17161" y="1320"/>
                </a:lnTo>
                <a:lnTo>
                  <a:pt x="17166" y="1336"/>
                </a:lnTo>
                <a:lnTo>
                  <a:pt x="17170" y="1352"/>
                </a:lnTo>
                <a:lnTo>
                  <a:pt x="17173" y="1370"/>
                </a:lnTo>
                <a:lnTo>
                  <a:pt x="17175" y="1387"/>
                </a:lnTo>
                <a:lnTo>
                  <a:pt x="17178" y="1406"/>
                </a:lnTo>
                <a:lnTo>
                  <a:pt x="17179" y="1426"/>
                </a:lnTo>
                <a:lnTo>
                  <a:pt x="17179" y="1444"/>
                </a:lnTo>
                <a:lnTo>
                  <a:pt x="17179" y="1463"/>
                </a:lnTo>
                <a:lnTo>
                  <a:pt x="17178" y="1483"/>
                </a:lnTo>
                <a:lnTo>
                  <a:pt x="17175" y="1504"/>
                </a:lnTo>
                <a:lnTo>
                  <a:pt x="17173" y="1527"/>
                </a:lnTo>
                <a:lnTo>
                  <a:pt x="17171" y="1550"/>
                </a:lnTo>
                <a:lnTo>
                  <a:pt x="17168" y="1574"/>
                </a:lnTo>
                <a:lnTo>
                  <a:pt x="17163" y="1599"/>
                </a:lnTo>
                <a:lnTo>
                  <a:pt x="17159" y="1623"/>
                </a:lnTo>
                <a:lnTo>
                  <a:pt x="16920" y="2815"/>
                </a:lnTo>
                <a:lnTo>
                  <a:pt x="17202" y="2815"/>
                </a:lnTo>
                <a:lnTo>
                  <a:pt x="17448" y="1597"/>
                </a:lnTo>
                <a:lnTo>
                  <a:pt x="17453" y="1574"/>
                </a:lnTo>
                <a:lnTo>
                  <a:pt x="17456" y="1550"/>
                </a:lnTo>
                <a:lnTo>
                  <a:pt x="17459" y="1527"/>
                </a:lnTo>
                <a:lnTo>
                  <a:pt x="17463" y="1504"/>
                </a:lnTo>
                <a:lnTo>
                  <a:pt x="17465" y="1481"/>
                </a:lnTo>
                <a:lnTo>
                  <a:pt x="17467" y="1457"/>
                </a:lnTo>
                <a:lnTo>
                  <a:pt x="17468" y="1432"/>
                </a:lnTo>
                <a:lnTo>
                  <a:pt x="17468" y="1405"/>
                </a:lnTo>
                <a:lnTo>
                  <a:pt x="17467" y="1375"/>
                </a:lnTo>
                <a:lnTo>
                  <a:pt x="17466" y="1345"/>
                </a:lnTo>
                <a:lnTo>
                  <a:pt x="17463" y="1316"/>
                </a:lnTo>
                <a:lnTo>
                  <a:pt x="17458" y="1288"/>
                </a:lnTo>
                <a:lnTo>
                  <a:pt x="17453" y="1261"/>
                </a:lnTo>
                <a:lnTo>
                  <a:pt x="17446" y="1233"/>
                </a:lnTo>
                <a:lnTo>
                  <a:pt x="17439" y="1207"/>
                </a:lnTo>
                <a:lnTo>
                  <a:pt x="17430" y="1182"/>
                </a:lnTo>
                <a:lnTo>
                  <a:pt x="17419" y="1157"/>
                </a:lnTo>
                <a:lnTo>
                  <a:pt x="17408" y="1134"/>
                </a:lnTo>
                <a:lnTo>
                  <a:pt x="17396" y="1111"/>
                </a:lnTo>
                <a:lnTo>
                  <a:pt x="17383" y="1089"/>
                </a:lnTo>
                <a:lnTo>
                  <a:pt x="17369" y="1068"/>
                </a:lnTo>
                <a:lnTo>
                  <a:pt x="17353" y="1048"/>
                </a:lnTo>
                <a:lnTo>
                  <a:pt x="17337" y="1028"/>
                </a:lnTo>
                <a:lnTo>
                  <a:pt x="17321" y="1010"/>
                </a:lnTo>
                <a:lnTo>
                  <a:pt x="17302" y="992"/>
                </a:lnTo>
                <a:lnTo>
                  <a:pt x="17283" y="976"/>
                </a:lnTo>
                <a:lnTo>
                  <a:pt x="17264" y="961"/>
                </a:lnTo>
                <a:lnTo>
                  <a:pt x="17243" y="945"/>
                </a:lnTo>
                <a:lnTo>
                  <a:pt x="17221" y="932"/>
                </a:lnTo>
                <a:lnTo>
                  <a:pt x="17198" y="920"/>
                </a:lnTo>
                <a:lnTo>
                  <a:pt x="17175" y="908"/>
                </a:lnTo>
                <a:lnTo>
                  <a:pt x="17151" y="898"/>
                </a:lnTo>
                <a:lnTo>
                  <a:pt x="17126" y="890"/>
                </a:lnTo>
                <a:lnTo>
                  <a:pt x="17101" y="881"/>
                </a:lnTo>
                <a:lnTo>
                  <a:pt x="17075" y="874"/>
                </a:lnTo>
                <a:lnTo>
                  <a:pt x="17048" y="869"/>
                </a:lnTo>
                <a:lnTo>
                  <a:pt x="17019" y="864"/>
                </a:lnTo>
                <a:lnTo>
                  <a:pt x="16991" y="861"/>
                </a:lnTo>
                <a:lnTo>
                  <a:pt x="16963" y="859"/>
                </a:lnTo>
                <a:lnTo>
                  <a:pt x="16933" y="859"/>
                </a:lnTo>
                <a:close/>
                <a:moveTo>
                  <a:pt x="13116" y="2810"/>
                </a:moveTo>
                <a:lnTo>
                  <a:pt x="13115" y="2815"/>
                </a:lnTo>
                <a:lnTo>
                  <a:pt x="13397" y="2815"/>
                </a:lnTo>
                <a:lnTo>
                  <a:pt x="13781" y="882"/>
                </a:lnTo>
                <a:lnTo>
                  <a:pt x="13504" y="882"/>
                </a:lnTo>
                <a:lnTo>
                  <a:pt x="13116" y="2810"/>
                </a:lnTo>
                <a:close/>
                <a:moveTo>
                  <a:pt x="8004" y="1128"/>
                </a:moveTo>
                <a:lnTo>
                  <a:pt x="8003" y="1132"/>
                </a:lnTo>
                <a:lnTo>
                  <a:pt x="8963" y="1132"/>
                </a:lnTo>
                <a:lnTo>
                  <a:pt x="7685" y="2578"/>
                </a:lnTo>
                <a:lnTo>
                  <a:pt x="7684" y="2578"/>
                </a:lnTo>
                <a:lnTo>
                  <a:pt x="7636" y="2815"/>
                </a:lnTo>
                <a:lnTo>
                  <a:pt x="8998" y="2815"/>
                </a:lnTo>
                <a:lnTo>
                  <a:pt x="9047" y="2565"/>
                </a:lnTo>
                <a:lnTo>
                  <a:pt x="8029" y="2565"/>
                </a:lnTo>
                <a:lnTo>
                  <a:pt x="9310" y="1119"/>
                </a:lnTo>
                <a:lnTo>
                  <a:pt x="9312" y="1118"/>
                </a:lnTo>
                <a:lnTo>
                  <a:pt x="9360" y="882"/>
                </a:lnTo>
                <a:lnTo>
                  <a:pt x="8052" y="882"/>
                </a:lnTo>
                <a:lnTo>
                  <a:pt x="8004" y="1128"/>
                </a:lnTo>
                <a:close/>
                <a:moveTo>
                  <a:pt x="12658" y="859"/>
                </a:moveTo>
                <a:lnTo>
                  <a:pt x="12616" y="860"/>
                </a:lnTo>
                <a:lnTo>
                  <a:pt x="12577" y="863"/>
                </a:lnTo>
                <a:lnTo>
                  <a:pt x="12538" y="868"/>
                </a:lnTo>
                <a:lnTo>
                  <a:pt x="12499" y="875"/>
                </a:lnTo>
                <a:lnTo>
                  <a:pt x="12462" y="884"/>
                </a:lnTo>
                <a:lnTo>
                  <a:pt x="12425" y="895"/>
                </a:lnTo>
                <a:lnTo>
                  <a:pt x="12390" y="908"/>
                </a:lnTo>
                <a:lnTo>
                  <a:pt x="12355" y="922"/>
                </a:lnTo>
                <a:lnTo>
                  <a:pt x="12321" y="940"/>
                </a:lnTo>
                <a:lnTo>
                  <a:pt x="12290" y="957"/>
                </a:lnTo>
                <a:lnTo>
                  <a:pt x="12259" y="978"/>
                </a:lnTo>
                <a:lnTo>
                  <a:pt x="12230" y="1000"/>
                </a:lnTo>
                <a:lnTo>
                  <a:pt x="12216" y="1011"/>
                </a:lnTo>
                <a:lnTo>
                  <a:pt x="12201" y="1023"/>
                </a:lnTo>
                <a:lnTo>
                  <a:pt x="12187" y="1036"/>
                </a:lnTo>
                <a:lnTo>
                  <a:pt x="12174" y="1049"/>
                </a:lnTo>
                <a:lnTo>
                  <a:pt x="12162" y="1062"/>
                </a:lnTo>
                <a:lnTo>
                  <a:pt x="12149" y="1075"/>
                </a:lnTo>
                <a:lnTo>
                  <a:pt x="12137" y="1089"/>
                </a:lnTo>
                <a:lnTo>
                  <a:pt x="12126" y="1104"/>
                </a:lnTo>
                <a:lnTo>
                  <a:pt x="12170" y="886"/>
                </a:lnTo>
                <a:lnTo>
                  <a:pt x="12170" y="882"/>
                </a:lnTo>
                <a:lnTo>
                  <a:pt x="11892" y="882"/>
                </a:lnTo>
                <a:lnTo>
                  <a:pt x="11509" y="2810"/>
                </a:lnTo>
                <a:lnTo>
                  <a:pt x="11508" y="2815"/>
                </a:lnTo>
                <a:lnTo>
                  <a:pt x="11790" y="2815"/>
                </a:lnTo>
                <a:lnTo>
                  <a:pt x="12025" y="1632"/>
                </a:lnTo>
                <a:lnTo>
                  <a:pt x="12031" y="1605"/>
                </a:lnTo>
                <a:lnTo>
                  <a:pt x="12038" y="1576"/>
                </a:lnTo>
                <a:lnTo>
                  <a:pt x="12046" y="1549"/>
                </a:lnTo>
                <a:lnTo>
                  <a:pt x="12055" y="1523"/>
                </a:lnTo>
                <a:lnTo>
                  <a:pt x="12065" y="1496"/>
                </a:lnTo>
                <a:lnTo>
                  <a:pt x="12076" y="1471"/>
                </a:lnTo>
                <a:lnTo>
                  <a:pt x="12088" y="1446"/>
                </a:lnTo>
                <a:lnTo>
                  <a:pt x="12100" y="1422"/>
                </a:lnTo>
                <a:lnTo>
                  <a:pt x="12113" y="1399"/>
                </a:lnTo>
                <a:lnTo>
                  <a:pt x="12127" y="1376"/>
                </a:lnTo>
                <a:lnTo>
                  <a:pt x="12142" y="1355"/>
                </a:lnTo>
                <a:lnTo>
                  <a:pt x="12158" y="1334"/>
                </a:lnTo>
                <a:lnTo>
                  <a:pt x="12174" y="1313"/>
                </a:lnTo>
                <a:lnTo>
                  <a:pt x="12190" y="1293"/>
                </a:lnTo>
                <a:lnTo>
                  <a:pt x="12208" y="1275"/>
                </a:lnTo>
                <a:lnTo>
                  <a:pt x="12227" y="1256"/>
                </a:lnTo>
                <a:lnTo>
                  <a:pt x="12245" y="1240"/>
                </a:lnTo>
                <a:lnTo>
                  <a:pt x="12265" y="1224"/>
                </a:lnTo>
                <a:lnTo>
                  <a:pt x="12284" y="1208"/>
                </a:lnTo>
                <a:lnTo>
                  <a:pt x="12305" y="1194"/>
                </a:lnTo>
                <a:lnTo>
                  <a:pt x="12326" y="1181"/>
                </a:lnTo>
                <a:lnTo>
                  <a:pt x="12347" y="1169"/>
                </a:lnTo>
                <a:lnTo>
                  <a:pt x="12368" y="1158"/>
                </a:lnTo>
                <a:lnTo>
                  <a:pt x="12390" y="1148"/>
                </a:lnTo>
                <a:lnTo>
                  <a:pt x="12413" y="1138"/>
                </a:lnTo>
                <a:lnTo>
                  <a:pt x="12436" y="1131"/>
                </a:lnTo>
                <a:lnTo>
                  <a:pt x="12459" y="1124"/>
                </a:lnTo>
                <a:lnTo>
                  <a:pt x="12483" y="1119"/>
                </a:lnTo>
                <a:lnTo>
                  <a:pt x="12506" y="1114"/>
                </a:lnTo>
                <a:lnTo>
                  <a:pt x="12530" y="1111"/>
                </a:lnTo>
                <a:lnTo>
                  <a:pt x="12555" y="1109"/>
                </a:lnTo>
                <a:lnTo>
                  <a:pt x="12579" y="1109"/>
                </a:lnTo>
                <a:lnTo>
                  <a:pt x="12600" y="1109"/>
                </a:lnTo>
                <a:lnTo>
                  <a:pt x="12621" y="1111"/>
                </a:lnTo>
                <a:lnTo>
                  <a:pt x="12640" y="1113"/>
                </a:lnTo>
                <a:lnTo>
                  <a:pt x="12659" y="1117"/>
                </a:lnTo>
                <a:lnTo>
                  <a:pt x="12677" y="1122"/>
                </a:lnTo>
                <a:lnTo>
                  <a:pt x="12696" y="1128"/>
                </a:lnTo>
                <a:lnTo>
                  <a:pt x="12713" y="1134"/>
                </a:lnTo>
                <a:lnTo>
                  <a:pt x="12730" y="1142"/>
                </a:lnTo>
                <a:lnTo>
                  <a:pt x="12747" y="1152"/>
                </a:lnTo>
                <a:lnTo>
                  <a:pt x="12763" y="1161"/>
                </a:lnTo>
                <a:lnTo>
                  <a:pt x="12779" y="1172"/>
                </a:lnTo>
                <a:lnTo>
                  <a:pt x="12793" y="1184"/>
                </a:lnTo>
                <a:lnTo>
                  <a:pt x="12808" y="1197"/>
                </a:lnTo>
                <a:lnTo>
                  <a:pt x="12823" y="1212"/>
                </a:lnTo>
                <a:lnTo>
                  <a:pt x="12836" y="1227"/>
                </a:lnTo>
                <a:lnTo>
                  <a:pt x="12849" y="1243"/>
                </a:lnTo>
                <a:lnTo>
                  <a:pt x="12852" y="1248"/>
                </a:lnTo>
                <a:lnTo>
                  <a:pt x="13080" y="1042"/>
                </a:lnTo>
                <a:lnTo>
                  <a:pt x="13078" y="1039"/>
                </a:lnTo>
                <a:lnTo>
                  <a:pt x="13058" y="1017"/>
                </a:lnTo>
                <a:lnTo>
                  <a:pt x="13037" y="997"/>
                </a:lnTo>
                <a:lnTo>
                  <a:pt x="13016" y="978"/>
                </a:lnTo>
                <a:lnTo>
                  <a:pt x="12993" y="959"/>
                </a:lnTo>
                <a:lnTo>
                  <a:pt x="12970" y="944"/>
                </a:lnTo>
                <a:lnTo>
                  <a:pt x="12945" y="929"/>
                </a:lnTo>
                <a:lnTo>
                  <a:pt x="12921" y="916"/>
                </a:lnTo>
                <a:lnTo>
                  <a:pt x="12895" y="904"/>
                </a:lnTo>
                <a:lnTo>
                  <a:pt x="12868" y="893"/>
                </a:lnTo>
                <a:lnTo>
                  <a:pt x="12840" y="884"/>
                </a:lnTo>
                <a:lnTo>
                  <a:pt x="12813" y="877"/>
                </a:lnTo>
                <a:lnTo>
                  <a:pt x="12783" y="870"/>
                </a:lnTo>
                <a:lnTo>
                  <a:pt x="12753" y="864"/>
                </a:lnTo>
                <a:lnTo>
                  <a:pt x="12722" y="861"/>
                </a:lnTo>
                <a:lnTo>
                  <a:pt x="12691" y="859"/>
                </a:lnTo>
                <a:lnTo>
                  <a:pt x="12658" y="859"/>
                </a:lnTo>
                <a:close/>
                <a:moveTo>
                  <a:pt x="10973" y="882"/>
                </a:moveTo>
                <a:lnTo>
                  <a:pt x="11259" y="882"/>
                </a:lnTo>
                <a:lnTo>
                  <a:pt x="11258" y="886"/>
                </a:lnTo>
                <a:lnTo>
                  <a:pt x="10875" y="2815"/>
                </a:lnTo>
                <a:lnTo>
                  <a:pt x="10598" y="2815"/>
                </a:lnTo>
                <a:lnTo>
                  <a:pt x="10599" y="2810"/>
                </a:lnTo>
                <a:lnTo>
                  <a:pt x="10635" y="2610"/>
                </a:lnTo>
                <a:lnTo>
                  <a:pt x="10609" y="2637"/>
                </a:lnTo>
                <a:lnTo>
                  <a:pt x="10581" y="2663"/>
                </a:lnTo>
                <a:lnTo>
                  <a:pt x="10552" y="2687"/>
                </a:lnTo>
                <a:lnTo>
                  <a:pt x="10522" y="2709"/>
                </a:lnTo>
                <a:lnTo>
                  <a:pt x="10491" y="2730"/>
                </a:lnTo>
                <a:lnTo>
                  <a:pt x="10459" y="2748"/>
                </a:lnTo>
                <a:lnTo>
                  <a:pt x="10425" y="2766"/>
                </a:lnTo>
                <a:lnTo>
                  <a:pt x="10391" y="2780"/>
                </a:lnTo>
                <a:lnTo>
                  <a:pt x="10355" y="2794"/>
                </a:lnTo>
                <a:lnTo>
                  <a:pt x="10319" y="2805"/>
                </a:lnTo>
                <a:lnTo>
                  <a:pt x="10281" y="2815"/>
                </a:lnTo>
                <a:lnTo>
                  <a:pt x="10242" y="2824"/>
                </a:lnTo>
                <a:lnTo>
                  <a:pt x="10202" y="2830"/>
                </a:lnTo>
                <a:lnTo>
                  <a:pt x="10161" y="2835"/>
                </a:lnTo>
                <a:lnTo>
                  <a:pt x="10118" y="2837"/>
                </a:lnTo>
                <a:lnTo>
                  <a:pt x="10075" y="2838"/>
                </a:lnTo>
                <a:lnTo>
                  <a:pt x="10045" y="2837"/>
                </a:lnTo>
                <a:lnTo>
                  <a:pt x="10017" y="2836"/>
                </a:lnTo>
                <a:lnTo>
                  <a:pt x="9988" y="2833"/>
                </a:lnTo>
                <a:lnTo>
                  <a:pt x="9960" y="2828"/>
                </a:lnTo>
                <a:lnTo>
                  <a:pt x="9933" y="2823"/>
                </a:lnTo>
                <a:lnTo>
                  <a:pt x="9907" y="2815"/>
                </a:lnTo>
                <a:lnTo>
                  <a:pt x="9881" y="2807"/>
                </a:lnTo>
                <a:lnTo>
                  <a:pt x="9856" y="2799"/>
                </a:lnTo>
                <a:lnTo>
                  <a:pt x="9832" y="2789"/>
                </a:lnTo>
                <a:lnTo>
                  <a:pt x="9809" y="2777"/>
                </a:lnTo>
                <a:lnTo>
                  <a:pt x="9786" y="2765"/>
                </a:lnTo>
                <a:lnTo>
                  <a:pt x="9765" y="2752"/>
                </a:lnTo>
                <a:lnTo>
                  <a:pt x="9744" y="2736"/>
                </a:lnTo>
                <a:lnTo>
                  <a:pt x="9724" y="2721"/>
                </a:lnTo>
                <a:lnTo>
                  <a:pt x="9706" y="2705"/>
                </a:lnTo>
                <a:lnTo>
                  <a:pt x="9687" y="2687"/>
                </a:lnTo>
                <a:lnTo>
                  <a:pt x="9671" y="2669"/>
                </a:lnTo>
                <a:lnTo>
                  <a:pt x="9654" y="2649"/>
                </a:lnTo>
                <a:lnTo>
                  <a:pt x="9639" y="2630"/>
                </a:lnTo>
                <a:lnTo>
                  <a:pt x="9625" y="2608"/>
                </a:lnTo>
                <a:lnTo>
                  <a:pt x="9612" y="2586"/>
                </a:lnTo>
                <a:lnTo>
                  <a:pt x="9600" y="2563"/>
                </a:lnTo>
                <a:lnTo>
                  <a:pt x="9589" y="2540"/>
                </a:lnTo>
                <a:lnTo>
                  <a:pt x="9579" y="2515"/>
                </a:lnTo>
                <a:lnTo>
                  <a:pt x="9570" y="2490"/>
                </a:lnTo>
                <a:lnTo>
                  <a:pt x="9563" y="2464"/>
                </a:lnTo>
                <a:lnTo>
                  <a:pt x="9556" y="2436"/>
                </a:lnTo>
                <a:lnTo>
                  <a:pt x="9551" y="2409"/>
                </a:lnTo>
                <a:lnTo>
                  <a:pt x="9546" y="2381"/>
                </a:lnTo>
                <a:lnTo>
                  <a:pt x="9543" y="2351"/>
                </a:lnTo>
                <a:lnTo>
                  <a:pt x="9541" y="2322"/>
                </a:lnTo>
                <a:lnTo>
                  <a:pt x="9541" y="2291"/>
                </a:lnTo>
                <a:lnTo>
                  <a:pt x="9541" y="2267"/>
                </a:lnTo>
                <a:lnTo>
                  <a:pt x="9542" y="2243"/>
                </a:lnTo>
                <a:lnTo>
                  <a:pt x="9544" y="2221"/>
                </a:lnTo>
                <a:lnTo>
                  <a:pt x="9546" y="2199"/>
                </a:lnTo>
                <a:lnTo>
                  <a:pt x="9550" y="2179"/>
                </a:lnTo>
                <a:lnTo>
                  <a:pt x="9553" y="2158"/>
                </a:lnTo>
                <a:lnTo>
                  <a:pt x="9556" y="2137"/>
                </a:lnTo>
                <a:lnTo>
                  <a:pt x="9560" y="2116"/>
                </a:lnTo>
                <a:lnTo>
                  <a:pt x="9564" y="2099"/>
                </a:lnTo>
                <a:lnTo>
                  <a:pt x="9806" y="882"/>
                </a:lnTo>
                <a:lnTo>
                  <a:pt x="10088" y="882"/>
                </a:lnTo>
                <a:lnTo>
                  <a:pt x="10087" y="886"/>
                </a:lnTo>
                <a:lnTo>
                  <a:pt x="9849" y="2074"/>
                </a:lnTo>
                <a:lnTo>
                  <a:pt x="9844" y="2098"/>
                </a:lnTo>
                <a:lnTo>
                  <a:pt x="9840" y="2123"/>
                </a:lnTo>
                <a:lnTo>
                  <a:pt x="9837" y="2146"/>
                </a:lnTo>
                <a:lnTo>
                  <a:pt x="9834" y="2170"/>
                </a:lnTo>
                <a:lnTo>
                  <a:pt x="9832" y="2192"/>
                </a:lnTo>
                <a:lnTo>
                  <a:pt x="9830" y="2214"/>
                </a:lnTo>
                <a:lnTo>
                  <a:pt x="9830" y="2233"/>
                </a:lnTo>
                <a:lnTo>
                  <a:pt x="9829" y="2252"/>
                </a:lnTo>
                <a:lnTo>
                  <a:pt x="9830" y="2271"/>
                </a:lnTo>
                <a:lnTo>
                  <a:pt x="9831" y="2291"/>
                </a:lnTo>
                <a:lnTo>
                  <a:pt x="9832" y="2310"/>
                </a:lnTo>
                <a:lnTo>
                  <a:pt x="9836" y="2327"/>
                </a:lnTo>
                <a:lnTo>
                  <a:pt x="9839" y="2345"/>
                </a:lnTo>
                <a:lnTo>
                  <a:pt x="9843" y="2361"/>
                </a:lnTo>
                <a:lnTo>
                  <a:pt x="9848" y="2377"/>
                </a:lnTo>
                <a:lnTo>
                  <a:pt x="9853" y="2394"/>
                </a:lnTo>
                <a:lnTo>
                  <a:pt x="9860" y="2409"/>
                </a:lnTo>
                <a:lnTo>
                  <a:pt x="9866" y="2423"/>
                </a:lnTo>
                <a:lnTo>
                  <a:pt x="9874" y="2437"/>
                </a:lnTo>
                <a:lnTo>
                  <a:pt x="9881" y="2451"/>
                </a:lnTo>
                <a:lnTo>
                  <a:pt x="9890" y="2464"/>
                </a:lnTo>
                <a:lnTo>
                  <a:pt x="9900" y="2477"/>
                </a:lnTo>
                <a:lnTo>
                  <a:pt x="9911" y="2488"/>
                </a:lnTo>
                <a:lnTo>
                  <a:pt x="9922" y="2499"/>
                </a:lnTo>
                <a:lnTo>
                  <a:pt x="9933" y="2509"/>
                </a:lnTo>
                <a:lnTo>
                  <a:pt x="9945" y="2519"/>
                </a:lnTo>
                <a:lnTo>
                  <a:pt x="9958" y="2529"/>
                </a:lnTo>
                <a:lnTo>
                  <a:pt x="9971" y="2538"/>
                </a:lnTo>
                <a:lnTo>
                  <a:pt x="9985" y="2545"/>
                </a:lnTo>
                <a:lnTo>
                  <a:pt x="9999" y="2553"/>
                </a:lnTo>
                <a:lnTo>
                  <a:pt x="10015" y="2560"/>
                </a:lnTo>
                <a:lnTo>
                  <a:pt x="10031" y="2565"/>
                </a:lnTo>
                <a:lnTo>
                  <a:pt x="10046" y="2571"/>
                </a:lnTo>
                <a:lnTo>
                  <a:pt x="10064" y="2575"/>
                </a:lnTo>
                <a:lnTo>
                  <a:pt x="10081" y="2579"/>
                </a:lnTo>
                <a:lnTo>
                  <a:pt x="10099" y="2583"/>
                </a:lnTo>
                <a:lnTo>
                  <a:pt x="10117" y="2585"/>
                </a:lnTo>
                <a:lnTo>
                  <a:pt x="10137" y="2587"/>
                </a:lnTo>
                <a:lnTo>
                  <a:pt x="10157" y="2588"/>
                </a:lnTo>
                <a:lnTo>
                  <a:pt x="10176" y="2588"/>
                </a:lnTo>
                <a:lnTo>
                  <a:pt x="10195" y="2588"/>
                </a:lnTo>
                <a:lnTo>
                  <a:pt x="10219" y="2586"/>
                </a:lnTo>
                <a:lnTo>
                  <a:pt x="10248" y="2583"/>
                </a:lnTo>
                <a:lnTo>
                  <a:pt x="10282" y="2576"/>
                </a:lnTo>
                <a:lnTo>
                  <a:pt x="10301" y="2572"/>
                </a:lnTo>
                <a:lnTo>
                  <a:pt x="10320" y="2567"/>
                </a:lnTo>
                <a:lnTo>
                  <a:pt x="10341" y="2561"/>
                </a:lnTo>
                <a:lnTo>
                  <a:pt x="10362" y="2554"/>
                </a:lnTo>
                <a:lnTo>
                  <a:pt x="10383" y="2545"/>
                </a:lnTo>
                <a:lnTo>
                  <a:pt x="10404" y="2536"/>
                </a:lnTo>
                <a:lnTo>
                  <a:pt x="10426" y="2526"/>
                </a:lnTo>
                <a:lnTo>
                  <a:pt x="10448" y="2513"/>
                </a:lnTo>
                <a:lnTo>
                  <a:pt x="10471" y="2500"/>
                </a:lnTo>
                <a:lnTo>
                  <a:pt x="10493" y="2484"/>
                </a:lnTo>
                <a:lnTo>
                  <a:pt x="10515" y="2468"/>
                </a:lnTo>
                <a:lnTo>
                  <a:pt x="10536" y="2449"/>
                </a:lnTo>
                <a:lnTo>
                  <a:pt x="10558" y="2429"/>
                </a:lnTo>
                <a:lnTo>
                  <a:pt x="10579" y="2407"/>
                </a:lnTo>
                <a:lnTo>
                  <a:pt x="10600" y="2383"/>
                </a:lnTo>
                <a:lnTo>
                  <a:pt x="10619" y="2357"/>
                </a:lnTo>
                <a:lnTo>
                  <a:pt x="10638" y="2328"/>
                </a:lnTo>
                <a:lnTo>
                  <a:pt x="10655" y="2298"/>
                </a:lnTo>
                <a:lnTo>
                  <a:pt x="10673" y="2265"/>
                </a:lnTo>
                <a:lnTo>
                  <a:pt x="10688" y="2230"/>
                </a:lnTo>
                <a:lnTo>
                  <a:pt x="10704" y="2192"/>
                </a:lnTo>
                <a:lnTo>
                  <a:pt x="10717" y="2153"/>
                </a:lnTo>
                <a:lnTo>
                  <a:pt x="10729" y="2110"/>
                </a:lnTo>
                <a:lnTo>
                  <a:pt x="10738" y="2064"/>
                </a:lnTo>
                <a:lnTo>
                  <a:pt x="10973" y="88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de-CH"/>
          </a:p>
        </p:txBody>
      </p:sp>
    </p:spTree>
    <p:extLst>
      <p:ext uri="{BB962C8B-B14F-4D97-AF65-F5344CB8AC3E}">
        <p14:creationId xmlns:p14="http://schemas.microsoft.com/office/powerpoint/2010/main" val="1652694432"/>
      </p:ext>
    </p:extLst>
  </p:cSld>
  <p:clrMap bg1="lt1" tx1="dk1" bg2="lt2" tx2="dk2" accent1="accent1" accent2="accent2" accent3="accent3" accent4="accent4" accent5="accent5" accent6="accent6" hlink="hlink" folHlink="folHlink"/>
  <p:sldLayoutIdLst>
    <p:sldLayoutId id="2147483658" r:id="rId1"/>
    <p:sldLayoutId id="2147483689" r:id="rId2"/>
  </p:sldLayoutIdLst>
  <p:txStyles>
    <p:titleStyle>
      <a:lvl1pPr algn="l" defTabSz="1475110" rtl="0" eaLnBrk="1" latinLnBrk="0" hangingPunct="1">
        <a:lnSpc>
          <a:spcPts val="3900"/>
        </a:lnSpc>
        <a:spcBef>
          <a:spcPct val="0"/>
        </a:spcBef>
        <a:buNone/>
        <a:defRPr sz="3500" b="1" kern="1200">
          <a:solidFill>
            <a:schemeClr val="bg2"/>
          </a:solidFill>
          <a:latin typeface="+mj-lt"/>
          <a:ea typeface="+mj-ea"/>
          <a:cs typeface="+mj-cs"/>
        </a:defRPr>
      </a:lvl1pPr>
    </p:titleStyle>
    <p:bodyStyle>
      <a:lvl1pPr marL="0" indent="0" algn="l" defTabSz="1475110" rtl="0" eaLnBrk="1" latinLnBrk="0" hangingPunct="1">
        <a:lnSpc>
          <a:spcPts val="1200"/>
        </a:lnSpc>
        <a:spcBef>
          <a:spcPts val="0"/>
        </a:spcBef>
        <a:buFont typeface="Arial" panose="020B0604020202020204" pitchFamily="34" charset="0"/>
        <a:buNone/>
        <a:defRPr sz="1000" kern="1200">
          <a:solidFill>
            <a:schemeClr val="tx1"/>
          </a:solidFill>
          <a:latin typeface="+mn-lt"/>
          <a:ea typeface="+mn-ea"/>
          <a:cs typeface="+mn-cs"/>
        </a:defRPr>
      </a:lvl1pPr>
      <a:lvl2pPr marL="180975" indent="-180975"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2pPr>
      <a:lvl3pPr marL="357188" indent="-180975" algn="l" defTabSz="1475110" rtl="0" eaLnBrk="1" latinLnBrk="0" hangingPunct="1">
        <a:lnSpc>
          <a:spcPts val="1200"/>
        </a:lnSpc>
        <a:spcBef>
          <a:spcPts val="0"/>
        </a:spcBef>
        <a:buFont typeface="Symbol" panose="05050102010706020507" pitchFamily="18" charset="2"/>
        <a:buChar char="-"/>
        <a:defRPr sz="1000" kern="1200">
          <a:solidFill>
            <a:schemeClr val="tx1"/>
          </a:solidFill>
          <a:latin typeface="+mn-lt"/>
          <a:ea typeface="+mn-ea"/>
          <a:cs typeface="+mn-cs"/>
        </a:defRPr>
      </a:lvl3pPr>
      <a:lvl4pPr marL="541338" indent="-182563"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4pPr>
      <a:lvl5pPr marL="714375" indent="-180975" algn="l" defTabSz="1475110" rtl="0" eaLnBrk="1" latinLnBrk="0" hangingPunct="1">
        <a:lnSpc>
          <a:spcPts val="1200"/>
        </a:lnSpc>
        <a:spcBef>
          <a:spcPts val="0"/>
        </a:spcBef>
        <a:buFont typeface="Symbol" panose="05050102010706020507" pitchFamily="18" charset="2"/>
        <a:buChar char="-"/>
        <a:tabLst/>
        <a:defRPr sz="1000" kern="1200">
          <a:solidFill>
            <a:schemeClr val="tx1"/>
          </a:solidFill>
          <a:latin typeface="+mn-lt"/>
          <a:ea typeface="+mn-ea"/>
          <a:cs typeface="+mn-cs"/>
        </a:defRPr>
      </a:lvl5pPr>
      <a:lvl6pPr marL="405655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6pPr>
      <a:lvl7pPr marL="479410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7pPr>
      <a:lvl8pPr marL="553166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8pPr>
      <a:lvl9pPr marL="626921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9pPr>
    </p:bodyStyle>
    <p:otherStyle>
      <a:defPPr>
        <a:defRPr lang="de-DE"/>
      </a:defPPr>
      <a:lvl1pPr marL="0" algn="l" defTabSz="1475110" rtl="0" eaLnBrk="1" latinLnBrk="0" hangingPunct="1">
        <a:defRPr sz="2900" kern="1200">
          <a:solidFill>
            <a:schemeClr val="tx1"/>
          </a:solidFill>
          <a:latin typeface="+mn-lt"/>
          <a:ea typeface="+mn-ea"/>
          <a:cs typeface="+mn-cs"/>
        </a:defRPr>
      </a:lvl1pPr>
      <a:lvl2pPr marL="737555" algn="l" defTabSz="1475110" rtl="0" eaLnBrk="1" latinLnBrk="0" hangingPunct="1">
        <a:defRPr sz="2900" kern="1200">
          <a:solidFill>
            <a:schemeClr val="tx1"/>
          </a:solidFill>
          <a:latin typeface="+mn-lt"/>
          <a:ea typeface="+mn-ea"/>
          <a:cs typeface="+mn-cs"/>
        </a:defRPr>
      </a:lvl2pPr>
      <a:lvl3pPr marL="1475110" algn="l" defTabSz="1475110" rtl="0" eaLnBrk="1" latinLnBrk="0" hangingPunct="1">
        <a:defRPr sz="2900" kern="1200">
          <a:solidFill>
            <a:schemeClr val="tx1"/>
          </a:solidFill>
          <a:latin typeface="+mn-lt"/>
          <a:ea typeface="+mn-ea"/>
          <a:cs typeface="+mn-cs"/>
        </a:defRPr>
      </a:lvl3pPr>
      <a:lvl4pPr marL="2212665" algn="l" defTabSz="1475110" rtl="0" eaLnBrk="1" latinLnBrk="0" hangingPunct="1">
        <a:defRPr sz="2900" kern="1200">
          <a:solidFill>
            <a:schemeClr val="tx1"/>
          </a:solidFill>
          <a:latin typeface="+mn-lt"/>
          <a:ea typeface="+mn-ea"/>
          <a:cs typeface="+mn-cs"/>
        </a:defRPr>
      </a:lvl4pPr>
      <a:lvl5pPr marL="2950220" algn="l" defTabSz="1475110" rtl="0" eaLnBrk="1" latinLnBrk="0" hangingPunct="1">
        <a:defRPr sz="2900" kern="1200">
          <a:solidFill>
            <a:schemeClr val="tx1"/>
          </a:solidFill>
          <a:latin typeface="+mn-lt"/>
          <a:ea typeface="+mn-ea"/>
          <a:cs typeface="+mn-cs"/>
        </a:defRPr>
      </a:lvl5pPr>
      <a:lvl6pPr marL="3687775" algn="l" defTabSz="1475110" rtl="0" eaLnBrk="1" latinLnBrk="0" hangingPunct="1">
        <a:defRPr sz="2900" kern="1200">
          <a:solidFill>
            <a:schemeClr val="tx1"/>
          </a:solidFill>
          <a:latin typeface="+mn-lt"/>
          <a:ea typeface="+mn-ea"/>
          <a:cs typeface="+mn-cs"/>
        </a:defRPr>
      </a:lvl6pPr>
      <a:lvl7pPr marL="4425330" algn="l" defTabSz="1475110" rtl="0" eaLnBrk="1" latinLnBrk="0" hangingPunct="1">
        <a:defRPr sz="2900" kern="1200">
          <a:solidFill>
            <a:schemeClr val="tx1"/>
          </a:solidFill>
          <a:latin typeface="+mn-lt"/>
          <a:ea typeface="+mn-ea"/>
          <a:cs typeface="+mn-cs"/>
        </a:defRPr>
      </a:lvl7pPr>
      <a:lvl8pPr marL="5162885" algn="l" defTabSz="1475110" rtl="0" eaLnBrk="1" latinLnBrk="0" hangingPunct="1">
        <a:defRPr sz="2900" kern="1200">
          <a:solidFill>
            <a:schemeClr val="tx1"/>
          </a:solidFill>
          <a:latin typeface="+mn-lt"/>
          <a:ea typeface="+mn-ea"/>
          <a:cs typeface="+mn-cs"/>
        </a:defRPr>
      </a:lvl8pPr>
      <a:lvl9pPr marL="5900440" algn="l" defTabSz="1475110" rtl="0" eaLnBrk="1" latinLnBrk="0" hangingPunct="1">
        <a:defRPr sz="29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396000" y="1206500"/>
            <a:ext cx="14329650" cy="1800225"/>
          </a:xfrm>
          <a:prstGeom prst="rect">
            <a:avLst/>
          </a:prstGeom>
          <a:solidFill>
            <a:schemeClr val="tx2"/>
          </a:solidFill>
        </p:spPr>
        <p:txBody>
          <a:bodyPr vert="horz" lIns="324000" tIns="324000" rIns="324000" bIns="324000" rtlCol="0" anchor="t" anchorCtr="0">
            <a:noAutofit/>
          </a:bodyPr>
          <a:lstStyle/>
          <a:p>
            <a:r>
              <a:rPr lang="de-DE" dirty="0"/>
              <a:t>Titelmasterformat durch Klicken bearbeiten</a:t>
            </a:r>
            <a:endParaRPr lang="de-CH" dirty="0"/>
          </a:p>
        </p:txBody>
      </p:sp>
      <p:sp>
        <p:nvSpPr>
          <p:cNvPr id="3" name="Textplatzhalter 2"/>
          <p:cNvSpPr>
            <a:spLocks noGrp="1"/>
          </p:cNvSpPr>
          <p:nvPr>
            <p:ph type="body" idx="1"/>
          </p:nvPr>
        </p:nvSpPr>
        <p:spPr>
          <a:xfrm>
            <a:off x="396000" y="3222625"/>
            <a:ext cx="14329649" cy="4954203"/>
          </a:xfrm>
          <a:prstGeom prst="rect">
            <a:avLst/>
          </a:prstGeom>
        </p:spPr>
        <p:txBody>
          <a:bodyPr vert="horz" lIns="0" tIns="0" rIns="0" bIns="0" rtlCol="0">
            <a:noAutofit/>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CH" dirty="0"/>
          </a:p>
        </p:txBody>
      </p:sp>
      <p:sp>
        <p:nvSpPr>
          <p:cNvPr id="5" name="Freeform 5"/>
          <p:cNvSpPr>
            <a:spLocks noEditPoints="1"/>
          </p:cNvSpPr>
          <p:nvPr/>
        </p:nvSpPr>
        <p:spPr bwMode="auto">
          <a:xfrm>
            <a:off x="396000" y="396000"/>
            <a:ext cx="2520950" cy="409575"/>
          </a:xfrm>
          <a:custGeom>
            <a:avLst/>
            <a:gdLst>
              <a:gd name="T0" fmla="*/ 2491 w 17468"/>
              <a:gd name="T1" fmla="*/ 1090 h 2838"/>
              <a:gd name="T2" fmla="*/ 6234 w 17468"/>
              <a:gd name="T3" fmla="*/ 1725 h 2838"/>
              <a:gd name="T4" fmla="*/ 10872 w 17468"/>
              <a:gd name="T5" fmla="*/ 351 h 2838"/>
              <a:gd name="T6" fmla="*/ 15019 w 17468"/>
              <a:gd name="T7" fmla="*/ 860 h 2838"/>
              <a:gd name="T8" fmla="*/ 14561 w 17468"/>
              <a:gd name="T9" fmla="*/ 1005 h 2838"/>
              <a:gd name="T10" fmla="*/ 14235 w 17468"/>
              <a:gd name="T11" fmla="*/ 1382 h 2838"/>
              <a:gd name="T12" fmla="*/ 14070 w 17468"/>
              <a:gd name="T13" fmla="*/ 1925 h 2838"/>
              <a:gd name="T14" fmla="*/ 14074 w 17468"/>
              <a:gd name="T15" fmla="*/ 2332 h 2838"/>
              <a:gd name="T16" fmla="*/ 14238 w 17468"/>
              <a:gd name="T17" fmla="*/ 2651 h 2838"/>
              <a:gd name="T18" fmla="*/ 14550 w 17468"/>
              <a:gd name="T19" fmla="*/ 2819 h 2838"/>
              <a:gd name="T20" fmla="*/ 14870 w 17468"/>
              <a:gd name="T21" fmla="*/ 2828 h 2838"/>
              <a:gd name="T22" fmla="*/ 15101 w 17468"/>
              <a:gd name="T23" fmla="*/ 2761 h 2838"/>
              <a:gd name="T24" fmla="*/ 15310 w 17468"/>
              <a:gd name="T25" fmla="*/ 2631 h 2838"/>
              <a:gd name="T26" fmla="*/ 15075 w 17468"/>
              <a:gd name="T27" fmla="*/ 2488 h 2838"/>
              <a:gd name="T28" fmla="*/ 14751 w 17468"/>
              <a:gd name="T29" fmla="*/ 2588 h 2838"/>
              <a:gd name="T30" fmla="*/ 14549 w 17468"/>
              <a:gd name="T31" fmla="*/ 2542 h 2838"/>
              <a:gd name="T32" fmla="*/ 14393 w 17468"/>
              <a:gd name="T33" fmla="*/ 2388 h 2838"/>
              <a:gd name="T34" fmla="*/ 14337 w 17468"/>
              <a:gd name="T35" fmla="*/ 2097 h 2838"/>
              <a:gd name="T36" fmla="*/ 14398 w 17468"/>
              <a:gd name="T37" fmla="*/ 1714 h 2838"/>
              <a:gd name="T38" fmla="*/ 14576 w 17468"/>
              <a:gd name="T39" fmla="*/ 1342 h 2838"/>
              <a:gd name="T40" fmla="*/ 14813 w 17468"/>
              <a:gd name="T41" fmla="*/ 1156 h 2838"/>
              <a:gd name="T42" fmla="*/ 15127 w 17468"/>
              <a:gd name="T43" fmla="*/ 1116 h 2838"/>
              <a:gd name="T44" fmla="*/ 15376 w 17468"/>
              <a:gd name="T45" fmla="*/ 1268 h 2838"/>
              <a:gd name="T46" fmla="*/ 15527 w 17468"/>
              <a:gd name="T47" fmla="*/ 1030 h 2838"/>
              <a:gd name="T48" fmla="*/ 15349 w 17468"/>
              <a:gd name="T49" fmla="*/ 911 h 2838"/>
              <a:gd name="T50" fmla="*/ 15112 w 17468"/>
              <a:gd name="T51" fmla="*/ 860 h 2838"/>
              <a:gd name="T52" fmla="*/ 16588 w 17468"/>
              <a:gd name="T53" fmla="*/ 927 h 2838"/>
              <a:gd name="T54" fmla="*/ 16035 w 17468"/>
              <a:gd name="T55" fmla="*/ 2815 h 2838"/>
              <a:gd name="T56" fmla="*/ 16430 w 17468"/>
              <a:gd name="T57" fmla="*/ 1290 h 2838"/>
              <a:gd name="T58" fmla="*/ 16670 w 17468"/>
              <a:gd name="T59" fmla="*/ 1136 h 2838"/>
              <a:gd name="T60" fmla="*/ 16911 w 17468"/>
              <a:gd name="T61" fmla="*/ 1114 h 2838"/>
              <a:gd name="T62" fmla="*/ 17076 w 17468"/>
              <a:gd name="T63" fmla="*/ 1188 h 2838"/>
              <a:gd name="T64" fmla="*/ 17166 w 17468"/>
              <a:gd name="T65" fmla="*/ 1336 h 2838"/>
              <a:gd name="T66" fmla="*/ 17171 w 17468"/>
              <a:gd name="T67" fmla="*/ 1550 h 2838"/>
              <a:gd name="T68" fmla="*/ 17465 w 17468"/>
              <a:gd name="T69" fmla="*/ 1481 h 2838"/>
              <a:gd name="T70" fmla="*/ 17430 w 17468"/>
              <a:gd name="T71" fmla="*/ 1182 h 2838"/>
              <a:gd name="T72" fmla="*/ 17264 w 17468"/>
              <a:gd name="T73" fmla="*/ 961 h 2838"/>
              <a:gd name="T74" fmla="*/ 16991 w 17468"/>
              <a:gd name="T75" fmla="*/ 861 h 2838"/>
              <a:gd name="T76" fmla="*/ 8963 w 17468"/>
              <a:gd name="T77" fmla="*/ 1132 h 2838"/>
              <a:gd name="T78" fmla="*/ 8004 w 17468"/>
              <a:gd name="T79" fmla="*/ 1128 h 2838"/>
              <a:gd name="T80" fmla="*/ 12290 w 17468"/>
              <a:gd name="T81" fmla="*/ 957 h 2838"/>
              <a:gd name="T82" fmla="*/ 12170 w 17468"/>
              <a:gd name="T83" fmla="*/ 886 h 2838"/>
              <a:gd name="T84" fmla="*/ 12065 w 17468"/>
              <a:gd name="T85" fmla="*/ 1496 h 2838"/>
              <a:gd name="T86" fmla="*/ 12227 w 17468"/>
              <a:gd name="T87" fmla="*/ 1256 h 2838"/>
              <a:gd name="T88" fmla="*/ 12459 w 17468"/>
              <a:gd name="T89" fmla="*/ 1124 h 2838"/>
              <a:gd name="T90" fmla="*/ 12696 w 17468"/>
              <a:gd name="T91" fmla="*/ 1128 h 2838"/>
              <a:gd name="T92" fmla="*/ 12852 w 17468"/>
              <a:gd name="T93" fmla="*/ 1248 h 2838"/>
              <a:gd name="T94" fmla="*/ 12868 w 17468"/>
              <a:gd name="T95" fmla="*/ 893 h 2838"/>
              <a:gd name="T96" fmla="*/ 10875 w 17468"/>
              <a:gd name="T97" fmla="*/ 2815 h 2838"/>
              <a:gd name="T98" fmla="*/ 10391 w 17468"/>
              <a:gd name="T99" fmla="*/ 2780 h 2838"/>
              <a:gd name="T100" fmla="*/ 9988 w 17468"/>
              <a:gd name="T101" fmla="*/ 2833 h 2838"/>
              <a:gd name="T102" fmla="*/ 9724 w 17468"/>
              <a:gd name="T103" fmla="*/ 2721 h 2838"/>
              <a:gd name="T104" fmla="*/ 9570 w 17468"/>
              <a:gd name="T105" fmla="*/ 2490 h 2838"/>
              <a:gd name="T106" fmla="*/ 9546 w 17468"/>
              <a:gd name="T107" fmla="*/ 2199 h 2838"/>
              <a:gd name="T108" fmla="*/ 9840 w 17468"/>
              <a:gd name="T109" fmla="*/ 2123 h 2838"/>
              <a:gd name="T110" fmla="*/ 9839 w 17468"/>
              <a:gd name="T111" fmla="*/ 2345 h 2838"/>
              <a:gd name="T112" fmla="*/ 9922 w 17468"/>
              <a:gd name="T113" fmla="*/ 2499 h 2838"/>
              <a:gd name="T114" fmla="*/ 10081 w 17468"/>
              <a:gd name="T115" fmla="*/ 2579 h 2838"/>
              <a:gd name="T116" fmla="*/ 10320 w 17468"/>
              <a:gd name="T117" fmla="*/ 2567 h 2838"/>
              <a:gd name="T118" fmla="*/ 10558 w 17468"/>
              <a:gd name="T119" fmla="*/ 2429 h 2838"/>
              <a:gd name="T120" fmla="*/ 10738 w 17468"/>
              <a:gd name="T121" fmla="*/ 2064 h 28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7468" h="2838">
                <a:moveTo>
                  <a:pt x="6359" y="1090"/>
                </a:moveTo>
                <a:lnTo>
                  <a:pt x="5726" y="1090"/>
                </a:lnTo>
                <a:lnTo>
                  <a:pt x="5949" y="0"/>
                </a:lnTo>
                <a:lnTo>
                  <a:pt x="566" y="0"/>
                </a:lnTo>
                <a:lnTo>
                  <a:pt x="0" y="2815"/>
                </a:lnTo>
                <a:lnTo>
                  <a:pt x="2146" y="2815"/>
                </a:lnTo>
                <a:lnTo>
                  <a:pt x="2287" y="2111"/>
                </a:lnTo>
                <a:lnTo>
                  <a:pt x="1020" y="2111"/>
                </a:lnTo>
                <a:lnTo>
                  <a:pt x="1096" y="1725"/>
                </a:lnTo>
                <a:lnTo>
                  <a:pt x="2364" y="1725"/>
                </a:lnTo>
                <a:lnTo>
                  <a:pt x="2491" y="1090"/>
                </a:lnTo>
                <a:lnTo>
                  <a:pt x="1224" y="1090"/>
                </a:lnTo>
                <a:lnTo>
                  <a:pt x="1300" y="704"/>
                </a:lnTo>
                <a:lnTo>
                  <a:pt x="3309" y="704"/>
                </a:lnTo>
                <a:lnTo>
                  <a:pt x="2885" y="2815"/>
                </a:lnTo>
                <a:lnTo>
                  <a:pt x="3765" y="2815"/>
                </a:lnTo>
                <a:lnTo>
                  <a:pt x="4189" y="704"/>
                </a:lnTo>
                <a:lnTo>
                  <a:pt x="4928" y="704"/>
                </a:lnTo>
                <a:lnTo>
                  <a:pt x="4503" y="2815"/>
                </a:lnTo>
                <a:lnTo>
                  <a:pt x="5383" y="2815"/>
                </a:lnTo>
                <a:lnTo>
                  <a:pt x="5601" y="1725"/>
                </a:lnTo>
                <a:lnTo>
                  <a:pt x="6234" y="1725"/>
                </a:lnTo>
                <a:lnTo>
                  <a:pt x="6017" y="2815"/>
                </a:lnTo>
                <a:lnTo>
                  <a:pt x="6897" y="2815"/>
                </a:lnTo>
                <a:lnTo>
                  <a:pt x="7462" y="0"/>
                </a:lnTo>
                <a:lnTo>
                  <a:pt x="6582" y="0"/>
                </a:lnTo>
                <a:lnTo>
                  <a:pt x="6359" y="1090"/>
                </a:lnTo>
                <a:close/>
                <a:moveTo>
                  <a:pt x="10121" y="351"/>
                </a:moveTo>
                <a:lnTo>
                  <a:pt x="10403" y="351"/>
                </a:lnTo>
                <a:lnTo>
                  <a:pt x="10473" y="0"/>
                </a:lnTo>
                <a:lnTo>
                  <a:pt x="10191" y="0"/>
                </a:lnTo>
                <a:lnTo>
                  <a:pt x="10121" y="351"/>
                </a:lnTo>
                <a:close/>
                <a:moveTo>
                  <a:pt x="10872" y="351"/>
                </a:moveTo>
                <a:lnTo>
                  <a:pt x="11153" y="351"/>
                </a:lnTo>
                <a:lnTo>
                  <a:pt x="11223" y="0"/>
                </a:lnTo>
                <a:lnTo>
                  <a:pt x="10943" y="0"/>
                </a:lnTo>
                <a:lnTo>
                  <a:pt x="10872" y="351"/>
                </a:lnTo>
                <a:close/>
                <a:moveTo>
                  <a:pt x="13609" y="351"/>
                </a:moveTo>
                <a:lnTo>
                  <a:pt x="13890" y="351"/>
                </a:lnTo>
                <a:lnTo>
                  <a:pt x="13960" y="0"/>
                </a:lnTo>
                <a:lnTo>
                  <a:pt x="13680" y="0"/>
                </a:lnTo>
                <a:lnTo>
                  <a:pt x="13609" y="351"/>
                </a:lnTo>
                <a:close/>
                <a:moveTo>
                  <a:pt x="15066" y="859"/>
                </a:moveTo>
                <a:lnTo>
                  <a:pt x="15019" y="860"/>
                </a:lnTo>
                <a:lnTo>
                  <a:pt x="14972" y="863"/>
                </a:lnTo>
                <a:lnTo>
                  <a:pt x="14927" y="868"/>
                </a:lnTo>
                <a:lnTo>
                  <a:pt x="14883" y="875"/>
                </a:lnTo>
                <a:lnTo>
                  <a:pt x="14839" y="885"/>
                </a:lnTo>
                <a:lnTo>
                  <a:pt x="14795" y="896"/>
                </a:lnTo>
                <a:lnTo>
                  <a:pt x="14754" y="909"/>
                </a:lnTo>
                <a:lnTo>
                  <a:pt x="14714" y="925"/>
                </a:lnTo>
                <a:lnTo>
                  <a:pt x="14674" y="942"/>
                </a:lnTo>
                <a:lnTo>
                  <a:pt x="14635" y="962"/>
                </a:lnTo>
                <a:lnTo>
                  <a:pt x="14598" y="982"/>
                </a:lnTo>
                <a:lnTo>
                  <a:pt x="14561" y="1005"/>
                </a:lnTo>
                <a:lnTo>
                  <a:pt x="14526" y="1030"/>
                </a:lnTo>
                <a:lnTo>
                  <a:pt x="14492" y="1058"/>
                </a:lnTo>
                <a:lnTo>
                  <a:pt x="14458" y="1086"/>
                </a:lnTo>
                <a:lnTo>
                  <a:pt x="14426" y="1117"/>
                </a:lnTo>
                <a:lnTo>
                  <a:pt x="14396" y="1149"/>
                </a:lnTo>
                <a:lnTo>
                  <a:pt x="14365" y="1184"/>
                </a:lnTo>
                <a:lnTo>
                  <a:pt x="14337" y="1220"/>
                </a:lnTo>
                <a:lnTo>
                  <a:pt x="14310" y="1257"/>
                </a:lnTo>
                <a:lnTo>
                  <a:pt x="14283" y="1298"/>
                </a:lnTo>
                <a:lnTo>
                  <a:pt x="14259" y="1339"/>
                </a:lnTo>
                <a:lnTo>
                  <a:pt x="14235" y="1382"/>
                </a:lnTo>
                <a:lnTo>
                  <a:pt x="14213" y="1427"/>
                </a:lnTo>
                <a:lnTo>
                  <a:pt x="14192" y="1474"/>
                </a:lnTo>
                <a:lnTo>
                  <a:pt x="14172" y="1522"/>
                </a:lnTo>
                <a:lnTo>
                  <a:pt x="14155" y="1572"/>
                </a:lnTo>
                <a:lnTo>
                  <a:pt x="14137" y="1623"/>
                </a:lnTo>
                <a:lnTo>
                  <a:pt x="14122" y="1677"/>
                </a:lnTo>
                <a:lnTo>
                  <a:pt x="14108" y="1731"/>
                </a:lnTo>
                <a:lnTo>
                  <a:pt x="14094" y="1788"/>
                </a:lnTo>
                <a:lnTo>
                  <a:pt x="14084" y="1846"/>
                </a:lnTo>
                <a:lnTo>
                  <a:pt x="14076" y="1885"/>
                </a:lnTo>
                <a:lnTo>
                  <a:pt x="14070" y="1925"/>
                </a:lnTo>
                <a:lnTo>
                  <a:pt x="14065" y="1966"/>
                </a:lnTo>
                <a:lnTo>
                  <a:pt x="14062" y="2005"/>
                </a:lnTo>
                <a:lnTo>
                  <a:pt x="14058" y="2043"/>
                </a:lnTo>
                <a:lnTo>
                  <a:pt x="14056" y="2079"/>
                </a:lnTo>
                <a:lnTo>
                  <a:pt x="14055" y="2113"/>
                </a:lnTo>
                <a:lnTo>
                  <a:pt x="14055" y="2143"/>
                </a:lnTo>
                <a:lnTo>
                  <a:pt x="14056" y="2183"/>
                </a:lnTo>
                <a:lnTo>
                  <a:pt x="14058" y="2221"/>
                </a:lnTo>
                <a:lnTo>
                  <a:pt x="14062" y="2259"/>
                </a:lnTo>
                <a:lnTo>
                  <a:pt x="14067" y="2297"/>
                </a:lnTo>
                <a:lnTo>
                  <a:pt x="14074" y="2332"/>
                </a:lnTo>
                <a:lnTo>
                  <a:pt x="14081" y="2366"/>
                </a:lnTo>
                <a:lnTo>
                  <a:pt x="14091" y="2400"/>
                </a:lnTo>
                <a:lnTo>
                  <a:pt x="14102" y="2433"/>
                </a:lnTo>
                <a:lnTo>
                  <a:pt x="14114" y="2464"/>
                </a:lnTo>
                <a:lnTo>
                  <a:pt x="14128" y="2494"/>
                </a:lnTo>
                <a:lnTo>
                  <a:pt x="14144" y="2524"/>
                </a:lnTo>
                <a:lnTo>
                  <a:pt x="14160" y="2551"/>
                </a:lnTo>
                <a:lnTo>
                  <a:pt x="14177" y="2578"/>
                </a:lnTo>
                <a:lnTo>
                  <a:pt x="14196" y="2603"/>
                </a:lnTo>
                <a:lnTo>
                  <a:pt x="14216" y="2628"/>
                </a:lnTo>
                <a:lnTo>
                  <a:pt x="14238" y="2651"/>
                </a:lnTo>
                <a:lnTo>
                  <a:pt x="14260" y="2673"/>
                </a:lnTo>
                <a:lnTo>
                  <a:pt x="14284" y="2694"/>
                </a:lnTo>
                <a:lnTo>
                  <a:pt x="14310" y="2714"/>
                </a:lnTo>
                <a:lnTo>
                  <a:pt x="14336" y="2731"/>
                </a:lnTo>
                <a:lnTo>
                  <a:pt x="14363" y="2747"/>
                </a:lnTo>
                <a:lnTo>
                  <a:pt x="14391" y="2763"/>
                </a:lnTo>
                <a:lnTo>
                  <a:pt x="14421" y="2777"/>
                </a:lnTo>
                <a:lnTo>
                  <a:pt x="14451" y="2790"/>
                </a:lnTo>
                <a:lnTo>
                  <a:pt x="14483" y="2801"/>
                </a:lnTo>
                <a:lnTo>
                  <a:pt x="14516" y="2811"/>
                </a:lnTo>
                <a:lnTo>
                  <a:pt x="14550" y="2819"/>
                </a:lnTo>
                <a:lnTo>
                  <a:pt x="14585" y="2826"/>
                </a:lnTo>
                <a:lnTo>
                  <a:pt x="14621" y="2831"/>
                </a:lnTo>
                <a:lnTo>
                  <a:pt x="14658" y="2835"/>
                </a:lnTo>
                <a:lnTo>
                  <a:pt x="14696" y="2837"/>
                </a:lnTo>
                <a:lnTo>
                  <a:pt x="14734" y="2838"/>
                </a:lnTo>
                <a:lnTo>
                  <a:pt x="14757" y="2838"/>
                </a:lnTo>
                <a:lnTo>
                  <a:pt x="14780" y="2837"/>
                </a:lnTo>
                <a:lnTo>
                  <a:pt x="14803" y="2836"/>
                </a:lnTo>
                <a:lnTo>
                  <a:pt x="14825" y="2834"/>
                </a:lnTo>
                <a:lnTo>
                  <a:pt x="14847" y="2831"/>
                </a:lnTo>
                <a:lnTo>
                  <a:pt x="14870" y="2828"/>
                </a:lnTo>
                <a:lnTo>
                  <a:pt x="14891" y="2825"/>
                </a:lnTo>
                <a:lnTo>
                  <a:pt x="14913" y="2821"/>
                </a:lnTo>
                <a:lnTo>
                  <a:pt x="14934" y="2816"/>
                </a:lnTo>
                <a:lnTo>
                  <a:pt x="14956" y="2811"/>
                </a:lnTo>
                <a:lnTo>
                  <a:pt x="14978" y="2805"/>
                </a:lnTo>
                <a:lnTo>
                  <a:pt x="14998" y="2799"/>
                </a:lnTo>
                <a:lnTo>
                  <a:pt x="15019" y="2792"/>
                </a:lnTo>
                <a:lnTo>
                  <a:pt x="15040" y="2786"/>
                </a:lnTo>
                <a:lnTo>
                  <a:pt x="15061" y="2778"/>
                </a:lnTo>
                <a:lnTo>
                  <a:pt x="15081" y="2769"/>
                </a:lnTo>
                <a:lnTo>
                  <a:pt x="15101" y="2761"/>
                </a:lnTo>
                <a:lnTo>
                  <a:pt x="15121" y="2751"/>
                </a:lnTo>
                <a:lnTo>
                  <a:pt x="15141" y="2741"/>
                </a:lnTo>
                <a:lnTo>
                  <a:pt x="15161" y="2731"/>
                </a:lnTo>
                <a:lnTo>
                  <a:pt x="15180" y="2720"/>
                </a:lnTo>
                <a:lnTo>
                  <a:pt x="15199" y="2709"/>
                </a:lnTo>
                <a:lnTo>
                  <a:pt x="15218" y="2697"/>
                </a:lnTo>
                <a:lnTo>
                  <a:pt x="15236" y="2684"/>
                </a:lnTo>
                <a:lnTo>
                  <a:pt x="15255" y="2672"/>
                </a:lnTo>
                <a:lnTo>
                  <a:pt x="15274" y="2658"/>
                </a:lnTo>
                <a:lnTo>
                  <a:pt x="15291" y="2645"/>
                </a:lnTo>
                <a:lnTo>
                  <a:pt x="15310" y="2631"/>
                </a:lnTo>
                <a:lnTo>
                  <a:pt x="15343" y="2600"/>
                </a:lnTo>
                <a:lnTo>
                  <a:pt x="15377" y="2567"/>
                </a:lnTo>
                <a:lnTo>
                  <a:pt x="15381" y="2565"/>
                </a:lnTo>
                <a:lnTo>
                  <a:pt x="15218" y="2368"/>
                </a:lnTo>
                <a:lnTo>
                  <a:pt x="15215" y="2363"/>
                </a:lnTo>
                <a:lnTo>
                  <a:pt x="15212" y="2366"/>
                </a:lnTo>
                <a:lnTo>
                  <a:pt x="15184" y="2395"/>
                </a:lnTo>
                <a:lnTo>
                  <a:pt x="15157" y="2421"/>
                </a:lnTo>
                <a:lnTo>
                  <a:pt x="15129" y="2446"/>
                </a:lnTo>
                <a:lnTo>
                  <a:pt x="15102" y="2468"/>
                </a:lnTo>
                <a:lnTo>
                  <a:pt x="15075" y="2488"/>
                </a:lnTo>
                <a:lnTo>
                  <a:pt x="15048" y="2506"/>
                </a:lnTo>
                <a:lnTo>
                  <a:pt x="15020" y="2523"/>
                </a:lnTo>
                <a:lnTo>
                  <a:pt x="14992" y="2537"/>
                </a:lnTo>
                <a:lnTo>
                  <a:pt x="14964" y="2549"/>
                </a:lnTo>
                <a:lnTo>
                  <a:pt x="14935" y="2560"/>
                </a:lnTo>
                <a:lnTo>
                  <a:pt x="14907" y="2568"/>
                </a:lnTo>
                <a:lnTo>
                  <a:pt x="14876" y="2576"/>
                </a:lnTo>
                <a:lnTo>
                  <a:pt x="14847" y="2581"/>
                </a:lnTo>
                <a:lnTo>
                  <a:pt x="14815" y="2585"/>
                </a:lnTo>
                <a:lnTo>
                  <a:pt x="14783" y="2587"/>
                </a:lnTo>
                <a:lnTo>
                  <a:pt x="14751" y="2588"/>
                </a:lnTo>
                <a:lnTo>
                  <a:pt x="14731" y="2588"/>
                </a:lnTo>
                <a:lnTo>
                  <a:pt x="14712" y="2587"/>
                </a:lnTo>
                <a:lnTo>
                  <a:pt x="14694" y="2585"/>
                </a:lnTo>
                <a:lnTo>
                  <a:pt x="14675" y="2583"/>
                </a:lnTo>
                <a:lnTo>
                  <a:pt x="14657" y="2579"/>
                </a:lnTo>
                <a:lnTo>
                  <a:pt x="14638" y="2575"/>
                </a:lnTo>
                <a:lnTo>
                  <a:pt x="14620" y="2571"/>
                </a:lnTo>
                <a:lnTo>
                  <a:pt x="14601" y="2564"/>
                </a:lnTo>
                <a:lnTo>
                  <a:pt x="14584" y="2557"/>
                </a:lnTo>
                <a:lnTo>
                  <a:pt x="14566" y="2550"/>
                </a:lnTo>
                <a:lnTo>
                  <a:pt x="14549" y="2542"/>
                </a:lnTo>
                <a:lnTo>
                  <a:pt x="14531" y="2532"/>
                </a:lnTo>
                <a:lnTo>
                  <a:pt x="14515" y="2523"/>
                </a:lnTo>
                <a:lnTo>
                  <a:pt x="14498" y="2512"/>
                </a:lnTo>
                <a:lnTo>
                  <a:pt x="14483" y="2500"/>
                </a:lnTo>
                <a:lnTo>
                  <a:pt x="14469" y="2487"/>
                </a:lnTo>
                <a:lnTo>
                  <a:pt x="14454" y="2473"/>
                </a:lnTo>
                <a:lnTo>
                  <a:pt x="14441" y="2458"/>
                </a:lnTo>
                <a:lnTo>
                  <a:pt x="14427" y="2442"/>
                </a:lnTo>
                <a:lnTo>
                  <a:pt x="14414" y="2425"/>
                </a:lnTo>
                <a:lnTo>
                  <a:pt x="14403" y="2407"/>
                </a:lnTo>
                <a:lnTo>
                  <a:pt x="14393" y="2388"/>
                </a:lnTo>
                <a:lnTo>
                  <a:pt x="14383" y="2369"/>
                </a:lnTo>
                <a:lnTo>
                  <a:pt x="14373" y="2347"/>
                </a:lnTo>
                <a:lnTo>
                  <a:pt x="14365" y="2325"/>
                </a:lnTo>
                <a:lnTo>
                  <a:pt x="14358" y="2301"/>
                </a:lnTo>
                <a:lnTo>
                  <a:pt x="14351" y="2277"/>
                </a:lnTo>
                <a:lnTo>
                  <a:pt x="14347" y="2251"/>
                </a:lnTo>
                <a:lnTo>
                  <a:pt x="14342" y="2223"/>
                </a:lnTo>
                <a:lnTo>
                  <a:pt x="14339" y="2195"/>
                </a:lnTo>
                <a:lnTo>
                  <a:pt x="14337" y="2166"/>
                </a:lnTo>
                <a:lnTo>
                  <a:pt x="14337" y="2135"/>
                </a:lnTo>
                <a:lnTo>
                  <a:pt x="14337" y="2097"/>
                </a:lnTo>
                <a:lnTo>
                  <a:pt x="14339" y="2060"/>
                </a:lnTo>
                <a:lnTo>
                  <a:pt x="14341" y="2024"/>
                </a:lnTo>
                <a:lnTo>
                  <a:pt x="14346" y="1989"/>
                </a:lnTo>
                <a:lnTo>
                  <a:pt x="14350" y="1954"/>
                </a:lnTo>
                <a:lnTo>
                  <a:pt x="14354" y="1919"/>
                </a:lnTo>
                <a:lnTo>
                  <a:pt x="14361" y="1883"/>
                </a:lnTo>
                <a:lnTo>
                  <a:pt x="14367" y="1847"/>
                </a:lnTo>
                <a:lnTo>
                  <a:pt x="14374" y="1815"/>
                </a:lnTo>
                <a:lnTo>
                  <a:pt x="14381" y="1782"/>
                </a:lnTo>
                <a:lnTo>
                  <a:pt x="14389" y="1749"/>
                </a:lnTo>
                <a:lnTo>
                  <a:pt x="14398" y="1714"/>
                </a:lnTo>
                <a:lnTo>
                  <a:pt x="14408" y="1679"/>
                </a:lnTo>
                <a:lnTo>
                  <a:pt x="14420" y="1643"/>
                </a:lnTo>
                <a:lnTo>
                  <a:pt x="14433" y="1606"/>
                </a:lnTo>
                <a:lnTo>
                  <a:pt x="14447" y="1570"/>
                </a:lnTo>
                <a:lnTo>
                  <a:pt x="14462" y="1533"/>
                </a:lnTo>
                <a:lnTo>
                  <a:pt x="14480" y="1496"/>
                </a:lnTo>
                <a:lnTo>
                  <a:pt x="14498" y="1460"/>
                </a:lnTo>
                <a:lnTo>
                  <a:pt x="14518" y="1426"/>
                </a:lnTo>
                <a:lnTo>
                  <a:pt x="14540" y="1391"/>
                </a:lnTo>
                <a:lnTo>
                  <a:pt x="14564" y="1358"/>
                </a:lnTo>
                <a:lnTo>
                  <a:pt x="14576" y="1342"/>
                </a:lnTo>
                <a:lnTo>
                  <a:pt x="14589" y="1325"/>
                </a:lnTo>
                <a:lnTo>
                  <a:pt x="14602" y="1310"/>
                </a:lnTo>
                <a:lnTo>
                  <a:pt x="14616" y="1295"/>
                </a:lnTo>
                <a:lnTo>
                  <a:pt x="14639" y="1273"/>
                </a:lnTo>
                <a:lnTo>
                  <a:pt x="14662" y="1252"/>
                </a:lnTo>
                <a:lnTo>
                  <a:pt x="14686" y="1232"/>
                </a:lnTo>
                <a:lnTo>
                  <a:pt x="14710" y="1214"/>
                </a:lnTo>
                <a:lnTo>
                  <a:pt x="14735" y="1197"/>
                </a:lnTo>
                <a:lnTo>
                  <a:pt x="14760" y="1182"/>
                </a:lnTo>
                <a:lnTo>
                  <a:pt x="14787" y="1168"/>
                </a:lnTo>
                <a:lnTo>
                  <a:pt x="14813" y="1156"/>
                </a:lnTo>
                <a:lnTo>
                  <a:pt x="14839" y="1145"/>
                </a:lnTo>
                <a:lnTo>
                  <a:pt x="14866" y="1135"/>
                </a:lnTo>
                <a:lnTo>
                  <a:pt x="14894" y="1128"/>
                </a:lnTo>
                <a:lnTo>
                  <a:pt x="14922" y="1121"/>
                </a:lnTo>
                <a:lnTo>
                  <a:pt x="14950" y="1116"/>
                </a:lnTo>
                <a:lnTo>
                  <a:pt x="14980" y="1111"/>
                </a:lnTo>
                <a:lnTo>
                  <a:pt x="15009" y="1109"/>
                </a:lnTo>
                <a:lnTo>
                  <a:pt x="15039" y="1109"/>
                </a:lnTo>
                <a:lnTo>
                  <a:pt x="15071" y="1109"/>
                </a:lnTo>
                <a:lnTo>
                  <a:pt x="15099" y="1111"/>
                </a:lnTo>
                <a:lnTo>
                  <a:pt x="15127" y="1116"/>
                </a:lnTo>
                <a:lnTo>
                  <a:pt x="15155" y="1121"/>
                </a:lnTo>
                <a:lnTo>
                  <a:pt x="15180" y="1128"/>
                </a:lnTo>
                <a:lnTo>
                  <a:pt x="15205" y="1136"/>
                </a:lnTo>
                <a:lnTo>
                  <a:pt x="15229" y="1146"/>
                </a:lnTo>
                <a:lnTo>
                  <a:pt x="15252" y="1158"/>
                </a:lnTo>
                <a:lnTo>
                  <a:pt x="15274" y="1171"/>
                </a:lnTo>
                <a:lnTo>
                  <a:pt x="15295" y="1187"/>
                </a:lnTo>
                <a:lnTo>
                  <a:pt x="15316" y="1204"/>
                </a:lnTo>
                <a:lnTo>
                  <a:pt x="15336" y="1224"/>
                </a:lnTo>
                <a:lnTo>
                  <a:pt x="15357" y="1245"/>
                </a:lnTo>
                <a:lnTo>
                  <a:pt x="15376" y="1268"/>
                </a:lnTo>
                <a:lnTo>
                  <a:pt x="15395" y="1295"/>
                </a:lnTo>
                <a:lnTo>
                  <a:pt x="15414" y="1322"/>
                </a:lnTo>
                <a:lnTo>
                  <a:pt x="15417" y="1325"/>
                </a:lnTo>
                <a:lnTo>
                  <a:pt x="15623" y="1150"/>
                </a:lnTo>
                <a:lnTo>
                  <a:pt x="15626" y="1148"/>
                </a:lnTo>
                <a:lnTo>
                  <a:pt x="15624" y="1145"/>
                </a:lnTo>
                <a:lnTo>
                  <a:pt x="15598" y="1109"/>
                </a:lnTo>
                <a:lnTo>
                  <a:pt x="15569" y="1076"/>
                </a:lnTo>
                <a:lnTo>
                  <a:pt x="15555" y="1060"/>
                </a:lnTo>
                <a:lnTo>
                  <a:pt x="15541" y="1046"/>
                </a:lnTo>
                <a:lnTo>
                  <a:pt x="15527" y="1030"/>
                </a:lnTo>
                <a:lnTo>
                  <a:pt x="15512" y="1017"/>
                </a:lnTo>
                <a:lnTo>
                  <a:pt x="15496" y="1003"/>
                </a:lnTo>
                <a:lnTo>
                  <a:pt x="15481" y="991"/>
                </a:lnTo>
                <a:lnTo>
                  <a:pt x="15466" y="979"/>
                </a:lnTo>
                <a:lnTo>
                  <a:pt x="15450" y="967"/>
                </a:lnTo>
                <a:lnTo>
                  <a:pt x="15434" y="956"/>
                </a:lnTo>
                <a:lnTo>
                  <a:pt x="15418" y="946"/>
                </a:lnTo>
                <a:lnTo>
                  <a:pt x="15401" y="937"/>
                </a:lnTo>
                <a:lnTo>
                  <a:pt x="15384" y="928"/>
                </a:lnTo>
                <a:lnTo>
                  <a:pt x="15366" y="919"/>
                </a:lnTo>
                <a:lnTo>
                  <a:pt x="15349" y="911"/>
                </a:lnTo>
                <a:lnTo>
                  <a:pt x="15331" y="904"/>
                </a:lnTo>
                <a:lnTo>
                  <a:pt x="15313" y="897"/>
                </a:lnTo>
                <a:lnTo>
                  <a:pt x="15294" y="891"/>
                </a:lnTo>
                <a:lnTo>
                  <a:pt x="15276" y="885"/>
                </a:lnTo>
                <a:lnTo>
                  <a:pt x="15256" y="880"/>
                </a:lnTo>
                <a:lnTo>
                  <a:pt x="15236" y="875"/>
                </a:lnTo>
                <a:lnTo>
                  <a:pt x="15217" y="872"/>
                </a:lnTo>
                <a:lnTo>
                  <a:pt x="15197" y="868"/>
                </a:lnTo>
                <a:lnTo>
                  <a:pt x="15176" y="866"/>
                </a:lnTo>
                <a:lnTo>
                  <a:pt x="15155" y="863"/>
                </a:lnTo>
                <a:lnTo>
                  <a:pt x="15112" y="860"/>
                </a:lnTo>
                <a:lnTo>
                  <a:pt x="15066" y="859"/>
                </a:lnTo>
                <a:close/>
                <a:moveTo>
                  <a:pt x="16933" y="859"/>
                </a:moveTo>
                <a:lnTo>
                  <a:pt x="16889" y="860"/>
                </a:lnTo>
                <a:lnTo>
                  <a:pt x="16848" y="862"/>
                </a:lnTo>
                <a:lnTo>
                  <a:pt x="16807" y="867"/>
                </a:lnTo>
                <a:lnTo>
                  <a:pt x="16768" y="872"/>
                </a:lnTo>
                <a:lnTo>
                  <a:pt x="16730" y="880"/>
                </a:lnTo>
                <a:lnTo>
                  <a:pt x="16693" y="890"/>
                </a:lnTo>
                <a:lnTo>
                  <a:pt x="16657" y="901"/>
                </a:lnTo>
                <a:lnTo>
                  <a:pt x="16622" y="913"/>
                </a:lnTo>
                <a:lnTo>
                  <a:pt x="16588" y="927"/>
                </a:lnTo>
                <a:lnTo>
                  <a:pt x="16555" y="943"/>
                </a:lnTo>
                <a:lnTo>
                  <a:pt x="16525" y="961"/>
                </a:lnTo>
                <a:lnTo>
                  <a:pt x="16494" y="980"/>
                </a:lnTo>
                <a:lnTo>
                  <a:pt x="16464" y="1002"/>
                </a:lnTo>
                <a:lnTo>
                  <a:pt x="16435" y="1025"/>
                </a:lnTo>
                <a:lnTo>
                  <a:pt x="16408" y="1050"/>
                </a:lnTo>
                <a:lnTo>
                  <a:pt x="16382" y="1076"/>
                </a:lnTo>
                <a:lnTo>
                  <a:pt x="16600" y="0"/>
                </a:lnTo>
                <a:lnTo>
                  <a:pt x="16318" y="0"/>
                </a:lnTo>
                <a:lnTo>
                  <a:pt x="15753" y="2815"/>
                </a:lnTo>
                <a:lnTo>
                  <a:pt x="16035" y="2815"/>
                </a:lnTo>
                <a:lnTo>
                  <a:pt x="16269" y="1633"/>
                </a:lnTo>
                <a:lnTo>
                  <a:pt x="16279" y="1587"/>
                </a:lnTo>
                <a:lnTo>
                  <a:pt x="16291" y="1545"/>
                </a:lnTo>
                <a:lnTo>
                  <a:pt x="16304" y="1504"/>
                </a:lnTo>
                <a:lnTo>
                  <a:pt x="16319" y="1467"/>
                </a:lnTo>
                <a:lnTo>
                  <a:pt x="16335" y="1432"/>
                </a:lnTo>
                <a:lnTo>
                  <a:pt x="16352" y="1399"/>
                </a:lnTo>
                <a:lnTo>
                  <a:pt x="16370" y="1369"/>
                </a:lnTo>
                <a:lnTo>
                  <a:pt x="16389" y="1340"/>
                </a:lnTo>
                <a:lnTo>
                  <a:pt x="16409" y="1314"/>
                </a:lnTo>
                <a:lnTo>
                  <a:pt x="16430" y="1290"/>
                </a:lnTo>
                <a:lnTo>
                  <a:pt x="16450" y="1268"/>
                </a:lnTo>
                <a:lnTo>
                  <a:pt x="16472" y="1248"/>
                </a:lnTo>
                <a:lnTo>
                  <a:pt x="16494" y="1229"/>
                </a:lnTo>
                <a:lnTo>
                  <a:pt x="16516" y="1213"/>
                </a:lnTo>
                <a:lnTo>
                  <a:pt x="16539" y="1197"/>
                </a:lnTo>
                <a:lnTo>
                  <a:pt x="16561" y="1183"/>
                </a:lnTo>
                <a:lnTo>
                  <a:pt x="16584" y="1171"/>
                </a:lnTo>
                <a:lnTo>
                  <a:pt x="16606" y="1160"/>
                </a:lnTo>
                <a:lnTo>
                  <a:pt x="16627" y="1152"/>
                </a:lnTo>
                <a:lnTo>
                  <a:pt x="16649" y="1143"/>
                </a:lnTo>
                <a:lnTo>
                  <a:pt x="16670" y="1136"/>
                </a:lnTo>
                <a:lnTo>
                  <a:pt x="16690" y="1130"/>
                </a:lnTo>
                <a:lnTo>
                  <a:pt x="16709" y="1124"/>
                </a:lnTo>
                <a:lnTo>
                  <a:pt x="16728" y="1121"/>
                </a:lnTo>
                <a:lnTo>
                  <a:pt x="16763" y="1114"/>
                </a:lnTo>
                <a:lnTo>
                  <a:pt x="16792" y="1111"/>
                </a:lnTo>
                <a:lnTo>
                  <a:pt x="16817" y="1109"/>
                </a:lnTo>
                <a:lnTo>
                  <a:pt x="16835" y="1109"/>
                </a:lnTo>
                <a:lnTo>
                  <a:pt x="16854" y="1109"/>
                </a:lnTo>
                <a:lnTo>
                  <a:pt x="16874" y="1110"/>
                </a:lnTo>
                <a:lnTo>
                  <a:pt x="16893" y="1112"/>
                </a:lnTo>
                <a:lnTo>
                  <a:pt x="16911" y="1114"/>
                </a:lnTo>
                <a:lnTo>
                  <a:pt x="16930" y="1118"/>
                </a:lnTo>
                <a:lnTo>
                  <a:pt x="16946" y="1122"/>
                </a:lnTo>
                <a:lnTo>
                  <a:pt x="16964" y="1126"/>
                </a:lnTo>
                <a:lnTo>
                  <a:pt x="16980" y="1132"/>
                </a:lnTo>
                <a:lnTo>
                  <a:pt x="16995" y="1137"/>
                </a:lnTo>
                <a:lnTo>
                  <a:pt x="17011" y="1144"/>
                </a:lnTo>
                <a:lnTo>
                  <a:pt x="17025" y="1152"/>
                </a:lnTo>
                <a:lnTo>
                  <a:pt x="17038" y="1159"/>
                </a:lnTo>
                <a:lnTo>
                  <a:pt x="17052" y="1168"/>
                </a:lnTo>
                <a:lnTo>
                  <a:pt x="17064" y="1178"/>
                </a:lnTo>
                <a:lnTo>
                  <a:pt x="17076" y="1188"/>
                </a:lnTo>
                <a:lnTo>
                  <a:pt x="17088" y="1197"/>
                </a:lnTo>
                <a:lnTo>
                  <a:pt x="17098" y="1209"/>
                </a:lnTo>
                <a:lnTo>
                  <a:pt x="17109" y="1220"/>
                </a:lnTo>
                <a:lnTo>
                  <a:pt x="17118" y="1233"/>
                </a:lnTo>
                <a:lnTo>
                  <a:pt x="17126" y="1245"/>
                </a:lnTo>
                <a:lnTo>
                  <a:pt x="17135" y="1260"/>
                </a:lnTo>
                <a:lnTo>
                  <a:pt x="17143" y="1274"/>
                </a:lnTo>
                <a:lnTo>
                  <a:pt x="17149" y="1288"/>
                </a:lnTo>
                <a:lnTo>
                  <a:pt x="17156" y="1303"/>
                </a:lnTo>
                <a:lnTo>
                  <a:pt x="17161" y="1320"/>
                </a:lnTo>
                <a:lnTo>
                  <a:pt x="17166" y="1336"/>
                </a:lnTo>
                <a:lnTo>
                  <a:pt x="17170" y="1352"/>
                </a:lnTo>
                <a:lnTo>
                  <a:pt x="17173" y="1370"/>
                </a:lnTo>
                <a:lnTo>
                  <a:pt x="17175" y="1387"/>
                </a:lnTo>
                <a:lnTo>
                  <a:pt x="17178" y="1406"/>
                </a:lnTo>
                <a:lnTo>
                  <a:pt x="17179" y="1426"/>
                </a:lnTo>
                <a:lnTo>
                  <a:pt x="17179" y="1444"/>
                </a:lnTo>
                <a:lnTo>
                  <a:pt x="17179" y="1463"/>
                </a:lnTo>
                <a:lnTo>
                  <a:pt x="17178" y="1483"/>
                </a:lnTo>
                <a:lnTo>
                  <a:pt x="17175" y="1504"/>
                </a:lnTo>
                <a:lnTo>
                  <a:pt x="17173" y="1527"/>
                </a:lnTo>
                <a:lnTo>
                  <a:pt x="17171" y="1550"/>
                </a:lnTo>
                <a:lnTo>
                  <a:pt x="17168" y="1574"/>
                </a:lnTo>
                <a:lnTo>
                  <a:pt x="17163" y="1599"/>
                </a:lnTo>
                <a:lnTo>
                  <a:pt x="17159" y="1623"/>
                </a:lnTo>
                <a:lnTo>
                  <a:pt x="16920" y="2815"/>
                </a:lnTo>
                <a:lnTo>
                  <a:pt x="17202" y="2815"/>
                </a:lnTo>
                <a:lnTo>
                  <a:pt x="17448" y="1597"/>
                </a:lnTo>
                <a:lnTo>
                  <a:pt x="17453" y="1574"/>
                </a:lnTo>
                <a:lnTo>
                  <a:pt x="17456" y="1550"/>
                </a:lnTo>
                <a:lnTo>
                  <a:pt x="17459" y="1527"/>
                </a:lnTo>
                <a:lnTo>
                  <a:pt x="17463" y="1504"/>
                </a:lnTo>
                <a:lnTo>
                  <a:pt x="17465" y="1481"/>
                </a:lnTo>
                <a:lnTo>
                  <a:pt x="17467" y="1457"/>
                </a:lnTo>
                <a:lnTo>
                  <a:pt x="17468" y="1432"/>
                </a:lnTo>
                <a:lnTo>
                  <a:pt x="17468" y="1405"/>
                </a:lnTo>
                <a:lnTo>
                  <a:pt x="17467" y="1375"/>
                </a:lnTo>
                <a:lnTo>
                  <a:pt x="17466" y="1345"/>
                </a:lnTo>
                <a:lnTo>
                  <a:pt x="17463" y="1316"/>
                </a:lnTo>
                <a:lnTo>
                  <a:pt x="17458" y="1288"/>
                </a:lnTo>
                <a:lnTo>
                  <a:pt x="17453" y="1261"/>
                </a:lnTo>
                <a:lnTo>
                  <a:pt x="17446" y="1233"/>
                </a:lnTo>
                <a:lnTo>
                  <a:pt x="17439" y="1207"/>
                </a:lnTo>
                <a:lnTo>
                  <a:pt x="17430" y="1182"/>
                </a:lnTo>
                <a:lnTo>
                  <a:pt x="17419" y="1157"/>
                </a:lnTo>
                <a:lnTo>
                  <a:pt x="17408" y="1134"/>
                </a:lnTo>
                <a:lnTo>
                  <a:pt x="17396" y="1111"/>
                </a:lnTo>
                <a:lnTo>
                  <a:pt x="17383" y="1089"/>
                </a:lnTo>
                <a:lnTo>
                  <a:pt x="17369" y="1068"/>
                </a:lnTo>
                <a:lnTo>
                  <a:pt x="17353" y="1048"/>
                </a:lnTo>
                <a:lnTo>
                  <a:pt x="17337" y="1028"/>
                </a:lnTo>
                <a:lnTo>
                  <a:pt x="17321" y="1010"/>
                </a:lnTo>
                <a:lnTo>
                  <a:pt x="17302" y="992"/>
                </a:lnTo>
                <a:lnTo>
                  <a:pt x="17283" y="976"/>
                </a:lnTo>
                <a:lnTo>
                  <a:pt x="17264" y="961"/>
                </a:lnTo>
                <a:lnTo>
                  <a:pt x="17243" y="945"/>
                </a:lnTo>
                <a:lnTo>
                  <a:pt x="17221" y="932"/>
                </a:lnTo>
                <a:lnTo>
                  <a:pt x="17198" y="920"/>
                </a:lnTo>
                <a:lnTo>
                  <a:pt x="17175" y="908"/>
                </a:lnTo>
                <a:lnTo>
                  <a:pt x="17151" y="898"/>
                </a:lnTo>
                <a:lnTo>
                  <a:pt x="17126" y="890"/>
                </a:lnTo>
                <a:lnTo>
                  <a:pt x="17101" y="881"/>
                </a:lnTo>
                <a:lnTo>
                  <a:pt x="17075" y="874"/>
                </a:lnTo>
                <a:lnTo>
                  <a:pt x="17048" y="869"/>
                </a:lnTo>
                <a:lnTo>
                  <a:pt x="17019" y="864"/>
                </a:lnTo>
                <a:lnTo>
                  <a:pt x="16991" y="861"/>
                </a:lnTo>
                <a:lnTo>
                  <a:pt x="16963" y="859"/>
                </a:lnTo>
                <a:lnTo>
                  <a:pt x="16933" y="859"/>
                </a:lnTo>
                <a:close/>
                <a:moveTo>
                  <a:pt x="13116" y="2810"/>
                </a:moveTo>
                <a:lnTo>
                  <a:pt x="13115" y="2815"/>
                </a:lnTo>
                <a:lnTo>
                  <a:pt x="13397" y="2815"/>
                </a:lnTo>
                <a:lnTo>
                  <a:pt x="13781" y="882"/>
                </a:lnTo>
                <a:lnTo>
                  <a:pt x="13504" y="882"/>
                </a:lnTo>
                <a:lnTo>
                  <a:pt x="13116" y="2810"/>
                </a:lnTo>
                <a:close/>
                <a:moveTo>
                  <a:pt x="8004" y="1128"/>
                </a:moveTo>
                <a:lnTo>
                  <a:pt x="8003" y="1132"/>
                </a:lnTo>
                <a:lnTo>
                  <a:pt x="8963" y="1132"/>
                </a:lnTo>
                <a:lnTo>
                  <a:pt x="7685" y="2578"/>
                </a:lnTo>
                <a:lnTo>
                  <a:pt x="7684" y="2578"/>
                </a:lnTo>
                <a:lnTo>
                  <a:pt x="7636" y="2815"/>
                </a:lnTo>
                <a:lnTo>
                  <a:pt x="8998" y="2815"/>
                </a:lnTo>
                <a:lnTo>
                  <a:pt x="9047" y="2565"/>
                </a:lnTo>
                <a:lnTo>
                  <a:pt x="8029" y="2565"/>
                </a:lnTo>
                <a:lnTo>
                  <a:pt x="9310" y="1119"/>
                </a:lnTo>
                <a:lnTo>
                  <a:pt x="9312" y="1118"/>
                </a:lnTo>
                <a:lnTo>
                  <a:pt x="9360" y="882"/>
                </a:lnTo>
                <a:lnTo>
                  <a:pt x="8052" y="882"/>
                </a:lnTo>
                <a:lnTo>
                  <a:pt x="8004" y="1128"/>
                </a:lnTo>
                <a:close/>
                <a:moveTo>
                  <a:pt x="12658" y="859"/>
                </a:moveTo>
                <a:lnTo>
                  <a:pt x="12616" y="860"/>
                </a:lnTo>
                <a:lnTo>
                  <a:pt x="12577" y="863"/>
                </a:lnTo>
                <a:lnTo>
                  <a:pt x="12538" y="868"/>
                </a:lnTo>
                <a:lnTo>
                  <a:pt x="12499" y="875"/>
                </a:lnTo>
                <a:lnTo>
                  <a:pt x="12462" y="884"/>
                </a:lnTo>
                <a:lnTo>
                  <a:pt x="12425" y="895"/>
                </a:lnTo>
                <a:lnTo>
                  <a:pt x="12390" y="908"/>
                </a:lnTo>
                <a:lnTo>
                  <a:pt x="12355" y="922"/>
                </a:lnTo>
                <a:lnTo>
                  <a:pt x="12321" y="940"/>
                </a:lnTo>
                <a:lnTo>
                  <a:pt x="12290" y="957"/>
                </a:lnTo>
                <a:lnTo>
                  <a:pt x="12259" y="978"/>
                </a:lnTo>
                <a:lnTo>
                  <a:pt x="12230" y="1000"/>
                </a:lnTo>
                <a:lnTo>
                  <a:pt x="12216" y="1011"/>
                </a:lnTo>
                <a:lnTo>
                  <a:pt x="12201" y="1023"/>
                </a:lnTo>
                <a:lnTo>
                  <a:pt x="12187" y="1036"/>
                </a:lnTo>
                <a:lnTo>
                  <a:pt x="12174" y="1049"/>
                </a:lnTo>
                <a:lnTo>
                  <a:pt x="12162" y="1062"/>
                </a:lnTo>
                <a:lnTo>
                  <a:pt x="12149" y="1075"/>
                </a:lnTo>
                <a:lnTo>
                  <a:pt x="12137" y="1089"/>
                </a:lnTo>
                <a:lnTo>
                  <a:pt x="12126" y="1104"/>
                </a:lnTo>
                <a:lnTo>
                  <a:pt x="12170" y="886"/>
                </a:lnTo>
                <a:lnTo>
                  <a:pt x="12170" y="882"/>
                </a:lnTo>
                <a:lnTo>
                  <a:pt x="11892" y="882"/>
                </a:lnTo>
                <a:lnTo>
                  <a:pt x="11509" y="2810"/>
                </a:lnTo>
                <a:lnTo>
                  <a:pt x="11508" y="2815"/>
                </a:lnTo>
                <a:lnTo>
                  <a:pt x="11790" y="2815"/>
                </a:lnTo>
                <a:lnTo>
                  <a:pt x="12025" y="1632"/>
                </a:lnTo>
                <a:lnTo>
                  <a:pt x="12031" y="1605"/>
                </a:lnTo>
                <a:lnTo>
                  <a:pt x="12038" y="1576"/>
                </a:lnTo>
                <a:lnTo>
                  <a:pt x="12046" y="1549"/>
                </a:lnTo>
                <a:lnTo>
                  <a:pt x="12055" y="1523"/>
                </a:lnTo>
                <a:lnTo>
                  <a:pt x="12065" y="1496"/>
                </a:lnTo>
                <a:lnTo>
                  <a:pt x="12076" y="1471"/>
                </a:lnTo>
                <a:lnTo>
                  <a:pt x="12088" y="1446"/>
                </a:lnTo>
                <a:lnTo>
                  <a:pt x="12100" y="1422"/>
                </a:lnTo>
                <a:lnTo>
                  <a:pt x="12113" y="1399"/>
                </a:lnTo>
                <a:lnTo>
                  <a:pt x="12127" y="1376"/>
                </a:lnTo>
                <a:lnTo>
                  <a:pt x="12142" y="1355"/>
                </a:lnTo>
                <a:lnTo>
                  <a:pt x="12158" y="1334"/>
                </a:lnTo>
                <a:lnTo>
                  <a:pt x="12174" y="1313"/>
                </a:lnTo>
                <a:lnTo>
                  <a:pt x="12190" y="1293"/>
                </a:lnTo>
                <a:lnTo>
                  <a:pt x="12208" y="1275"/>
                </a:lnTo>
                <a:lnTo>
                  <a:pt x="12227" y="1256"/>
                </a:lnTo>
                <a:lnTo>
                  <a:pt x="12245" y="1240"/>
                </a:lnTo>
                <a:lnTo>
                  <a:pt x="12265" y="1224"/>
                </a:lnTo>
                <a:lnTo>
                  <a:pt x="12284" y="1208"/>
                </a:lnTo>
                <a:lnTo>
                  <a:pt x="12305" y="1194"/>
                </a:lnTo>
                <a:lnTo>
                  <a:pt x="12326" y="1181"/>
                </a:lnTo>
                <a:lnTo>
                  <a:pt x="12347" y="1169"/>
                </a:lnTo>
                <a:lnTo>
                  <a:pt x="12368" y="1158"/>
                </a:lnTo>
                <a:lnTo>
                  <a:pt x="12390" y="1148"/>
                </a:lnTo>
                <a:lnTo>
                  <a:pt x="12413" y="1138"/>
                </a:lnTo>
                <a:lnTo>
                  <a:pt x="12436" y="1131"/>
                </a:lnTo>
                <a:lnTo>
                  <a:pt x="12459" y="1124"/>
                </a:lnTo>
                <a:lnTo>
                  <a:pt x="12483" y="1119"/>
                </a:lnTo>
                <a:lnTo>
                  <a:pt x="12506" y="1114"/>
                </a:lnTo>
                <a:lnTo>
                  <a:pt x="12530" y="1111"/>
                </a:lnTo>
                <a:lnTo>
                  <a:pt x="12555" y="1109"/>
                </a:lnTo>
                <a:lnTo>
                  <a:pt x="12579" y="1109"/>
                </a:lnTo>
                <a:lnTo>
                  <a:pt x="12600" y="1109"/>
                </a:lnTo>
                <a:lnTo>
                  <a:pt x="12621" y="1111"/>
                </a:lnTo>
                <a:lnTo>
                  <a:pt x="12640" y="1113"/>
                </a:lnTo>
                <a:lnTo>
                  <a:pt x="12659" y="1117"/>
                </a:lnTo>
                <a:lnTo>
                  <a:pt x="12677" y="1122"/>
                </a:lnTo>
                <a:lnTo>
                  <a:pt x="12696" y="1128"/>
                </a:lnTo>
                <a:lnTo>
                  <a:pt x="12713" y="1134"/>
                </a:lnTo>
                <a:lnTo>
                  <a:pt x="12730" y="1142"/>
                </a:lnTo>
                <a:lnTo>
                  <a:pt x="12747" y="1152"/>
                </a:lnTo>
                <a:lnTo>
                  <a:pt x="12763" y="1161"/>
                </a:lnTo>
                <a:lnTo>
                  <a:pt x="12779" y="1172"/>
                </a:lnTo>
                <a:lnTo>
                  <a:pt x="12793" y="1184"/>
                </a:lnTo>
                <a:lnTo>
                  <a:pt x="12808" y="1197"/>
                </a:lnTo>
                <a:lnTo>
                  <a:pt x="12823" y="1212"/>
                </a:lnTo>
                <a:lnTo>
                  <a:pt x="12836" y="1227"/>
                </a:lnTo>
                <a:lnTo>
                  <a:pt x="12849" y="1243"/>
                </a:lnTo>
                <a:lnTo>
                  <a:pt x="12852" y="1248"/>
                </a:lnTo>
                <a:lnTo>
                  <a:pt x="13080" y="1042"/>
                </a:lnTo>
                <a:lnTo>
                  <a:pt x="13078" y="1039"/>
                </a:lnTo>
                <a:lnTo>
                  <a:pt x="13058" y="1017"/>
                </a:lnTo>
                <a:lnTo>
                  <a:pt x="13037" y="997"/>
                </a:lnTo>
                <a:lnTo>
                  <a:pt x="13016" y="978"/>
                </a:lnTo>
                <a:lnTo>
                  <a:pt x="12993" y="959"/>
                </a:lnTo>
                <a:lnTo>
                  <a:pt x="12970" y="944"/>
                </a:lnTo>
                <a:lnTo>
                  <a:pt x="12945" y="929"/>
                </a:lnTo>
                <a:lnTo>
                  <a:pt x="12921" y="916"/>
                </a:lnTo>
                <a:lnTo>
                  <a:pt x="12895" y="904"/>
                </a:lnTo>
                <a:lnTo>
                  <a:pt x="12868" y="893"/>
                </a:lnTo>
                <a:lnTo>
                  <a:pt x="12840" y="884"/>
                </a:lnTo>
                <a:lnTo>
                  <a:pt x="12813" y="877"/>
                </a:lnTo>
                <a:lnTo>
                  <a:pt x="12783" y="870"/>
                </a:lnTo>
                <a:lnTo>
                  <a:pt x="12753" y="864"/>
                </a:lnTo>
                <a:lnTo>
                  <a:pt x="12722" y="861"/>
                </a:lnTo>
                <a:lnTo>
                  <a:pt x="12691" y="859"/>
                </a:lnTo>
                <a:lnTo>
                  <a:pt x="12658" y="859"/>
                </a:lnTo>
                <a:close/>
                <a:moveTo>
                  <a:pt x="10973" y="882"/>
                </a:moveTo>
                <a:lnTo>
                  <a:pt x="11259" y="882"/>
                </a:lnTo>
                <a:lnTo>
                  <a:pt x="11258" y="886"/>
                </a:lnTo>
                <a:lnTo>
                  <a:pt x="10875" y="2815"/>
                </a:lnTo>
                <a:lnTo>
                  <a:pt x="10598" y="2815"/>
                </a:lnTo>
                <a:lnTo>
                  <a:pt x="10599" y="2810"/>
                </a:lnTo>
                <a:lnTo>
                  <a:pt x="10635" y="2610"/>
                </a:lnTo>
                <a:lnTo>
                  <a:pt x="10609" y="2637"/>
                </a:lnTo>
                <a:lnTo>
                  <a:pt x="10581" y="2663"/>
                </a:lnTo>
                <a:lnTo>
                  <a:pt x="10552" y="2687"/>
                </a:lnTo>
                <a:lnTo>
                  <a:pt x="10522" y="2709"/>
                </a:lnTo>
                <a:lnTo>
                  <a:pt x="10491" y="2730"/>
                </a:lnTo>
                <a:lnTo>
                  <a:pt x="10459" y="2748"/>
                </a:lnTo>
                <a:lnTo>
                  <a:pt x="10425" y="2766"/>
                </a:lnTo>
                <a:lnTo>
                  <a:pt x="10391" y="2780"/>
                </a:lnTo>
                <a:lnTo>
                  <a:pt x="10355" y="2794"/>
                </a:lnTo>
                <a:lnTo>
                  <a:pt x="10319" y="2805"/>
                </a:lnTo>
                <a:lnTo>
                  <a:pt x="10281" y="2815"/>
                </a:lnTo>
                <a:lnTo>
                  <a:pt x="10242" y="2824"/>
                </a:lnTo>
                <a:lnTo>
                  <a:pt x="10202" y="2830"/>
                </a:lnTo>
                <a:lnTo>
                  <a:pt x="10161" y="2835"/>
                </a:lnTo>
                <a:lnTo>
                  <a:pt x="10118" y="2837"/>
                </a:lnTo>
                <a:lnTo>
                  <a:pt x="10075" y="2838"/>
                </a:lnTo>
                <a:lnTo>
                  <a:pt x="10045" y="2837"/>
                </a:lnTo>
                <a:lnTo>
                  <a:pt x="10017" y="2836"/>
                </a:lnTo>
                <a:lnTo>
                  <a:pt x="9988" y="2833"/>
                </a:lnTo>
                <a:lnTo>
                  <a:pt x="9960" y="2828"/>
                </a:lnTo>
                <a:lnTo>
                  <a:pt x="9933" y="2823"/>
                </a:lnTo>
                <a:lnTo>
                  <a:pt x="9907" y="2815"/>
                </a:lnTo>
                <a:lnTo>
                  <a:pt x="9881" y="2807"/>
                </a:lnTo>
                <a:lnTo>
                  <a:pt x="9856" y="2799"/>
                </a:lnTo>
                <a:lnTo>
                  <a:pt x="9832" y="2789"/>
                </a:lnTo>
                <a:lnTo>
                  <a:pt x="9809" y="2777"/>
                </a:lnTo>
                <a:lnTo>
                  <a:pt x="9786" y="2765"/>
                </a:lnTo>
                <a:lnTo>
                  <a:pt x="9765" y="2752"/>
                </a:lnTo>
                <a:lnTo>
                  <a:pt x="9744" y="2736"/>
                </a:lnTo>
                <a:lnTo>
                  <a:pt x="9724" y="2721"/>
                </a:lnTo>
                <a:lnTo>
                  <a:pt x="9706" y="2705"/>
                </a:lnTo>
                <a:lnTo>
                  <a:pt x="9687" y="2687"/>
                </a:lnTo>
                <a:lnTo>
                  <a:pt x="9671" y="2669"/>
                </a:lnTo>
                <a:lnTo>
                  <a:pt x="9654" y="2649"/>
                </a:lnTo>
                <a:lnTo>
                  <a:pt x="9639" y="2630"/>
                </a:lnTo>
                <a:lnTo>
                  <a:pt x="9625" y="2608"/>
                </a:lnTo>
                <a:lnTo>
                  <a:pt x="9612" y="2586"/>
                </a:lnTo>
                <a:lnTo>
                  <a:pt x="9600" y="2563"/>
                </a:lnTo>
                <a:lnTo>
                  <a:pt x="9589" y="2540"/>
                </a:lnTo>
                <a:lnTo>
                  <a:pt x="9579" y="2515"/>
                </a:lnTo>
                <a:lnTo>
                  <a:pt x="9570" y="2490"/>
                </a:lnTo>
                <a:lnTo>
                  <a:pt x="9563" y="2464"/>
                </a:lnTo>
                <a:lnTo>
                  <a:pt x="9556" y="2436"/>
                </a:lnTo>
                <a:lnTo>
                  <a:pt x="9551" y="2409"/>
                </a:lnTo>
                <a:lnTo>
                  <a:pt x="9546" y="2381"/>
                </a:lnTo>
                <a:lnTo>
                  <a:pt x="9543" y="2351"/>
                </a:lnTo>
                <a:lnTo>
                  <a:pt x="9541" y="2322"/>
                </a:lnTo>
                <a:lnTo>
                  <a:pt x="9541" y="2291"/>
                </a:lnTo>
                <a:lnTo>
                  <a:pt x="9541" y="2267"/>
                </a:lnTo>
                <a:lnTo>
                  <a:pt x="9542" y="2243"/>
                </a:lnTo>
                <a:lnTo>
                  <a:pt x="9544" y="2221"/>
                </a:lnTo>
                <a:lnTo>
                  <a:pt x="9546" y="2199"/>
                </a:lnTo>
                <a:lnTo>
                  <a:pt x="9550" y="2179"/>
                </a:lnTo>
                <a:lnTo>
                  <a:pt x="9553" y="2158"/>
                </a:lnTo>
                <a:lnTo>
                  <a:pt x="9556" y="2137"/>
                </a:lnTo>
                <a:lnTo>
                  <a:pt x="9560" y="2116"/>
                </a:lnTo>
                <a:lnTo>
                  <a:pt x="9564" y="2099"/>
                </a:lnTo>
                <a:lnTo>
                  <a:pt x="9806" y="882"/>
                </a:lnTo>
                <a:lnTo>
                  <a:pt x="10088" y="882"/>
                </a:lnTo>
                <a:lnTo>
                  <a:pt x="10087" y="886"/>
                </a:lnTo>
                <a:lnTo>
                  <a:pt x="9849" y="2074"/>
                </a:lnTo>
                <a:lnTo>
                  <a:pt x="9844" y="2098"/>
                </a:lnTo>
                <a:lnTo>
                  <a:pt x="9840" y="2123"/>
                </a:lnTo>
                <a:lnTo>
                  <a:pt x="9837" y="2146"/>
                </a:lnTo>
                <a:lnTo>
                  <a:pt x="9834" y="2170"/>
                </a:lnTo>
                <a:lnTo>
                  <a:pt x="9832" y="2192"/>
                </a:lnTo>
                <a:lnTo>
                  <a:pt x="9830" y="2214"/>
                </a:lnTo>
                <a:lnTo>
                  <a:pt x="9830" y="2233"/>
                </a:lnTo>
                <a:lnTo>
                  <a:pt x="9829" y="2252"/>
                </a:lnTo>
                <a:lnTo>
                  <a:pt x="9830" y="2271"/>
                </a:lnTo>
                <a:lnTo>
                  <a:pt x="9831" y="2291"/>
                </a:lnTo>
                <a:lnTo>
                  <a:pt x="9832" y="2310"/>
                </a:lnTo>
                <a:lnTo>
                  <a:pt x="9836" y="2327"/>
                </a:lnTo>
                <a:lnTo>
                  <a:pt x="9839" y="2345"/>
                </a:lnTo>
                <a:lnTo>
                  <a:pt x="9843" y="2361"/>
                </a:lnTo>
                <a:lnTo>
                  <a:pt x="9848" y="2377"/>
                </a:lnTo>
                <a:lnTo>
                  <a:pt x="9853" y="2394"/>
                </a:lnTo>
                <a:lnTo>
                  <a:pt x="9860" y="2409"/>
                </a:lnTo>
                <a:lnTo>
                  <a:pt x="9866" y="2423"/>
                </a:lnTo>
                <a:lnTo>
                  <a:pt x="9874" y="2437"/>
                </a:lnTo>
                <a:lnTo>
                  <a:pt x="9881" y="2451"/>
                </a:lnTo>
                <a:lnTo>
                  <a:pt x="9890" y="2464"/>
                </a:lnTo>
                <a:lnTo>
                  <a:pt x="9900" y="2477"/>
                </a:lnTo>
                <a:lnTo>
                  <a:pt x="9911" y="2488"/>
                </a:lnTo>
                <a:lnTo>
                  <a:pt x="9922" y="2499"/>
                </a:lnTo>
                <a:lnTo>
                  <a:pt x="9933" y="2509"/>
                </a:lnTo>
                <a:lnTo>
                  <a:pt x="9945" y="2519"/>
                </a:lnTo>
                <a:lnTo>
                  <a:pt x="9958" y="2529"/>
                </a:lnTo>
                <a:lnTo>
                  <a:pt x="9971" y="2538"/>
                </a:lnTo>
                <a:lnTo>
                  <a:pt x="9985" y="2545"/>
                </a:lnTo>
                <a:lnTo>
                  <a:pt x="9999" y="2553"/>
                </a:lnTo>
                <a:lnTo>
                  <a:pt x="10015" y="2560"/>
                </a:lnTo>
                <a:lnTo>
                  <a:pt x="10031" y="2565"/>
                </a:lnTo>
                <a:lnTo>
                  <a:pt x="10046" y="2571"/>
                </a:lnTo>
                <a:lnTo>
                  <a:pt x="10064" y="2575"/>
                </a:lnTo>
                <a:lnTo>
                  <a:pt x="10081" y="2579"/>
                </a:lnTo>
                <a:lnTo>
                  <a:pt x="10099" y="2583"/>
                </a:lnTo>
                <a:lnTo>
                  <a:pt x="10117" y="2585"/>
                </a:lnTo>
                <a:lnTo>
                  <a:pt x="10137" y="2587"/>
                </a:lnTo>
                <a:lnTo>
                  <a:pt x="10157" y="2588"/>
                </a:lnTo>
                <a:lnTo>
                  <a:pt x="10176" y="2588"/>
                </a:lnTo>
                <a:lnTo>
                  <a:pt x="10195" y="2588"/>
                </a:lnTo>
                <a:lnTo>
                  <a:pt x="10219" y="2586"/>
                </a:lnTo>
                <a:lnTo>
                  <a:pt x="10248" y="2583"/>
                </a:lnTo>
                <a:lnTo>
                  <a:pt x="10282" y="2576"/>
                </a:lnTo>
                <a:lnTo>
                  <a:pt x="10301" y="2572"/>
                </a:lnTo>
                <a:lnTo>
                  <a:pt x="10320" y="2567"/>
                </a:lnTo>
                <a:lnTo>
                  <a:pt x="10341" y="2561"/>
                </a:lnTo>
                <a:lnTo>
                  <a:pt x="10362" y="2554"/>
                </a:lnTo>
                <a:lnTo>
                  <a:pt x="10383" y="2545"/>
                </a:lnTo>
                <a:lnTo>
                  <a:pt x="10404" y="2536"/>
                </a:lnTo>
                <a:lnTo>
                  <a:pt x="10426" y="2526"/>
                </a:lnTo>
                <a:lnTo>
                  <a:pt x="10448" y="2513"/>
                </a:lnTo>
                <a:lnTo>
                  <a:pt x="10471" y="2500"/>
                </a:lnTo>
                <a:lnTo>
                  <a:pt x="10493" y="2484"/>
                </a:lnTo>
                <a:lnTo>
                  <a:pt x="10515" y="2468"/>
                </a:lnTo>
                <a:lnTo>
                  <a:pt x="10536" y="2449"/>
                </a:lnTo>
                <a:lnTo>
                  <a:pt x="10558" y="2429"/>
                </a:lnTo>
                <a:lnTo>
                  <a:pt x="10579" y="2407"/>
                </a:lnTo>
                <a:lnTo>
                  <a:pt x="10600" y="2383"/>
                </a:lnTo>
                <a:lnTo>
                  <a:pt x="10619" y="2357"/>
                </a:lnTo>
                <a:lnTo>
                  <a:pt x="10638" y="2328"/>
                </a:lnTo>
                <a:lnTo>
                  <a:pt x="10655" y="2298"/>
                </a:lnTo>
                <a:lnTo>
                  <a:pt x="10673" y="2265"/>
                </a:lnTo>
                <a:lnTo>
                  <a:pt x="10688" y="2230"/>
                </a:lnTo>
                <a:lnTo>
                  <a:pt x="10704" y="2192"/>
                </a:lnTo>
                <a:lnTo>
                  <a:pt x="10717" y="2153"/>
                </a:lnTo>
                <a:lnTo>
                  <a:pt x="10729" y="2110"/>
                </a:lnTo>
                <a:lnTo>
                  <a:pt x="10738" y="2064"/>
                </a:lnTo>
                <a:lnTo>
                  <a:pt x="10973" y="88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de-CH"/>
          </a:p>
        </p:txBody>
      </p:sp>
    </p:spTree>
    <p:extLst>
      <p:ext uri="{BB962C8B-B14F-4D97-AF65-F5344CB8AC3E}">
        <p14:creationId xmlns:p14="http://schemas.microsoft.com/office/powerpoint/2010/main" val="228559743"/>
      </p:ext>
    </p:extLst>
  </p:cSld>
  <p:clrMap bg1="lt1" tx1="dk1" bg2="lt2" tx2="dk2" accent1="accent1" accent2="accent2" accent3="accent3" accent4="accent4" accent5="accent5" accent6="accent6" hlink="hlink" folHlink="folHlink"/>
  <p:sldLayoutIdLst>
    <p:sldLayoutId id="2147483676" r:id="rId1"/>
    <p:sldLayoutId id="2147483690" r:id="rId2"/>
  </p:sldLayoutIdLst>
  <p:txStyles>
    <p:titleStyle>
      <a:lvl1pPr algn="l" defTabSz="1475110" rtl="0" eaLnBrk="1" latinLnBrk="0" hangingPunct="1">
        <a:lnSpc>
          <a:spcPts val="3900"/>
        </a:lnSpc>
        <a:spcBef>
          <a:spcPct val="0"/>
        </a:spcBef>
        <a:buNone/>
        <a:defRPr sz="3500" b="1" kern="1200">
          <a:solidFill>
            <a:schemeClr val="bg2"/>
          </a:solidFill>
          <a:latin typeface="+mj-lt"/>
          <a:ea typeface="+mj-ea"/>
          <a:cs typeface="+mj-cs"/>
        </a:defRPr>
      </a:lvl1pPr>
    </p:titleStyle>
    <p:bodyStyle>
      <a:lvl1pPr marL="0" indent="0" algn="l" defTabSz="1475110" rtl="0" eaLnBrk="1" latinLnBrk="0" hangingPunct="1">
        <a:lnSpc>
          <a:spcPts val="1200"/>
        </a:lnSpc>
        <a:spcBef>
          <a:spcPts val="0"/>
        </a:spcBef>
        <a:buFont typeface="Arial" panose="020B0604020202020204" pitchFamily="34" charset="0"/>
        <a:buNone/>
        <a:defRPr sz="1000" kern="1200">
          <a:solidFill>
            <a:schemeClr val="tx1"/>
          </a:solidFill>
          <a:latin typeface="+mn-lt"/>
          <a:ea typeface="+mn-ea"/>
          <a:cs typeface="+mn-cs"/>
        </a:defRPr>
      </a:lvl1pPr>
      <a:lvl2pPr marL="180975" indent="-180975"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2pPr>
      <a:lvl3pPr marL="357188" indent="-180975" algn="l" defTabSz="1475110" rtl="0" eaLnBrk="1" latinLnBrk="0" hangingPunct="1">
        <a:lnSpc>
          <a:spcPts val="1200"/>
        </a:lnSpc>
        <a:spcBef>
          <a:spcPts val="0"/>
        </a:spcBef>
        <a:buFont typeface="Symbol" panose="05050102010706020507" pitchFamily="18" charset="2"/>
        <a:buChar char="-"/>
        <a:defRPr sz="1000" kern="1200">
          <a:solidFill>
            <a:schemeClr val="tx1"/>
          </a:solidFill>
          <a:latin typeface="+mn-lt"/>
          <a:ea typeface="+mn-ea"/>
          <a:cs typeface="+mn-cs"/>
        </a:defRPr>
      </a:lvl3pPr>
      <a:lvl4pPr marL="541338" indent="-182563"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4pPr>
      <a:lvl5pPr marL="714375" indent="-180975" algn="l" defTabSz="1475110" rtl="0" eaLnBrk="1" latinLnBrk="0" hangingPunct="1">
        <a:lnSpc>
          <a:spcPts val="1200"/>
        </a:lnSpc>
        <a:spcBef>
          <a:spcPts val="0"/>
        </a:spcBef>
        <a:buFont typeface="Symbol" panose="05050102010706020507" pitchFamily="18" charset="2"/>
        <a:buChar char="-"/>
        <a:tabLst/>
        <a:defRPr sz="1000" kern="1200">
          <a:solidFill>
            <a:schemeClr val="tx1"/>
          </a:solidFill>
          <a:latin typeface="+mn-lt"/>
          <a:ea typeface="+mn-ea"/>
          <a:cs typeface="+mn-cs"/>
        </a:defRPr>
      </a:lvl5pPr>
      <a:lvl6pPr marL="405655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6pPr>
      <a:lvl7pPr marL="479410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7pPr>
      <a:lvl8pPr marL="553166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8pPr>
      <a:lvl9pPr marL="626921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9pPr>
    </p:bodyStyle>
    <p:otherStyle>
      <a:defPPr>
        <a:defRPr lang="de-DE"/>
      </a:defPPr>
      <a:lvl1pPr marL="0" algn="l" defTabSz="1475110" rtl="0" eaLnBrk="1" latinLnBrk="0" hangingPunct="1">
        <a:defRPr sz="2900" kern="1200">
          <a:solidFill>
            <a:schemeClr val="tx1"/>
          </a:solidFill>
          <a:latin typeface="+mn-lt"/>
          <a:ea typeface="+mn-ea"/>
          <a:cs typeface="+mn-cs"/>
        </a:defRPr>
      </a:lvl1pPr>
      <a:lvl2pPr marL="737555" algn="l" defTabSz="1475110" rtl="0" eaLnBrk="1" latinLnBrk="0" hangingPunct="1">
        <a:defRPr sz="2900" kern="1200">
          <a:solidFill>
            <a:schemeClr val="tx1"/>
          </a:solidFill>
          <a:latin typeface="+mn-lt"/>
          <a:ea typeface="+mn-ea"/>
          <a:cs typeface="+mn-cs"/>
        </a:defRPr>
      </a:lvl2pPr>
      <a:lvl3pPr marL="1475110" algn="l" defTabSz="1475110" rtl="0" eaLnBrk="1" latinLnBrk="0" hangingPunct="1">
        <a:defRPr sz="2900" kern="1200">
          <a:solidFill>
            <a:schemeClr val="tx1"/>
          </a:solidFill>
          <a:latin typeface="+mn-lt"/>
          <a:ea typeface="+mn-ea"/>
          <a:cs typeface="+mn-cs"/>
        </a:defRPr>
      </a:lvl3pPr>
      <a:lvl4pPr marL="2212665" algn="l" defTabSz="1475110" rtl="0" eaLnBrk="1" latinLnBrk="0" hangingPunct="1">
        <a:defRPr sz="2900" kern="1200">
          <a:solidFill>
            <a:schemeClr val="tx1"/>
          </a:solidFill>
          <a:latin typeface="+mn-lt"/>
          <a:ea typeface="+mn-ea"/>
          <a:cs typeface="+mn-cs"/>
        </a:defRPr>
      </a:lvl4pPr>
      <a:lvl5pPr marL="2950220" algn="l" defTabSz="1475110" rtl="0" eaLnBrk="1" latinLnBrk="0" hangingPunct="1">
        <a:defRPr sz="2900" kern="1200">
          <a:solidFill>
            <a:schemeClr val="tx1"/>
          </a:solidFill>
          <a:latin typeface="+mn-lt"/>
          <a:ea typeface="+mn-ea"/>
          <a:cs typeface="+mn-cs"/>
        </a:defRPr>
      </a:lvl5pPr>
      <a:lvl6pPr marL="3687775" algn="l" defTabSz="1475110" rtl="0" eaLnBrk="1" latinLnBrk="0" hangingPunct="1">
        <a:defRPr sz="2900" kern="1200">
          <a:solidFill>
            <a:schemeClr val="tx1"/>
          </a:solidFill>
          <a:latin typeface="+mn-lt"/>
          <a:ea typeface="+mn-ea"/>
          <a:cs typeface="+mn-cs"/>
        </a:defRPr>
      </a:lvl6pPr>
      <a:lvl7pPr marL="4425330" algn="l" defTabSz="1475110" rtl="0" eaLnBrk="1" latinLnBrk="0" hangingPunct="1">
        <a:defRPr sz="2900" kern="1200">
          <a:solidFill>
            <a:schemeClr val="tx1"/>
          </a:solidFill>
          <a:latin typeface="+mn-lt"/>
          <a:ea typeface="+mn-ea"/>
          <a:cs typeface="+mn-cs"/>
        </a:defRPr>
      </a:lvl7pPr>
      <a:lvl8pPr marL="5162885" algn="l" defTabSz="1475110" rtl="0" eaLnBrk="1" latinLnBrk="0" hangingPunct="1">
        <a:defRPr sz="2900" kern="1200">
          <a:solidFill>
            <a:schemeClr val="tx1"/>
          </a:solidFill>
          <a:latin typeface="+mn-lt"/>
          <a:ea typeface="+mn-ea"/>
          <a:cs typeface="+mn-cs"/>
        </a:defRPr>
      </a:lvl8pPr>
      <a:lvl9pPr marL="5900440" algn="l" defTabSz="1475110" rtl="0" eaLnBrk="1" latinLnBrk="0" hangingPunct="1">
        <a:defRPr sz="29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396000" y="1206500"/>
            <a:ext cx="14329650" cy="1800225"/>
          </a:xfrm>
          <a:prstGeom prst="rect">
            <a:avLst/>
          </a:prstGeom>
          <a:solidFill>
            <a:schemeClr val="tx2"/>
          </a:solidFill>
        </p:spPr>
        <p:txBody>
          <a:bodyPr vert="horz" lIns="324000" tIns="324000" rIns="324000" bIns="324000" rtlCol="0" anchor="t" anchorCtr="0">
            <a:noAutofit/>
          </a:bodyPr>
          <a:lstStyle/>
          <a:p>
            <a:r>
              <a:rPr lang="de-DE" dirty="0"/>
              <a:t>Titelmasterformat durch Klicken bearbeiten</a:t>
            </a:r>
            <a:endParaRPr lang="de-CH" dirty="0"/>
          </a:p>
        </p:txBody>
      </p:sp>
      <p:sp>
        <p:nvSpPr>
          <p:cNvPr id="3" name="Textplatzhalter 2"/>
          <p:cNvSpPr>
            <a:spLocks noGrp="1"/>
          </p:cNvSpPr>
          <p:nvPr>
            <p:ph type="body" idx="1"/>
          </p:nvPr>
        </p:nvSpPr>
        <p:spPr>
          <a:xfrm>
            <a:off x="396875" y="3222625"/>
            <a:ext cx="14328775" cy="4954203"/>
          </a:xfrm>
          <a:prstGeom prst="rect">
            <a:avLst/>
          </a:prstGeom>
        </p:spPr>
        <p:txBody>
          <a:bodyPr vert="horz" lIns="0" tIns="0" rIns="0" bIns="0" rtlCol="0">
            <a:noAutofit/>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CH" dirty="0"/>
          </a:p>
        </p:txBody>
      </p:sp>
      <p:sp>
        <p:nvSpPr>
          <p:cNvPr id="5" name="Freeform 5"/>
          <p:cNvSpPr>
            <a:spLocks noEditPoints="1"/>
          </p:cNvSpPr>
          <p:nvPr/>
        </p:nvSpPr>
        <p:spPr bwMode="auto">
          <a:xfrm>
            <a:off x="396000" y="396000"/>
            <a:ext cx="2520950" cy="409575"/>
          </a:xfrm>
          <a:custGeom>
            <a:avLst/>
            <a:gdLst>
              <a:gd name="T0" fmla="*/ 2491 w 17468"/>
              <a:gd name="T1" fmla="*/ 1090 h 2838"/>
              <a:gd name="T2" fmla="*/ 6234 w 17468"/>
              <a:gd name="T3" fmla="*/ 1725 h 2838"/>
              <a:gd name="T4" fmla="*/ 10872 w 17468"/>
              <a:gd name="T5" fmla="*/ 351 h 2838"/>
              <a:gd name="T6" fmla="*/ 15019 w 17468"/>
              <a:gd name="T7" fmla="*/ 860 h 2838"/>
              <a:gd name="T8" fmla="*/ 14561 w 17468"/>
              <a:gd name="T9" fmla="*/ 1005 h 2838"/>
              <a:gd name="T10" fmla="*/ 14235 w 17468"/>
              <a:gd name="T11" fmla="*/ 1382 h 2838"/>
              <a:gd name="T12" fmla="*/ 14070 w 17468"/>
              <a:gd name="T13" fmla="*/ 1925 h 2838"/>
              <a:gd name="T14" fmla="*/ 14074 w 17468"/>
              <a:gd name="T15" fmla="*/ 2332 h 2838"/>
              <a:gd name="T16" fmla="*/ 14238 w 17468"/>
              <a:gd name="T17" fmla="*/ 2651 h 2838"/>
              <a:gd name="T18" fmla="*/ 14550 w 17468"/>
              <a:gd name="T19" fmla="*/ 2819 h 2838"/>
              <a:gd name="T20" fmla="*/ 14870 w 17468"/>
              <a:gd name="T21" fmla="*/ 2828 h 2838"/>
              <a:gd name="T22" fmla="*/ 15101 w 17468"/>
              <a:gd name="T23" fmla="*/ 2761 h 2838"/>
              <a:gd name="T24" fmla="*/ 15310 w 17468"/>
              <a:gd name="T25" fmla="*/ 2631 h 2838"/>
              <a:gd name="T26" fmla="*/ 15075 w 17468"/>
              <a:gd name="T27" fmla="*/ 2488 h 2838"/>
              <a:gd name="T28" fmla="*/ 14751 w 17468"/>
              <a:gd name="T29" fmla="*/ 2588 h 2838"/>
              <a:gd name="T30" fmla="*/ 14549 w 17468"/>
              <a:gd name="T31" fmla="*/ 2542 h 2838"/>
              <a:gd name="T32" fmla="*/ 14393 w 17468"/>
              <a:gd name="T33" fmla="*/ 2388 h 2838"/>
              <a:gd name="T34" fmla="*/ 14337 w 17468"/>
              <a:gd name="T35" fmla="*/ 2097 h 2838"/>
              <a:gd name="T36" fmla="*/ 14398 w 17468"/>
              <a:gd name="T37" fmla="*/ 1714 h 2838"/>
              <a:gd name="T38" fmla="*/ 14576 w 17468"/>
              <a:gd name="T39" fmla="*/ 1342 h 2838"/>
              <a:gd name="T40" fmla="*/ 14813 w 17468"/>
              <a:gd name="T41" fmla="*/ 1156 h 2838"/>
              <a:gd name="T42" fmla="*/ 15127 w 17468"/>
              <a:gd name="T43" fmla="*/ 1116 h 2838"/>
              <a:gd name="T44" fmla="*/ 15376 w 17468"/>
              <a:gd name="T45" fmla="*/ 1268 h 2838"/>
              <a:gd name="T46" fmla="*/ 15527 w 17468"/>
              <a:gd name="T47" fmla="*/ 1030 h 2838"/>
              <a:gd name="T48" fmla="*/ 15349 w 17468"/>
              <a:gd name="T49" fmla="*/ 911 h 2838"/>
              <a:gd name="T50" fmla="*/ 15112 w 17468"/>
              <a:gd name="T51" fmla="*/ 860 h 2838"/>
              <a:gd name="T52" fmla="*/ 16588 w 17468"/>
              <a:gd name="T53" fmla="*/ 927 h 2838"/>
              <a:gd name="T54" fmla="*/ 16035 w 17468"/>
              <a:gd name="T55" fmla="*/ 2815 h 2838"/>
              <a:gd name="T56" fmla="*/ 16430 w 17468"/>
              <a:gd name="T57" fmla="*/ 1290 h 2838"/>
              <a:gd name="T58" fmla="*/ 16670 w 17468"/>
              <a:gd name="T59" fmla="*/ 1136 h 2838"/>
              <a:gd name="T60" fmla="*/ 16911 w 17468"/>
              <a:gd name="T61" fmla="*/ 1114 h 2838"/>
              <a:gd name="T62" fmla="*/ 17076 w 17468"/>
              <a:gd name="T63" fmla="*/ 1188 h 2838"/>
              <a:gd name="T64" fmla="*/ 17166 w 17468"/>
              <a:gd name="T65" fmla="*/ 1336 h 2838"/>
              <a:gd name="T66" fmla="*/ 17171 w 17468"/>
              <a:gd name="T67" fmla="*/ 1550 h 2838"/>
              <a:gd name="T68" fmla="*/ 17465 w 17468"/>
              <a:gd name="T69" fmla="*/ 1481 h 2838"/>
              <a:gd name="T70" fmla="*/ 17430 w 17468"/>
              <a:gd name="T71" fmla="*/ 1182 h 2838"/>
              <a:gd name="T72" fmla="*/ 17264 w 17468"/>
              <a:gd name="T73" fmla="*/ 961 h 2838"/>
              <a:gd name="T74" fmla="*/ 16991 w 17468"/>
              <a:gd name="T75" fmla="*/ 861 h 2838"/>
              <a:gd name="T76" fmla="*/ 8963 w 17468"/>
              <a:gd name="T77" fmla="*/ 1132 h 2838"/>
              <a:gd name="T78" fmla="*/ 8004 w 17468"/>
              <a:gd name="T79" fmla="*/ 1128 h 2838"/>
              <a:gd name="T80" fmla="*/ 12290 w 17468"/>
              <a:gd name="T81" fmla="*/ 957 h 2838"/>
              <a:gd name="T82" fmla="*/ 12170 w 17468"/>
              <a:gd name="T83" fmla="*/ 886 h 2838"/>
              <a:gd name="T84" fmla="*/ 12065 w 17468"/>
              <a:gd name="T85" fmla="*/ 1496 h 2838"/>
              <a:gd name="T86" fmla="*/ 12227 w 17468"/>
              <a:gd name="T87" fmla="*/ 1256 h 2838"/>
              <a:gd name="T88" fmla="*/ 12459 w 17468"/>
              <a:gd name="T89" fmla="*/ 1124 h 2838"/>
              <a:gd name="T90" fmla="*/ 12696 w 17468"/>
              <a:gd name="T91" fmla="*/ 1128 h 2838"/>
              <a:gd name="T92" fmla="*/ 12852 w 17468"/>
              <a:gd name="T93" fmla="*/ 1248 h 2838"/>
              <a:gd name="T94" fmla="*/ 12868 w 17468"/>
              <a:gd name="T95" fmla="*/ 893 h 2838"/>
              <a:gd name="T96" fmla="*/ 10875 w 17468"/>
              <a:gd name="T97" fmla="*/ 2815 h 2838"/>
              <a:gd name="T98" fmla="*/ 10391 w 17468"/>
              <a:gd name="T99" fmla="*/ 2780 h 2838"/>
              <a:gd name="T100" fmla="*/ 9988 w 17468"/>
              <a:gd name="T101" fmla="*/ 2833 h 2838"/>
              <a:gd name="T102" fmla="*/ 9724 w 17468"/>
              <a:gd name="T103" fmla="*/ 2721 h 2838"/>
              <a:gd name="T104" fmla="*/ 9570 w 17468"/>
              <a:gd name="T105" fmla="*/ 2490 h 2838"/>
              <a:gd name="T106" fmla="*/ 9546 w 17468"/>
              <a:gd name="T107" fmla="*/ 2199 h 2838"/>
              <a:gd name="T108" fmla="*/ 9840 w 17468"/>
              <a:gd name="T109" fmla="*/ 2123 h 2838"/>
              <a:gd name="T110" fmla="*/ 9839 w 17468"/>
              <a:gd name="T111" fmla="*/ 2345 h 2838"/>
              <a:gd name="T112" fmla="*/ 9922 w 17468"/>
              <a:gd name="T113" fmla="*/ 2499 h 2838"/>
              <a:gd name="T114" fmla="*/ 10081 w 17468"/>
              <a:gd name="T115" fmla="*/ 2579 h 2838"/>
              <a:gd name="T116" fmla="*/ 10320 w 17468"/>
              <a:gd name="T117" fmla="*/ 2567 h 2838"/>
              <a:gd name="T118" fmla="*/ 10558 w 17468"/>
              <a:gd name="T119" fmla="*/ 2429 h 2838"/>
              <a:gd name="T120" fmla="*/ 10738 w 17468"/>
              <a:gd name="T121" fmla="*/ 2064 h 28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7468" h="2838">
                <a:moveTo>
                  <a:pt x="6359" y="1090"/>
                </a:moveTo>
                <a:lnTo>
                  <a:pt x="5726" y="1090"/>
                </a:lnTo>
                <a:lnTo>
                  <a:pt x="5949" y="0"/>
                </a:lnTo>
                <a:lnTo>
                  <a:pt x="566" y="0"/>
                </a:lnTo>
                <a:lnTo>
                  <a:pt x="0" y="2815"/>
                </a:lnTo>
                <a:lnTo>
                  <a:pt x="2146" y="2815"/>
                </a:lnTo>
                <a:lnTo>
                  <a:pt x="2287" y="2111"/>
                </a:lnTo>
                <a:lnTo>
                  <a:pt x="1020" y="2111"/>
                </a:lnTo>
                <a:lnTo>
                  <a:pt x="1096" y="1725"/>
                </a:lnTo>
                <a:lnTo>
                  <a:pt x="2364" y="1725"/>
                </a:lnTo>
                <a:lnTo>
                  <a:pt x="2491" y="1090"/>
                </a:lnTo>
                <a:lnTo>
                  <a:pt x="1224" y="1090"/>
                </a:lnTo>
                <a:lnTo>
                  <a:pt x="1300" y="704"/>
                </a:lnTo>
                <a:lnTo>
                  <a:pt x="3309" y="704"/>
                </a:lnTo>
                <a:lnTo>
                  <a:pt x="2885" y="2815"/>
                </a:lnTo>
                <a:lnTo>
                  <a:pt x="3765" y="2815"/>
                </a:lnTo>
                <a:lnTo>
                  <a:pt x="4189" y="704"/>
                </a:lnTo>
                <a:lnTo>
                  <a:pt x="4928" y="704"/>
                </a:lnTo>
                <a:lnTo>
                  <a:pt x="4503" y="2815"/>
                </a:lnTo>
                <a:lnTo>
                  <a:pt x="5383" y="2815"/>
                </a:lnTo>
                <a:lnTo>
                  <a:pt x="5601" y="1725"/>
                </a:lnTo>
                <a:lnTo>
                  <a:pt x="6234" y="1725"/>
                </a:lnTo>
                <a:lnTo>
                  <a:pt x="6017" y="2815"/>
                </a:lnTo>
                <a:lnTo>
                  <a:pt x="6897" y="2815"/>
                </a:lnTo>
                <a:lnTo>
                  <a:pt x="7462" y="0"/>
                </a:lnTo>
                <a:lnTo>
                  <a:pt x="6582" y="0"/>
                </a:lnTo>
                <a:lnTo>
                  <a:pt x="6359" y="1090"/>
                </a:lnTo>
                <a:close/>
                <a:moveTo>
                  <a:pt x="10121" y="351"/>
                </a:moveTo>
                <a:lnTo>
                  <a:pt x="10403" y="351"/>
                </a:lnTo>
                <a:lnTo>
                  <a:pt x="10473" y="0"/>
                </a:lnTo>
                <a:lnTo>
                  <a:pt x="10191" y="0"/>
                </a:lnTo>
                <a:lnTo>
                  <a:pt x="10121" y="351"/>
                </a:lnTo>
                <a:close/>
                <a:moveTo>
                  <a:pt x="10872" y="351"/>
                </a:moveTo>
                <a:lnTo>
                  <a:pt x="11153" y="351"/>
                </a:lnTo>
                <a:lnTo>
                  <a:pt x="11223" y="0"/>
                </a:lnTo>
                <a:lnTo>
                  <a:pt x="10943" y="0"/>
                </a:lnTo>
                <a:lnTo>
                  <a:pt x="10872" y="351"/>
                </a:lnTo>
                <a:close/>
                <a:moveTo>
                  <a:pt x="13609" y="351"/>
                </a:moveTo>
                <a:lnTo>
                  <a:pt x="13890" y="351"/>
                </a:lnTo>
                <a:lnTo>
                  <a:pt x="13960" y="0"/>
                </a:lnTo>
                <a:lnTo>
                  <a:pt x="13680" y="0"/>
                </a:lnTo>
                <a:lnTo>
                  <a:pt x="13609" y="351"/>
                </a:lnTo>
                <a:close/>
                <a:moveTo>
                  <a:pt x="15066" y="859"/>
                </a:moveTo>
                <a:lnTo>
                  <a:pt x="15019" y="860"/>
                </a:lnTo>
                <a:lnTo>
                  <a:pt x="14972" y="863"/>
                </a:lnTo>
                <a:lnTo>
                  <a:pt x="14927" y="868"/>
                </a:lnTo>
                <a:lnTo>
                  <a:pt x="14883" y="875"/>
                </a:lnTo>
                <a:lnTo>
                  <a:pt x="14839" y="885"/>
                </a:lnTo>
                <a:lnTo>
                  <a:pt x="14795" y="896"/>
                </a:lnTo>
                <a:lnTo>
                  <a:pt x="14754" y="909"/>
                </a:lnTo>
                <a:lnTo>
                  <a:pt x="14714" y="925"/>
                </a:lnTo>
                <a:lnTo>
                  <a:pt x="14674" y="942"/>
                </a:lnTo>
                <a:lnTo>
                  <a:pt x="14635" y="962"/>
                </a:lnTo>
                <a:lnTo>
                  <a:pt x="14598" y="982"/>
                </a:lnTo>
                <a:lnTo>
                  <a:pt x="14561" y="1005"/>
                </a:lnTo>
                <a:lnTo>
                  <a:pt x="14526" y="1030"/>
                </a:lnTo>
                <a:lnTo>
                  <a:pt x="14492" y="1058"/>
                </a:lnTo>
                <a:lnTo>
                  <a:pt x="14458" y="1086"/>
                </a:lnTo>
                <a:lnTo>
                  <a:pt x="14426" y="1117"/>
                </a:lnTo>
                <a:lnTo>
                  <a:pt x="14396" y="1149"/>
                </a:lnTo>
                <a:lnTo>
                  <a:pt x="14365" y="1184"/>
                </a:lnTo>
                <a:lnTo>
                  <a:pt x="14337" y="1220"/>
                </a:lnTo>
                <a:lnTo>
                  <a:pt x="14310" y="1257"/>
                </a:lnTo>
                <a:lnTo>
                  <a:pt x="14283" y="1298"/>
                </a:lnTo>
                <a:lnTo>
                  <a:pt x="14259" y="1339"/>
                </a:lnTo>
                <a:lnTo>
                  <a:pt x="14235" y="1382"/>
                </a:lnTo>
                <a:lnTo>
                  <a:pt x="14213" y="1427"/>
                </a:lnTo>
                <a:lnTo>
                  <a:pt x="14192" y="1474"/>
                </a:lnTo>
                <a:lnTo>
                  <a:pt x="14172" y="1522"/>
                </a:lnTo>
                <a:lnTo>
                  <a:pt x="14155" y="1572"/>
                </a:lnTo>
                <a:lnTo>
                  <a:pt x="14137" y="1623"/>
                </a:lnTo>
                <a:lnTo>
                  <a:pt x="14122" y="1677"/>
                </a:lnTo>
                <a:lnTo>
                  <a:pt x="14108" y="1731"/>
                </a:lnTo>
                <a:lnTo>
                  <a:pt x="14094" y="1788"/>
                </a:lnTo>
                <a:lnTo>
                  <a:pt x="14084" y="1846"/>
                </a:lnTo>
                <a:lnTo>
                  <a:pt x="14076" y="1885"/>
                </a:lnTo>
                <a:lnTo>
                  <a:pt x="14070" y="1925"/>
                </a:lnTo>
                <a:lnTo>
                  <a:pt x="14065" y="1966"/>
                </a:lnTo>
                <a:lnTo>
                  <a:pt x="14062" y="2005"/>
                </a:lnTo>
                <a:lnTo>
                  <a:pt x="14058" y="2043"/>
                </a:lnTo>
                <a:lnTo>
                  <a:pt x="14056" y="2079"/>
                </a:lnTo>
                <a:lnTo>
                  <a:pt x="14055" y="2113"/>
                </a:lnTo>
                <a:lnTo>
                  <a:pt x="14055" y="2143"/>
                </a:lnTo>
                <a:lnTo>
                  <a:pt x="14056" y="2183"/>
                </a:lnTo>
                <a:lnTo>
                  <a:pt x="14058" y="2221"/>
                </a:lnTo>
                <a:lnTo>
                  <a:pt x="14062" y="2259"/>
                </a:lnTo>
                <a:lnTo>
                  <a:pt x="14067" y="2297"/>
                </a:lnTo>
                <a:lnTo>
                  <a:pt x="14074" y="2332"/>
                </a:lnTo>
                <a:lnTo>
                  <a:pt x="14081" y="2366"/>
                </a:lnTo>
                <a:lnTo>
                  <a:pt x="14091" y="2400"/>
                </a:lnTo>
                <a:lnTo>
                  <a:pt x="14102" y="2433"/>
                </a:lnTo>
                <a:lnTo>
                  <a:pt x="14114" y="2464"/>
                </a:lnTo>
                <a:lnTo>
                  <a:pt x="14128" y="2494"/>
                </a:lnTo>
                <a:lnTo>
                  <a:pt x="14144" y="2524"/>
                </a:lnTo>
                <a:lnTo>
                  <a:pt x="14160" y="2551"/>
                </a:lnTo>
                <a:lnTo>
                  <a:pt x="14177" y="2578"/>
                </a:lnTo>
                <a:lnTo>
                  <a:pt x="14196" y="2603"/>
                </a:lnTo>
                <a:lnTo>
                  <a:pt x="14216" y="2628"/>
                </a:lnTo>
                <a:lnTo>
                  <a:pt x="14238" y="2651"/>
                </a:lnTo>
                <a:lnTo>
                  <a:pt x="14260" y="2673"/>
                </a:lnTo>
                <a:lnTo>
                  <a:pt x="14284" y="2694"/>
                </a:lnTo>
                <a:lnTo>
                  <a:pt x="14310" y="2714"/>
                </a:lnTo>
                <a:lnTo>
                  <a:pt x="14336" y="2731"/>
                </a:lnTo>
                <a:lnTo>
                  <a:pt x="14363" y="2747"/>
                </a:lnTo>
                <a:lnTo>
                  <a:pt x="14391" y="2763"/>
                </a:lnTo>
                <a:lnTo>
                  <a:pt x="14421" y="2777"/>
                </a:lnTo>
                <a:lnTo>
                  <a:pt x="14451" y="2790"/>
                </a:lnTo>
                <a:lnTo>
                  <a:pt x="14483" y="2801"/>
                </a:lnTo>
                <a:lnTo>
                  <a:pt x="14516" y="2811"/>
                </a:lnTo>
                <a:lnTo>
                  <a:pt x="14550" y="2819"/>
                </a:lnTo>
                <a:lnTo>
                  <a:pt x="14585" y="2826"/>
                </a:lnTo>
                <a:lnTo>
                  <a:pt x="14621" y="2831"/>
                </a:lnTo>
                <a:lnTo>
                  <a:pt x="14658" y="2835"/>
                </a:lnTo>
                <a:lnTo>
                  <a:pt x="14696" y="2837"/>
                </a:lnTo>
                <a:lnTo>
                  <a:pt x="14734" y="2838"/>
                </a:lnTo>
                <a:lnTo>
                  <a:pt x="14757" y="2838"/>
                </a:lnTo>
                <a:lnTo>
                  <a:pt x="14780" y="2837"/>
                </a:lnTo>
                <a:lnTo>
                  <a:pt x="14803" y="2836"/>
                </a:lnTo>
                <a:lnTo>
                  <a:pt x="14825" y="2834"/>
                </a:lnTo>
                <a:lnTo>
                  <a:pt x="14847" y="2831"/>
                </a:lnTo>
                <a:lnTo>
                  <a:pt x="14870" y="2828"/>
                </a:lnTo>
                <a:lnTo>
                  <a:pt x="14891" y="2825"/>
                </a:lnTo>
                <a:lnTo>
                  <a:pt x="14913" y="2821"/>
                </a:lnTo>
                <a:lnTo>
                  <a:pt x="14934" y="2816"/>
                </a:lnTo>
                <a:lnTo>
                  <a:pt x="14956" y="2811"/>
                </a:lnTo>
                <a:lnTo>
                  <a:pt x="14978" y="2805"/>
                </a:lnTo>
                <a:lnTo>
                  <a:pt x="14998" y="2799"/>
                </a:lnTo>
                <a:lnTo>
                  <a:pt x="15019" y="2792"/>
                </a:lnTo>
                <a:lnTo>
                  <a:pt x="15040" y="2786"/>
                </a:lnTo>
                <a:lnTo>
                  <a:pt x="15061" y="2778"/>
                </a:lnTo>
                <a:lnTo>
                  <a:pt x="15081" y="2769"/>
                </a:lnTo>
                <a:lnTo>
                  <a:pt x="15101" y="2761"/>
                </a:lnTo>
                <a:lnTo>
                  <a:pt x="15121" y="2751"/>
                </a:lnTo>
                <a:lnTo>
                  <a:pt x="15141" y="2741"/>
                </a:lnTo>
                <a:lnTo>
                  <a:pt x="15161" y="2731"/>
                </a:lnTo>
                <a:lnTo>
                  <a:pt x="15180" y="2720"/>
                </a:lnTo>
                <a:lnTo>
                  <a:pt x="15199" y="2709"/>
                </a:lnTo>
                <a:lnTo>
                  <a:pt x="15218" y="2697"/>
                </a:lnTo>
                <a:lnTo>
                  <a:pt x="15236" y="2684"/>
                </a:lnTo>
                <a:lnTo>
                  <a:pt x="15255" y="2672"/>
                </a:lnTo>
                <a:lnTo>
                  <a:pt x="15274" y="2658"/>
                </a:lnTo>
                <a:lnTo>
                  <a:pt x="15291" y="2645"/>
                </a:lnTo>
                <a:lnTo>
                  <a:pt x="15310" y="2631"/>
                </a:lnTo>
                <a:lnTo>
                  <a:pt x="15343" y="2600"/>
                </a:lnTo>
                <a:lnTo>
                  <a:pt x="15377" y="2567"/>
                </a:lnTo>
                <a:lnTo>
                  <a:pt x="15381" y="2565"/>
                </a:lnTo>
                <a:lnTo>
                  <a:pt x="15218" y="2368"/>
                </a:lnTo>
                <a:lnTo>
                  <a:pt x="15215" y="2363"/>
                </a:lnTo>
                <a:lnTo>
                  <a:pt x="15212" y="2366"/>
                </a:lnTo>
                <a:lnTo>
                  <a:pt x="15184" y="2395"/>
                </a:lnTo>
                <a:lnTo>
                  <a:pt x="15157" y="2421"/>
                </a:lnTo>
                <a:lnTo>
                  <a:pt x="15129" y="2446"/>
                </a:lnTo>
                <a:lnTo>
                  <a:pt x="15102" y="2468"/>
                </a:lnTo>
                <a:lnTo>
                  <a:pt x="15075" y="2488"/>
                </a:lnTo>
                <a:lnTo>
                  <a:pt x="15048" y="2506"/>
                </a:lnTo>
                <a:lnTo>
                  <a:pt x="15020" y="2523"/>
                </a:lnTo>
                <a:lnTo>
                  <a:pt x="14992" y="2537"/>
                </a:lnTo>
                <a:lnTo>
                  <a:pt x="14964" y="2549"/>
                </a:lnTo>
                <a:lnTo>
                  <a:pt x="14935" y="2560"/>
                </a:lnTo>
                <a:lnTo>
                  <a:pt x="14907" y="2568"/>
                </a:lnTo>
                <a:lnTo>
                  <a:pt x="14876" y="2576"/>
                </a:lnTo>
                <a:lnTo>
                  <a:pt x="14847" y="2581"/>
                </a:lnTo>
                <a:lnTo>
                  <a:pt x="14815" y="2585"/>
                </a:lnTo>
                <a:lnTo>
                  <a:pt x="14783" y="2587"/>
                </a:lnTo>
                <a:lnTo>
                  <a:pt x="14751" y="2588"/>
                </a:lnTo>
                <a:lnTo>
                  <a:pt x="14731" y="2588"/>
                </a:lnTo>
                <a:lnTo>
                  <a:pt x="14712" y="2587"/>
                </a:lnTo>
                <a:lnTo>
                  <a:pt x="14694" y="2585"/>
                </a:lnTo>
                <a:lnTo>
                  <a:pt x="14675" y="2583"/>
                </a:lnTo>
                <a:lnTo>
                  <a:pt x="14657" y="2579"/>
                </a:lnTo>
                <a:lnTo>
                  <a:pt x="14638" y="2575"/>
                </a:lnTo>
                <a:lnTo>
                  <a:pt x="14620" y="2571"/>
                </a:lnTo>
                <a:lnTo>
                  <a:pt x="14601" y="2564"/>
                </a:lnTo>
                <a:lnTo>
                  <a:pt x="14584" y="2557"/>
                </a:lnTo>
                <a:lnTo>
                  <a:pt x="14566" y="2550"/>
                </a:lnTo>
                <a:lnTo>
                  <a:pt x="14549" y="2542"/>
                </a:lnTo>
                <a:lnTo>
                  <a:pt x="14531" y="2532"/>
                </a:lnTo>
                <a:lnTo>
                  <a:pt x="14515" y="2523"/>
                </a:lnTo>
                <a:lnTo>
                  <a:pt x="14498" y="2512"/>
                </a:lnTo>
                <a:lnTo>
                  <a:pt x="14483" y="2500"/>
                </a:lnTo>
                <a:lnTo>
                  <a:pt x="14469" y="2487"/>
                </a:lnTo>
                <a:lnTo>
                  <a:pt x="14454" y="2473"/>
                </a:lnTo>
                <a:lnTo>
                  <a:pt x="14441" y="2458"/>
                </a:lnTo>
                <a:lnTo>
                  <a:pt x="14427" y="2442"/>
                </a:lnTo>
                <a:lnTo>
                  <a:pt x="14414" y="2425"/>
                </a:lnTo>
                <a:lnTo>
                  <a:pt x="14403" y="2407"/>
                </a:lnTo>
                <a:lnTo>
                  <a:pt x="14393" y="2388"/>
                </a:lnTo>
                <a:lnTo>
                  <a:pt x="14383" y="2369"/>
                </a:lnTo>
                <a:lnTo>
                  <a:pt x="14373" y="2347"/>
                </a:lnTo>
                <a:lnTo>
                  <a:pt x="14365" y="2325"/>
                </a:lnTo>
                <a:lnTo>
                  <a:pt x="14358" y="2301"/>
                </a:lnTo>
                <a:lnTo>
                  <a:pt x="14351" y="2277"/>
                </a:lnTo>
                <a:lnTo>
                  <a:pt x="14347" y="2251"/>
                </a:lnTo>
                <a:lnTo>
                  <a:pt x="14342" y="2223"/>
                </a:lnTo>
                <a:lnTo>
                  <a:pt x="14339" y="2195"/>
                </a:lnTo>
                <a:lnTo>
                  <a:pt x="14337" y="2166"/>
                </a:lnTo>
                <a:lnTo>
                  <a:pt x="14337" y="2135"/>
                </a:lnTo>
                <a:lnTo>
                  <a:pt x="14337" y="2097"/>
                </a:lnTo>
                <a:lnTo>
                  <a:pt x="14339" y="2060"/>
                </a:lnTo>
                <a:lnTo>
                  <a:pt x="14341" y="2024"/>
                </a:lnTo>
                <a:lnTo>
                  <a:pt x="14346" y="1989"/>
                </a:lnTo>
                <a:lnTo>
                  <a:pt x="14350" y="1954"/>
                </a:lnTo>
                <a:lnTo>
                  <a:pt x="14354" y="1919"/>
                </a:lnTo>
                <a:lnTo>
                  <a:pt x="14361" y="1883"/>
                </a:lnTo>
                <a:lnTo>
                  <a:pt x="14367" y="1847"/>
                </a:lnTo>
                <a:lnTo>
                  <a:pt x="14374" y="1815"/>
                </a:lnTo>
                <a:lnTo>
                  <a:pt x="14381" y="1782"/>
                </a:lnTo>
                <a:lnTo>
                  <a:pt x="14389" y="1749"/>
                </a:lnTo>
                <a:lnTo>
                  <a:pt x="14398" y="1714"/>
                </a:lnTo>
                <a:lnTo>
                  <a:pt x="14408" y="1679"/>
                </a:lnTo>
                <a:lnTo>
                  <a:pt x="14420" y="1643"/>
                </a:lnTo>
                <a:lnTo>
                  <a:pt x="14433" y="1606"/>
                </a:lnTo>
                <a:lnTo>
                  <a:pt x="14447" y="1570"/>
                </a:lnTo>
                <a:lnTo>
                  <a:pt x="14462" y="1533"/>
                </a:lnTo>
                <a:lnTo>
                  <a:pt x="14480" y="1496"/>
                </a:lnTo>
                <a:lnTo>
                  <a:pt x="14498" y="1460"/>
                </a:lnTo>
                <a:lnTo>
                  <a:pt x="14518" y="1426"/>
                </a:lnTo>
                <a:lnTo>
                  <a:pt x="14540" y="1391"/>
                </a:lnTo>
                <a:lnTo>
                  <a:pt x="14564" y="1358"/>
                </a:lnTo>
                <a:lnTo>
                  <a:pt x="14576" y="1342"/>
                </a:lnTo>
                <a:lnTo>
                  <a:pt x="14589" y="1325"/>
                </a:lnTo>
                <a:lnTo>
                  <a:pt x="14602" y="1310"/>
                </a:lnTo>
                <a:lnTo>
                  <a:pt x="14616" y="1295"/>
                </a:lnTo>
                <a:lnTo>
                  <a:pt x="14639" y="1273"/>
                </a:lnTo>
                <a:lnTo>
                  <a:pt x="14662" y="1252"/>
                </a:lnTo>
                <a:lnTo>
                  <a:pt x="14686" y="1232"/>
                </a:lnTo>
                <a:lnTo>
                  <a:pt x="14710" y="1214"/>
                </a:lnTo>
                <a:lnTo>
                  <a:pt x="14735" y="1197"/>
                </a:lnTo>
                <a:lnTo>
                  <a:pt x="14760" y="1182"/>
                </a:lnTo>
                <a:lnTo>
                  <a:pt x="14787" y="1168"/>
                </a:lnTo>
                <a:lnTo>
                  <a:pt x="14813" y="1156"/>
                </a:lnTo>
                <a:lnTo>
                  <a:pt x="14839" y="1145"/>
                </a:lnTo>
                <a:lnTo>
                  <a:pt x="14866" y="1135"/>
                </a:lnTo>
                <a:lnTo>
                  <a:pt x="14894" y="1128"/>
                </a:lnTo>
                <a:lnTo>
                  <a:pt x="14922" y="1121"/>
                </a:lnTo>
                <a:lnTo>
                  <a:pt x="14950" y="1116"/>
                </a:lnTo>
                <a:lnTo>
                  <a:pt x="14980" y="1111"/>
                </a:lnTo>
                <a:lnTo>
                  <a:pt x="15009" y="1109"/>
                </a:lnTo>
                <a:lnTo>
                  <a:pt x="15039" y="1109"/>
                </a:lnTo>
                <a:lnTo>
                  <a:pt x="15071" y="1109"/>
                </a:lnTo>
                <a:lnTo>
                  <a:pt x="15099" y="1111"/>
                </a:lnTo>
                <a:lnTo>
                  <a:pt x="15127" y="1116"/>
                </a:lnTo>
                <a:lnTo>
                  <a:pt x="15155" y="1121"/>
                </a:lnTo>
                <a:lnTo>
                  <a:pt x="15180" y="1128"/>
                </a:lnTo>
                <a:lnTo>
                  <a:pt x="15205" y="1136"/>
                </a:lnTo>
                <a:lnTo>
                  <a:pt x="15229" y="1146"/>
                </a:lnTo>
                <a:lnTo>
                  <a:pt x="15252" y="1158"/>
                </a:lnTo>
                <a:lnTo>
                  <a:pt x="15274" y="1171"/>
                </a:lnTo>
                <a:lnTo>
                  <a:pt x="15295" y="1187"/>
                </a:lnTo>
                <a:lnTo>
                  <a:pt x="15316" y="1204"/>
                </a:lnTo>
                <a:lnTo>
                  <a:pt x="15336" y="1224"/>
                </a:lnTo>
                <a:lnTo>
                  <a:pt x="15357" y="1245"/>
                </a:lnTo>
                <a:lnTo>
                  <a:pt x="15376" y="1268"/>
                </a:lnTo>
                <a:lnTo>
                  <a:pt x="15395" y="1295"/>
                </a:lnTo>
                <a:lnTo>
                  <a:pt x="15414" y="1322"/>
                </a:lnTo>
                <a:lnTo>
                  <a:pt x="15417" y="1325"/>
                </a:lnTo>
                <a:lnTo>
                  <a:pt x="15623" y="1150"/>
                </a:lnTo>
                <a:lnTo>
                  <a:pt x="15626" y="1148"/>
                </a:lnTo>
                <a:lnTo>
                  <a:pt x="15624" y="1145"/>
                </a:lnTo>
                <a:lnTo>
                  <a:pt x="15598" y="1109"/>
                </a:lnTo>
                <a:lnTo>
                  <a:pt x="15569" y="1076"/>
                </a:lnTo>
                <a:lnTo>
                  <a:pt x="15555" y="1060"/>
                </a:lnTo>
                <a:lnTo>
                  <a:pt x="15541" y="1046"/>
                </a:lnTo>
                <a:lnTo>
                  <a:pt x="15527" y="1030"/>
                </a:lnTo>
                <a:lnTo>
                  <a:pt x="15512" y="1017"/>
                </a:lnTo>
                <a:lnTo>
                  <a:pt x="15496" y="1003"/>
                </a:lnTo>
                <a:lnTo>
                  <a:pt x="15481" y="991"/>
                </a:lnTo>
                <a:lnTo>
                  <a:pt x="15466" y="979"/>
                </a:lnTo>
                <a:lnTo>
                  <a:pt x="15450" y="967"/>
                </a:lnTo>
                <a:lnTo>
                  <a:pt x="15434" y="956"/>
                </a:lnTo>
                <a:lnTo>
                  <a:pt x="15418" y="946"/>
                </a:lnTo>
                <a:lnTo>
                  <a:pt x="15401" y="937"/>
                </a:lnTo>
                <a:lnTo>
                  <a:pt x="15384" y="928"/>
                </a:lnTo>
                <a:lnTo>
                  <a:pt x="15366" y="919"/>
                </a:lnTo>
                <a:lnTo>
                  <a:pt x="15349" y="911"/>
                </a:lnTo>
                <a:lnTo>
                  <a:pt x="15331" y="904"/>
                </a:lnTo>
                <a:lnTo>
                  <a:pt x="15313" y="897"/>
                </a:lnTo>
                <a:lnTo>
                  <a:pt x="15294" y="891"/>
                </a:lnTo>
                <a:lnTo>
                  <a:pt x="15276" y="885"/>
                </a:lnTo>
                <a:lnTo>
                  <a:pt x="15256" y="880"/>
                </a:lnTo>
                <a:lnTo>
                  <a:pt x="15236" y="875"/>
                </a:lnTo>
                <a:lnTo>
                  <a:pt x="15217" y="872"/>
                </a:lnTo>
                <a:lnTo>
                  <a:pt x="15197" y="868"/>
                </a:lnTo>
                <a:lnTo>
                  <a:pt x="15176" y="866"/>
                </a:lnTo>
                <a:lnTo>
                  <a:pt x="15155" y="863"/>
                </a:lnTo>
                <a:lnTo>
                  <a:pt x="15112" y="860"/>
                </a:lnTo>
                <a:lnTo>
                  <a:pt x="15066" y="859"/>
                </a:lnTo>
                <a:close/>
                <a:moveTo>
                  <a:pt x="16933" y="859"/>
                </a:moveTo>
                <a:lnTo>
                  <a:pt x="16889" y="860"/>
                </a:lnTo>
                <a:lnTo>
                  <a:pt x="16848" y="862"/>
                </a:lnTo>
                <a:lnTo>
                  <a:pt x="16807" y="867"/>
                </a:lnTo>
                <a:lnTo>
                  <a:pt x="16768" y="872"/>
                </a:lnTo>
                <a:lnTo>
                  <a:pt x="16730" y="880"/>
                </a:lnTo>
                <a:lnTo>
                  <a:pt x="16693" y="890"/>
                </a:lnTo>
                <a:lnTo>
                  <a:pt x="16657" y="901"/>
                </a:lnTo>
                <a:lnTo>
                  <a:pt x="16622" y="913"/>
                </a:lnTo>
                <a:lnTo>
                  <a:pt x="16588" y="927"/>
                </a:lnTo>
                <a:lnTo>
                  <a:pt x="16555" y="943"/>
                </a:lnTo>
                <a:lnTo>
                  <a:pt x="16525" y="961"/>
                </a:lnTo>
                <a:lnTo>
                  <a:pt x="16494" y="980"/>
                </a:lnTo>
                <a:lnTo>
                  <a:pt x="16464" y="1002"/>
                </a:lnTo>
                <a:lnTo>
                  <a:pt x="16435" y="1025"/>
                </a:lnTo>
                <a:lnTo>
                  <a:pt x="16408" y="1050"/>
                </a:lnTo>
                <a:lnTo>
                  <a:pt x="16382" y="1076"/>
                </a:lnTo>
                <a:lnTo>
                  <a:pt x="16600" y="0"/>
                </a:lnTo>
                <a:lnTo>
                  <a:pt x="16318" y="0"/>
                </a:lnTo>
                <a:lnTo>
                  <a:pt x="15753" y="2815"/>
                </a:lnTo>
                <a:lnTo>
                  <a:pt x="16035" y="2815"/>
                </a:lnTo>
                <a:lnTo>
                  <a:pt x="16269" y="1633"/>
                </a:lnTo>
                <a:lnTo>
                  <a:pt x="16279" y="1587"/>
                </a:lnTo>
                <a:lnTo>
                  <a:pt x="16291" y="1545"/>
                </a:lnTo>
                <a:lnTo>
                  <a:pt x="16304" y="1504"/>
                </a:lnTo>
                <a:lnTo>
                  <a:pt x="16319" y="1467"/>
                </a:lnTo>
                <a:lnTo>
                  <a:pt x="16335" y="1432"/>
                </a:lnTo>
                <a:lnTo>
                  <a:pt x="16352" y="1399"/>
                </a:lnTo>
                <a:lnTo>
                  <a:pt x="16370" y="1369"/>
                </a:lnTo>
                <a:lnTo>
                  <a:pt x="16389" y="1340"/>
                </a:lnTo>
                <a:lnTo>
                  <a:pt x="16409" y="1314"/>
                </a:lnTo>
                <a:lnTo>
                  <a:pt x="16430" y="1290"/>
                </a:lnTo>
                <a:lnTo>
                  <a:pt x="16450" y="1268"/>
                </a:lnTo>
                <a:lnTo>
                  <a:pt x="16472" y="1248"/>
                </a:lnTo>
                <a:lnTo>
                  <a:pt x="16494" y="1229"/>
                </a:lnTo>
                <a:lnTo>
                  <a:pt x="16516" y="1213"/>
                </a:lnTo>
                <a:lnTo>
                  <a:pt x="16539" y="1197"/>
                </a:lnTo>
                <a:lnTo>
                  <a:pt x="16561" y="1183"/>
                </a:lnTo>
                <a:lnTo>
                  <a:pt x="16584" y="1171"/>
                </a:lnTo>
                <a:lnTo>
                  <a:pt x="16606" y="1160"/>
                </a:lnTo>
                <a:lnTo>
                  <a:pt x="16627" y="1152"/>
                </a:lnTo>
                <a:lnTo>
                  <a:pt x="16649" y="1143"/>
                </a:lnTo>
                <a:lnTo>
                  <a:pt x="16670" y="1136"/>
                </a:lnTo>
                <a:lnTo>
                  <a:pt x="16690" y="1130"/>
                </a:lnTo>
                <a:lnTo>
                  <a:pt x="16709" y="1124"/>
                </a:lnTo>
                <a:lnTo>
                  <a:pt x="16728" y="1121"/>
                </a:lnTo>
                <a:lnTo>
                  <a:pt x="16763" y="1114"/>
                </a:lnTo>
                <a:lnTo>
                  <a:pt x="16792" y="1111"/>
                </a:lnTo>
                <a:lnTo>
                  <a:pt x="16817" y="1109"/>
                </a:lnTo>
                <a:lnTo>
                  <a:pt x="16835" y="1109"/>
                </a:lnTo>
                <a:lnTo>
                  <a:pt x="16854" y="1109"/>
                </a:lnTo>
                <a:lnTo>
                  <a:pt x="16874" y="1110"/>
                </a:lnTo>
                <a:lnTo>
                  <a:pt x="16893" y="1112"/>
                </a:lnTo>
                <a:lnTo>
                  <a:pt x="16911" y="1114"/>
                </a:lnTo>
                <a:lnTo>
                  <a:pt x="16930" y="1118"/>
                </a:lnTo>
                <a:lnTo>
                  <a:pt x="16946" y="1122"/>
                </a:lnTo>
                <a:lnTo>
                  <a:pt x="16964" y="1126"/>
                </a:lnTo>
                <a:lnTo>
                  <a:pt x="16980" y="1132"/>
                </a:lnTo>
                <a:lnTo>
                  <a:pt x="16995" y="1137"/>
                </a:lnTo>
                <a:lnTo>
                  <a:pt x="17011" y="1144"/>
                </a:lnTo>
                <a:lnTo>
                  <a:pt x="17025" y="1152"/>
                </a:lnTo>
                <a:lnTo>
                  <a:pt x="17038" y="1159"/>
                </a:lnTo>
                <a:lnTo>
                  <a:pt x="17052" y="1168"/>
                </a:lnTo>
                <a:lnTo>
                  <a:pt x="17064" y="1178"/>
                </a:lnTo>
                <a:lnTo>
                  <a:pt x="17076" y="1188"/>
                </a:lnTo>
                <a:lnTo>
                  <a:pt x="17088" y="1197"/>
                </a:lnTo>
                <a:lnTo>
                  <a:pt x="17098" y="1209"/>
                </a:lnTo>
                <a:lnTo>
                  <a:pt x="17109" y="1220"/>
                </a:lnTo>
                <a:lnTo>
                  <a:pt x="17118" y="1233"/>
                </a:lnTo>
                <a:lnTo>
                  <a:pt x="17126" y="1245"/>
                </a:lnTo>
                <a:lnTo>
                  <a:pt x="17135" y="1260"/>
                </a:lnTo>
                <a:lnTo>
                  <a:pt x="17143" y="1274"/>
                </a:lnTo>
                <a:lnTo>
                  <a:pt x="17149" y="1288"/>
                </a:lnTo>
                <a:lnTo>
                  <a:pt x="17156" y="1303"/>
                </a:lnTo>
                <a:lnTo>
                  <a:pt x="17161" y="1320"/>
                </a:lnTo>
                <a:lnTo>
                  <a:pt x="17166" y="1336"/>
                </a:lnTo>
                <a:lnTo>
                  <a:pt x="17170" y="1352"/>
                </a:lnTo>
                <a:lnTo>
                  <a:pt x="17173" y="1370"/>
                </a:lnTo>
                <a:lnTo>
                  <a:pt x="17175" y="1387"/>
                </a:lnTo>
                <a:lnTo>
                  <a:pt x="17178" y="1406"/>
                </a:lnTo>
                <a:lnTo>
                  <a:pt x="17179" y="1426"/>
                </a:lnTo>
                <a:lnTo>
                  <a:pt x="17179" y="1444"/>
                </a:lnTo>
                <a:lnTo>
                  <a:pt x="17179" y="1463"/>
                </a:lnTo>
                <a:lnTo>
                  <a:pt x="17178" y="1483"/>
                </a:lnTo>
                <a:lnTo>
                  <a:pt x="17175" y="1504"/>
                </a:lnTo>
                <a:lnTo>
                  <a:pt x="17173" y="1527"/>
                </a:lnTo>
                <a:lnTo>
                  <a:pt x="17171" y="1550"/>
                </a:lnTo>
                <a:lnTo>
                  <a:pt x="17168" y="1574"/>
                </a:lnTo>
                <a:lnTo>
                  <a:pt x="17163" y="1599"/>
                </a:lnTo>
                <a:lnTo>
                  <a:pt x="17159" y="1623"/>
                </a:lnTo>
                <a:lnTo>
                  <a:pt x="16920" y="2815"/>
                </a:lnTo>
                <a:lnTo>
                  <a:pt x="17202" y="2815"/>
                </a:lnTo>
                <a:lnTo>
                  <a:pt x="17448" y="1597"/>
                </a:lnTo>
                <a:lnTo>
                  <a:pt x="17453" y="1574"/>
                </a:lnTo>
                <a:lnTo>
                  <a:pt x="17456" y="1550"/>
                </a:lnTo>
                <a:lnTo>
                  <a:pt x="17459" y="1527"/>
                </a:lnTo>
                <a:lnTo>
                  <a:pt x="17463" y="1504"/>
                </a:lnTo>
                <a:lnTo>
                  <a:pt x="17465" y="1481"/>
                </a:lnTo>
                <a:lnTo>
                  <a:pt x="17467" y="1457"/>
                </a:lnTo>
                <a:lnTo>
                  <a:pt x="17468" y="1432"/>
                </a:lnTo>
                <a:lnTo>
                  <a:pt x="17468" y="1405"/>
                </a:lnTo>
                <a:lnTo>
                  <a:pt x="17467" y="1375"/>
                </a:lnTo>
                <a:lnTo>
                  <a:pt x="17466" y="1345"/>
                </a:lnTo>
                <a:lnTo>
                  <a:pt x="17463" y="1316"/>
                </a:lnTo>
                <a:lnTo>
                  <a:pt x="17458" y="1288"/>
                </a:lnTo>
                <a:lnTo>
                  <a:pt x="17453" y="1261"/>
                </a:lnTo>
                <a:lnTo>
                  <a:pt x="17446" y="1233"/>
                </a:lnTo>
                <a:lnTo>
                  <a:pt x="17439" y="1207"/>
                </a:lnTo>
                <a:lnTo>
                  <a:pt x="17430" y="1182"/>
                </a:lnTo>
                <a:lnTo>
                  <a:pt x="17419" y="1157"/>
                </a:lnTo>
                <a:lnTo>
                  <a:pt x="17408" y="1134"/>
                </a:lnTo>
                <a:lnTo>
                  <a:pt x="17396" y="1111"/>
                </a:lnTo>
                <a:lnTo>
                  <a:pt x="17383" y="1089"/>
                </a:lnTo>
                <a:lnTo>
                  <a:pt x="17369" y="1068"/>
                </a:lnTo>
                <a:lnTo>
                  <a:pt x="17353" y="1048"/>
                </a:lnTo>
                <a:lnTo>
                  <a:pt x="17337" y="1028"/>
                </a:lnTo>
                <a:lnTo>
                  <a:pt x="17321" y="1010"/>
                </a:lnTo>
                <a:lnTo>
                  <a:pt x="17302" y="992"/>
                </a:lnTo>
                <a:lnTo>
                  <a:pt x="17283" y="976"/>
                </a:lnTo>
                <a:lnTo>
                  <a:pt x="17264" y="961"/>
                </a:lnTo>
                <a:lnTo>
                  <a:pt x="17243" y="945"/>
                </a:lnTo>
                <a:lnTo>
                  <a:pt x="17221" y="932"/>
                </a:lnTo>
                <a:lnTo>
                  <a:pt x="17198" y="920"/>
                </a:lnTo>
                <a:lnTo>
                  <a:pt x="17175" y="908"/>
                </a:lnTo>
                <a:lnTo>
                  <a:pt x="17151" y="898"/>
                </a:lnTo>
                <a:lnTo>
                  <a:pt x="17126" y="890"/>
                </a:lnTo>
                <a:lnTo>
                  <a:pt x="17101" y="881"/>
                </a:lnTo>
                <a:lnTo>
                  <a:pt x="17075" y="874"/>
                </a:lnTo>
                <a:lnTo>
                  <a:pt x="17048" y="869"/>
                </a:lnTo>
                <a:lnTo>
                  <a:pt x="17019" y="864"/>
                </a:lnTo>
                <a:lnTo>
                  <a:pt x="16991" y="861"/>
                </a:lnTo>
                <a:lnTo>
                  <a:pt x="16963" y="859"/>
                </a:lnTo>
                <a:lnTo>
                  <a:pt x="16933" y="859"/>
                </a:lnTo>
                <a:close/>
                <a:moveTo>
                  <a:pt x="13116" y="2810"/>
                </a:moveTo>
                <a:lnTo>
                  <a:pt x="13115" y="2815"/>
                </a:lnTo>
                <a:lnTo>
                  <a:pt x="13397" y="2815"/>
                </a:lnTo>
                <a:lnTo>
                  <a:pt x="13781" y="882"/>
                </a:lnTo>
                <a:lnTo>
                  <a:pt x="13504" y="882"/>
                </a:lnTo>
                <a:lnTo>
                  <a:pt x="13116" y="2810"/>
                </a:lnTo>
                <a:close/>
                <a:moveTo>
                  <a:pt x="8004" y="1128"/>
                </a:moveTo>
                <a:lnTo>
                  <a:pt x="8003" y="1132"/>
                </a:lnTo>
                <a:lnTo>
                  <a:pt x="8963" y="1132"/>
                </a:lnTo>
                <a:lnTo>
                  <a:pt x="7685" y="2578"/>
                </a:lnTo>
                <a:lnTo>
                  <a:pt x="7684" y="2578"/>
                </a:lnTo>
                <a:lnTo>
                  <a:pt x="7636" y="2815"/>
                </a:lnTo>
                <a:lnTo>
                  <a:pt x="8998" y="2815"/>
                </a:lnTo>
                <a:lnTo>
                  <a:pt x="9047" y="2565"/>
                </a:lnTo>
                <a:lnTo>
                  <a:pt x="8029" y="2565"/>
                </a:lnTo>
                <a:lnTo>
                  <a:pt x="9310" y="1119"/>
                </a:lnTo>
                <a:lnTo>
                  <a:pt x="9312" y="1118"/>
                </a:lnTo>
                <a:lnTo>
                  <a:pt x="9360" y="882"/>
                </a:lnTo>
                <a:lnTo>
                  <a:pt x="8052" y="882"/>
                </a:lnTo>
                <a:lnTo>
                  <a:pt x="8004" y="1128"/>
                </a:lnTo>
                <a:close/>
                <a:moveTo>
                  <a:pt x="12658" y="859"/>
                </a:moveTo>
                <a:lnTo>
                  <a:pt x="12616" y="860"/>
                </a:lnTo>
                <a:lnTo>
                  <a:pt x="12577" y="863"/>
                </a:lnTo>
                <a:lnTo>
                  <a:pt x="12538" y="868"/>
                </a:lnTo>
                <a:lnTo>
                  <a:pt x="12499" y="875"/>
                </a:lnTo>
                <a:lnTo>
                  <a:pt x="12462" y="884"/>
                </a:lnTo>
                <a:lnTo>
                  <a:pt x="12425" y="895"/>
                </a:lnTo>
                <a:lnTo>
                  <a:pt x="12390" y="908"/>
                </a:lnTo>
                <a:lnTo>
                  <a:pt x="12355" y="922"/>
                </a:lnTo>
                <a:lnTo>
                  <a:pt x="12321" y="940"/>
                </a:lnTo>
                <a:lnTo>
                  <a:pt x="12290" y="957"/>
                </a:lnTo>
                <a:lnTo>
                  <a:pt x="12259" y="978"/>
                </a:lnTo>
                <a:lnTo>
                  <a:pt x="12230" y="1000"/>
                </a:lnTo>
                <a:lnTo>
                  <a:pt x="12216" y="1011"/>
                </a:lnTo>
                <a:lnTo>
                  <a:pt x="12201" y="1023"/>
                </a:lnTo>
                <a:lnTo>
                  <a:pt x="12187" y="1036"/>
                </a:lnTo>
                <a:lnTo>
                  <a:pt x="12174" y="1049"/>
                </a:lnTo>
                <a:lnTo>
                  <a:pt x="12162" y="1062"/>
                </a:lnTo>
                <a:lnTo>
                  <a:pt x="12149" y="1075"/>
                </a:lnTo>
                <a:lnTo>
                  <a:pt x="12137" y="1089"/>
                </a:lnTo>
                <a:lnTo>
                  <a:pt x="12126" y="1104"/>
                </a:lnTo>
                <a:lnTo>
                  <a:pt x="12170" y="886"/>
                </a:lnTo>
                <a:lnTo>
                  <a:pt x="12170" y="882"/>
                </a:lnTo>
                <a:lnTo>
                  <a:pt x="11892" y="882"/>
                </a:lnTo>
                <a:lnTo>
                  <a:pt x="11509" y="2810"/>
                </a:lnTo>
                <a:lnTo>
                  <a:pt x="11508" y="2815"/>
                </a:lnTo>
                <a:lnTo>
                  <a:pt x="11790" y="2815"/>
                </a:lnTo>
                <a:lnTo>
                  <a:pt x="12025" y="1632"/>
                </a:lnTo>
                <a:lnTo>
                  <a:pt x="12031" y="1605"/>
                </a:lnTo>
                <a:lnTo>
                  <a:pt x="12038" y="1576"/>
                </a:lnTo>
                <a:lnTo>
                  <a:pt x="12046" y="1549"/>
                </a:lnTo>
                <a:lnTo>
                  <a:pt x="12055" y="1523"/>
                </a:lnTo>
                <a:lnTo>
                  <a:pt x="12065" y="1496"/>
                </a:lnTo>
                <a:lnTo>
                  <a:pt x="12076" y="1471"/>
                </a:lnTo>
                <a:lnTo>
                  <a:pt x="12088" y="1446"/>
                </a:lnTo>
                <a:lnTo>
                  <a:pt x="12100" y="1422"/>
                </a:lnTo>
                <a:lnTo>
                  <a:pt x="12113" y="1399"/>
                </a:lnTo>
                <a:lnTo>
                  <a:pt x="12127" y="1376"/>
                </a:lnTo>
                <a:lnTo>
                  <a:pt x="12142" y="1355"/>
                </a:lnTo>
                <a:lnTo>
                  <a:pt x="12158" y="1334"/>
                </a:lnTo>
                <a:lnTo>
                  <a:pt x="12174" y="1313"/>
                </a:lnTo>
                <a:lnTo>
                  <a:pt x="12190" y="1293"/>
                </a:lnTo>
                <a:lnTo>
                  <a:pt x="12208" y="1275"/>
                </a:lnTo>
                <a:lnTo>
                  <a:pt x="12227" y="1256"/>
                </a:lnTo>
                <a:lnTo>
                  <a:pt x="12245" y="1240"/>
                </a:lnTo>
                <a:lnTo>
                  <a:pt x="12265" y="1224"/>
                </a:lnTo>
                <a:lnTo>
                  <a:pt x="12284" y="1208"/>
                </a:lnTo>
                <a:lnTo>
                  <a:pt x="12305" y="1194"/>
                </a:lnTo>
                <a:lnTo>
                  <a:pt x="12326" y="1181"/>
                </a:lnTo>
                <a:lnTo>
                  <a:pt x="12347" y="1169"/>
                </a:lnTo>
                <a:lnTo>
                  <a:pt x="12368" y="1158"/>
                </a:lnTo>
                <a:lnTo>
                  <a:pt x="12390" y="1148"/>
                </a:lnTo>
                <a:lnTo>
                  <a:pt x="12413" y="1138"/>
                </a:lnTo>
                <a:lnTo>
                  <a:pt x="12436" y="1131"/>
                </a:lnTo>
                <a:lnTo>
                  <a:pt x="12459" y="1124"/>
                </a:lnTo>
                <a:lnTo>
                  <a:pt x="12483" y="1119"/>
                </a:lnTo>
                <a:lnTo>
                  <a:pt x="12506" y="1114"/>
                </a:lnTo>
                <a:lnTo>
                  <a:pt x="12530" y="1111"/>
                </a:lnTo>
                <a:lnTo>
                  <a:pt x="12555" y="1109"/>
                </a:lnTo>
                <a:lnTo>
                  <a:pt x="12579" y="1109"/>
                </a:lnTo>
                <a:lnTo>
                  <a:pt x="12600" y="1109"/>
                </a:lnTo>
                <a:lnTo>
                  <a:pt x="12621" y="1111"/>
                </a:lnTo>
                <a:lnTo>
                  <a:pt x="12640" y="1113"/>
                </a:lnTo>
                <a:lnTo>
                  <a:pt x="12659" y="1117"/>
                </a:lnTo>
                <a:lnTo>
                  <a:pt x="12677" y="1122"/>
                </a:lnTo>
                <a:lnTo>
                  <a:pt x="12696" y="1128"/>
                </a:lnTo>
                <a:lnTo>
                  <a:pt x="12713" y="1134"/>
                </a:lnTo>
                <a:lnTo>
                  <a:pt x="12730" y="1142"/>
                </a:lnTo>
                <a:lnTo>
                  <a:pt x="12747" y="1152"/>
                </a:lnTo>
                <a:lnTo>
                  <a:pt x="12763" y="1161"/>
                </a:lnTo>
                <a:lnTo>
                  <a:pt x="12779" y="1172"/>
                </a:lnTo>
                <a:lnTo>
                  <a:pt x="12793" y="1184"/>
                </a:lnTo>
                <a:lnTo>
                  <a:pt x="12808" y="1197"/>
                </a:lnTo>
                <a:lnTo>
                  <a:pt x="12823" y="1212"/>
                </a:lnTo>
                <a:lnTo>
                  <a:pt x="12836" y="1227"/>
                </a:lnTo>
                <a:lnTo>
                  <a:pt x="12849" y="1243"/>
                </a:lnTo>
                <a:lnTo>
                  <a:pt x="12852" y="1248"/>
                </a:lnTo>
                <a:lnTo>
                  <a:pt x="13080" y="1042"/>
                </a:lnTo>
                <a:lnTo>
                  <a:pt x="13078" y="1039"/>
                </a:lnTo>
                <a:lnTo>
                  <a:pt x="13058" y="1017"/>
                </a:lnTo>
                <a:lnTo>
                  <a:pt x="13037" y="997"/>
                </a:lnTo>
                <a:lnTo>
                  <a:pt x="13016" y="978"/>
                </a:lnTo>
                <a:lnTo>
                  <a:pt x="12993" y="959"/>
                </a:lnTo>
                <a:lnTo>
                  <a:pt x="12970" y="944"/>
                </a:lnTo>
                <a:lnTo>
                  <a:pt x="12945" y="929"/>
                </a:lnTo>
                <a:lnTo>
                  <a:pt x="12921" y="916"/>
                </a:lnTo>
                <a:lnTo>
                  <a:pt x="12895" y="904"/>
                </a:lnTo>
                <a:lnTo>
                  <a:pt x="12868" y="893"/>
                </a:lnTo>
                <a:lnTo>
                  <a:pt x="12840" y="884"/>
                </a:lnTo>
                <a:lnTo>
                  <a:pt x="12813" y="877"/>
                </a:lnTo>
                <a:lnTo>
                  <a:pt x="12783" y="870"/>
                </a:lnTo>
                <a:lnTo>
                  <a:pt x="12753" y="864"/>
                </a:lnTo>
                <a:lnTo>
                  <a:pt x="12722" y="861"/>
                </a:lnTo>
                <a:lnTo>
                  <a:pt x="12691" y="859"/>
                </a:lnTo>
                <a:lnTo>
                  <a:pt x="12658" y="859"/>
                </a:lnTo>
                <a:close/>
                <a:moveTo>
                  <a:pt x="10973" y="882"/>
                </a:moveTo>
                <a:lnTo>
                  <a:pt x="11259" y="882"/>
                </a:lnTo>
                <a:lnTo>
                  <a:pt x="11258" y="886"/>
                </a:lnTo>
                <a:lnTo>
                  <a:pt x="10875" y="2815"/>
                </a:lnTo>
                <a:lnTo>
                  <a:pt x="10598" y="2815"/>
                </a:lnTo>
                <a:lnTo>
                  <a:pt x="10599" y="2810"/>
                </a:lnTo>
                <a:lnTo>
                  <a:pt x="10635" y="2610"/>
                </a:lnTo>
                <a:lnTo>
                  <a:pt x="10609" y="2637"/>
                </a:lnTo>
                <a:lnTo>
                  <a:pt x="10581" y="2663"/>
                </a:lnTo>
                <a:lnTo>
                  <a:pt x="10552" y="2687"/>
                </a:lnTo>
                <a:lnTo>
                  <a:pt x="10522" y="2709"/>
                </a:lnTo>
                <a:lnTo>
                  <a:pt x="10491" y="2730"/>
                </a:lnTo>
                <a:lnTo>
                  <a:pt x="10459" y="2748"/>
                </a:lnTo>
                <a:lnTo>
                  <a:pt x="10425" y="2766"/>
                </a:lnTo>
                <a:lnTo>
                  <a:pt x="10391" y="2780"/>
                </a:lnTo>
                <a:lnTo>
                  <a:pt x="10355" y="2794"/>
                </a:lnTo>
                <a:lnTo>
                  <a:pt x="10319" y="2805"/>
                </a:lnTo>
                <a:lnTo>
                  <a:pt x="10281" y="2815"/>
                </a:lnTo>
                <a:lnTo>
                  <a:pt x="10242" y="2824"/>
                </a:lnTo>
                <a:lnTo>
                  <a:pt x="10202" y="2830"/>
                </a:lnTo>
                <a:lnTo>
                  <a:pt x="10161" y="2835"/>
                </a:lnTo>
                <a:lnTo>
                  <a:pt x="10118" y="2837"/>
                </a:lnTo>
                <a:lnTo>
                  <a:pt x="10075" y="2838"/>
                </a:lnTo>
                <a:lnTo>
                  <a:pt x="10045" y="2837"/>
                </a:lnTo>
                <a:lnTo>
                  <a:pt x="10017" y="2836"/>
                </a:lnTo>
                <a:lnTo>
                  <a:pt x="9988" y="2833"/>
                </a:lnTo>
                <a:lnTo>
                  <a:pt x="9960" y="2828"/>
                </a:lnTo>
                <a:lnTo>
                  <a:pt x="9933" y="2823"/>
                </a:lnTo>
                <a:lnTo>
                  <a:pt x="9907" y="2815"/>
                </a:lnTo>
                <a:lnTo>
                  <a:pt x="9881" y="2807"/>
                </a:lnTo>
                <a:lnTo>
                  <a:pt x="9856" y="2799"/>
                </a:lnTo>
                <a:lnTo>
                  <a:pt x="9832" y="2789"/>
                </a:lnTo>
                <a:lnTo>
                  <a:pt x="9809" y="2777"/>
                </a:lnTo>
                <a:lnTo>
                  <a:pt x="9786" y="2765"/>
                </a:lnTo>
                <a:lnTo>
                  <a:pt x="9765" y="2752"/>
                </a:lnTo>
                <a:lnTo>
                  <a:pt x="9744" y="2736"/>
                </a:lnTo>
                <a:lnTo>
                  <a:pt x="9724" y="2721"/>
                </a:lnTo>
                <a:lnTo>
                  <a:pt x="9706" y="2705"/>
                </a:lnTo>
                <a:lnTo>
                  <a:pt x="9687" y="2687"/>
                </a:lnTo>
                <a:lnTo>
                  <a:pt x="9671" y="2669"/>
                </a:lnTo>
                <a:lnTo>
                  <a:pt x="9654" y="2649"/>
                </a:lnTo>
                <a:lnTo>
                  <a:pt x="9639" y="2630"/>
                </a:lnTo>
                <a:lnTo>
                  <a:pt x="9625" y="2608"/>
                </a:lnTo>
                <a:lnTo>
                  <a:pt x="9612" y="2586"/>
                </a:lnTo>
                <a:lnTo>
                  <a:pt x="9600" y="2563"/>
                </a:lnTo>
                <a:lnTo>
                  <a:pt x="9589" y="2540"/>
                </a:lnTo>
                <a:lnTo>
                  <a:pt x="9579" y="2515"/>
                </a:lnTo>
                <a:lnTo>
                  <a:pt x="9570" y="2490"/>
                </a:lnTo>
                <a:lnTo>
                  <a:pt x="9563" y="2464"/>
                </a:lnTo>
                <a:lnTo>
                  <a:pt x="9556" y="2436"/>
                </a:lnTo>
                <a:lnTo>
                  <a:pt x="9551" y="2409"/>
                </a:lnTo>
                <a:lnTo>
                  <a:pt x="9546" y="2381"/>
                </a:lnTo>
                <a:lnTo>
                  <a:pt x="9543" y="2351"/>
                </a:lnTo>
                <a:lnTo>
                  <a:pt x="9541" y="2322"/>
                </a:lnTo>
                <a:lnTo>
                  <a:pt x="9541" y="2291"/>
                </a:lnTo>
                <a:lnTo>
                  <a:pt x="9541" y="2267"/>
                </a:lnTo>
                <a:lnTo>
                  <a:pt x="9542" y="2243"/>
                </a:lnTo>
                <a:lnTo>
                  <a:pt x="9544" y="2221"/>
                </a:lnTo>
                <a:lnTo>
                  <a:pt x="9546" y="2199"/>
                </a:lnTo>
                <a:lnTo>
                  <a:pt x="9550" y="2179"/>
                </a:lnTo>
                <a:lnTo>
                  <a:pt x="9553" y="2158"/>
                </a:lnTo>
                <a:lnTo>
                  <a:pt x="9556" y="2137"/>
                </a:lnTo>
                <a:lnTo>
                  <a:pt x="9560" y="2116"/>
                </a:lnTo>
                <a:lnTo>
                  <a:pt x="9564" y="2099"/>
                </a:lnTo>
                <a:lnTo>
                  <a:pt x="9806" y="882"/>
                </a:lnTo>
                <a:lnTo>
                  <a:pt x="10088" y="882"/>
                </a:lnTo>
                <a:lnTo>
                  <a:pt x="10087" y="886"/>
                </a:lnTo>
                <a:lnTo>
                  <a:pt x="9849" y="2074"/>
                </a:lnTo>
                <a:lnTo>
                  <a:pt x="9844" y="2098"/>
                </a:lnTo>
                <a:lnTo>
                  <a:pt x="9840" y="2123"/>
                </a:lnTo>
                <a:lnTo>
                  <a:pt x="9837" y="2146"/>
                </a:lnTo>
                <a:lnTo>
                  <a:pt x="9834" y="2170"/>
                </a:lnTo>
                <a:lnTo>
                  <a:pt x="9832" y="2192"/>
                </a:lnTo>
                <a:lnTo>
                  <a:pt x="9830" y="2214"/>
                </a:lnTo>
                <a:lnTo>
                  <a:pt x="9830" y="2233"/>
                </a:lnTo>
                <a:lnTo>
                  <a:pt x="9829" y="2252"/>
                </a:lnTo>
                <a:lnTo>
                  <a:pt x="9830" y="2271"/>
                </a:lnTo>
                <a:lnTo>
                  <a:pt x="9831" y="2291"/>
                </a:lnTo>
                <a:lnTo>
                  <a:pt x="9832" y="2310"/>
                </a:lnTo>
                <a:lnTo>
                  <a:pt x="9836" y="2327"/>
                </a:lnTo>
                <a:lnTo>
                  <a:pt x="9839" y="2345"/>
                </a:lnTo>
                <a:lnTo>
                  <a:pt x="9843" y="2361"/>
                </a:lnTo>
                <a:lnTo>
                  <a:pt x="9848" y="2377"/>
                </a:lnTo>
                <a:lnTo>
                  <a:pt x="9853" y="2394"/>
                </a:lnTo>
                <a:lnTo>
                  <a:pt x="9860" y="2409"/>
                </a:lnTo>
                <a:lnTo>
                  <a:pt x="9866" y="2423"/>
                </a:lnTo>
                <a:lnTo>
                  <a:pt x="9874" y="2437"/>
                </a:lnTo>
                <a:lnTo>
                  <a:pt x="9881" y="2451"/>
                </a:lnTo>
                <a:lnTo>
                  <a:pt x="9890" y="2464"/>
                </a:lnTo>
                <a:lnTo>
                  <a:pt x="9900" y="2477"/>
                </a:lnTo>
                <a:lnTo>
                  <a:pt x="9911" y="2488"/>
                </a:lnTo>
                <a:lnTo>
                  <a:pt x="9922" y="2499"/>
                </a:lnTo>
                <a:lnTo>
                  <a:pt x="9933" y="2509"/>
                </a:lnTo>
                <a:lnTo>
                  <a:pt x="9945" y="2519"/>
                </a:lnTo>
                <a:lnTo>
                  <a:pt x="9958" y="2529"/>
                </a:lnTo>
                <a:lnTo>
                  <a:pt x="9971" y="2538"/>
                </a:lnTo>
                <a:lnTo>
                  <a:pt x="9985" y="2545"/>
                </a:lnTo>
                <a:lnTo>
                  <a:pt x="9999" y="2553"/>
                </a:lnTo>
                <a:lnTo>
                  <a:pt x="10015" y="2560"/>
                </a:lnTo>
                <a:lnTo>
                  <a:pt x="10031" y="2565"/>
                </a:lnTo>
                <a:lnTo>
                  <a:pt x="10046" y="2571"/>
                </a:lnTo>
                <a:lnTo>
                  <a:pt x="10064" y="2575"/>
                </a:lnTo>
                <a:lnTo>
                  <a:pt x="10081" y="2579"/>
                </a:lnTo>
                <a:lnTo>
                  <a:pt x="10099" y="2583"/>
                </a:lnTo>
                <a:lnTo>
                  <a:pt x="10117" y="2585"/>
                </a:lnTo>
                <a:lnTo>
                  <a:pt x="10137" y="2587"/>
                </a:lnTo>
                <a:lnTo>
                  <a:pt x="10157" y="2588"/>
                </a:lnTo>
                <a:lnTo>
                  <a:pt x="10176" y="2588"/>
                </a:lnTo>
                <a:lnTo>
                  <a:pt x="10195" y="2588"/>
                </a:lnTo>
                <a:lnTo>
                  <a:pt x="10219" y="2586"/>
                </a:lnTo>
                <a:lnTo>
                  <a:pt x="10248" y="2583"/>
                </a:lnTo>
                <a:lnTo>
                  <a:pt x="10282" y="2576"/>
                </a:lnTo>
                <a:lnTo>
                  <a:pt x="10301" y="2572"/>
                </a:lnTo>
                <a:lnTo>
                  <a:pt x="10320" y="2567"/>
                </a:lnTo>
                <a:lnTo>
                  <a:pt x="10341" y="2561"/>
                </a:lnTo>
                <a:lnTo>
                  <a:pt x="10362" y="2554"/>
                </a:lnTo>
                <a:lnTo>
                  <a:pt x="10383" y="2545"/>
                </a:lnTo>
                <a:lnTo>
                  <a:pt x="10404" y="2536"/>
                </a:lnTo>
                <a:lnTo>
                  <a:pt x="10426" y="2526"/>
                </a:lnTo>
                <a:lnTo>
                  <a:pt x="10448" y="2513"/>
                </a:lnTo>
                <a:lnTo>
                  <a:pt x="10471" y="2500"/>
                </a:lnTo>
                <a:lnTo>
                  <a:pt x="10493" y="2484"/>
                </a:lnTo>
                <a:lnTo>
                  <a:pt x="10515" y="2468"/>
                </a:lnTo>
                <a:lnTo>
                  <a:pt x="10536" y="2449"/>
                </a:lnTo>
                <a:lnTo>
                  <a:pt x="10558" y="2429"/>
                </a:lnTo>
                <a:lnTo>
                  <a:pt x="10579" y="2407"/>
                </a:lnTo>
                <a:lnTo>
                  <a:pt x="10600" y="2383"/>
                </a:lnTo>
                <a:lnTo>
                  <a:pt x="10619" y="2357"/>
                </a:lnTo>
                <a:lnTo>
                  <a:pt x="10638" y="2328"/>
                </a:lnTo>
                <a:lnTo>
                  <a:pt x="10655" y="2298"/>
                </a:lnTo>
                <a:lnTo>
                  <a:pt x="10673" y="2265"/>
                </a:lnTo>
                <a:lnTo>
                  <a:pt x="10688" y="2230"/>
                </a:lnTo>
                <a:lnTo>
                  <a:pt x="10704" y="2192"/>
                </a:lnTo>
                <a:lnTo>
                  <a:pt x="10717" y="2153"/>
                </a:lnTo>
                <a:lnTo>
                  <a:pt x="10729" y="2110"/>
                </a:lnTo>
                <a:lnTo>
                  <a:pt x="10738" y="2064"/>
                </a:lnTo>
                <a:lnTo>
                  <a:pt x="10973" y="88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de-CH"/>
          </a:p>
        </p:txBody>
      </p:sp>
    </p:spTree>
    <p:extLst>
      <p:ext uri="{BB962C8B-B14F-4D97-AF65-F5344CB8AC3E}">
        <p14:creationId xmlns:p14="http://schemas.microsoft.com/office/powerpoint/2010/main" val="2107248596"/>
      </p:ext>
    </p:extLst>
  </p:cSld>
  <p:clrMap bg1="lt1" tx1="dk1" bg2="lt2" tx2="dk2" accent1="accent1" accent2="accent2" accent3="accent3" accent4="accent4" accent5="accent5" accent6="accent6" hlink="hlink" folHlink="folHlink"/>
  <p:sldLayoutIdLst>
    <p:sldLayoutId id="2147483660" r:id="rId1"/>
    <p:sldLayoutId id="2147483691" r:id="rId2"/>
  </p:sldLayoutIdLst>
  <p:txStyles>
    <p:titleStyle>
      <a:lvl1pPr algn="l" defTabSz="1475110" rtl="0" eaLnBrk="1" latinLnBrk="0" hangingPunct="1">
        <a:lnSpc>
          <a:spcPts val="3900"/>
        </a:lnSpc>
        <a:spcBef>
          <a:spcPct val="0"/>
        </a:spcBef>
        <a:buNone/>
        <a:defRPr sz="3500" b="1" kern="1200">
          <a:solidFill>
            <a:schemeClr val="bg2"/>
          </a:solidFill>
          <a:latin typeface="+mj-lt"/>
          <a:ea typeface="+mj-ea"/>
          <a:cs typeface="+mj-cs"/>
        </a:defRPr>
      </a:lvl1pPr>
    </p:titleStyle>
    <p:bodyStyle>
      <a:lvl1pPr marL="0" indent="0" algn="l" defTabSz="1475110" rtl="0" eaLnBrk="1" latinLnBrk="0" hangingPunct="1">
        <a:lnSpc>
          <a:spcPts val="1200"/>
        </a:lnSpc>
        <a:spcBef>
          <a:spcPts val="0"/>
        </a:spcBef>
        <a:buFont typeface="Arial" panose="020B0604020202020204" pitchFamily="34" charset="0"/>
        <a:buNone/>
        <a:defRPr sz="1000" kern="1200">
          <a:solidFill>
            <a:schemeClr val="tx1"/>
          </a:solidFill>
          <a:latin typeface="+mn-lt"/>
          <a:ea typeface="+mn-ea"/>
          <a:cs typeface="+mn-cs"/>
        </a:defRPr>
      </a:lvl1pPr>
      <a:lvl2pPr marL="180975" indent="-180975"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2pPr>
      <a:lvl3pPr marL="357188" indent="-180975" algn="l" defTabSz="1475110" rtl="0" eaLnBrk="1" latinLnBrk="0" hangingPunct="1">
        <a:lnSpc>
          <a:spcPts val="1200"/>
        </a:lnSpc>
        <a:spcBef>
          <a:spcPts val="0"/>
        </a:spcBef>
        <a:buFont typeface="Symbol" panose="05050102010706020507" pitchFamily="18" charset="2"/>
        <a:buChar char="-"/>
        <a:defRPr sz="1000" kern="1200">
          <a:solidFill>
            <a:schemeClr val="tx1"/>
          </a:solidFill>
          <a:latin typeface="+mn-lt"/>
          <a:ea typeface="+mn-ea"/>
          <a:cs typeface="+mn-cs"/>
        </a:defRPr>
      </a:lvl3pPr>
      <a:lvl4pPr marL="541338" indent="-182563"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4pPr>
      <a:lvl5pPr marL="714375" indent="-180975" algn="l" defTabSz="1475110" rtl="0" eaLnBrk="1" latinLnBrk="0" hangingPunct="1">
        <a:lnSpc>
          <a:spcPts val="1200"/>
        </a:lnSpc>
        <a:spcBef>
          <a:spcPts val="0"/>
        </a:spcBef>
        <a:buFont typeface="Symbol" panose="05050102010706020507" pitchFamily="18" charset="2"/>
        <a:buChar char="-"/>
        <a:tabLst/>
        <a:defRPr sz="1000" kern="1200">
          <a:solidFill>
            <a:schemeClr val="tx1"/>
          </a:solidFill>
          <a:latin typeface="+mn-lt"/>
          <a:ea typeface="+mn-ea"/>
          <a:cs typeface="+mn-cs"/>
        </a:defRPr>
      </a:lvl5pPr>
      <a:lvl6pPr marL="405655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6pPr>
      <a:lvl7pPr marL="479410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7pPr>
      <a:lvl8pPr marL="553166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8pPr>
      <a:lvl9pPr marL="626921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9pPr>
    </p:bodyStyle>
    <p:otherStyle>
      <a:defPPr>
        <a:defRPr lang="de-DE"/>
      </a:defPPr>
      <a:lvl1pPr marL="0" algn="l" defTabSz="1475110" rtl="0" eaLnBrk="1" latinLnBrk="0" hangingPunct="1">
        <a:defRPr sz="2900" kern="1200">
          <a:solidFill>
            <a:schemeClr val="tx1"/>
          </a:solidFill>
          <a:latin typeface="+mn-lt"/>
          <a:ea typeface="+mn-ea"/>
          <a:cs typeface="+mn-cs"/>
        </a:defRPr>
      </a:lvl1pPr>
      <a:lvl2pPr marL="737555" algn="l" defTabSz="1475110" rtl="0" eaLnBrk="1" latinLnBrk="0" hangingPunct="1">
        <a:defRPr sz="2900" kern="1200">
          <a:solidFill>
            <a:schemeClr val="tx1"/>
          </a:solidFill>
          <a:latin typeface="+mn-lt"/>
          <a:ea typeface="+mn-ea"/>
          <a:cs typeface="+mn-cs"/>
        </a:defRPr>
      </a:lvl2pPr>
      <a:lvl3pPr marL="1475110" algn="l" defTabSz="1475110" rtl="0" eaLnBrk="1" latinLnBrk="0" hangingPunct="1">
        <a:defRPr sz="2900" kern="1200">
          <a:solidFill>
            <a:schemeClr val="tx1"/>
          </a:solidFill>
          <a:latin typeface="+mn-lt"/>
          <a:ea typeface="+mn-ea"/>
          <a:cs typeface="+mn-cs"/>
        </a:defRPr>
      </a:lvl3pPr>
      <a:lvl4pPr marL="2212665" algn="l" defTabSz="1475110" rtl="0" eaLnBrk="1" latinLnBrk="0" hangingPunct="1">
        <a:defRPr sz="2900" kern="1200">
          <a:solidFill>
            <a:schemeClr val="tx1"/>
          </a:solidFill>
          <a:latin typeface="+mn-lt"/>
          <a:ea typeface="+mn-ea"/>
          <a:cs typeface="+mn-cs"/>
        </a:defRPr>
      </a:lvl4pPr>
      <a:lvl5pPr marL="2950220" algn="l" defTabSz="1475110" rtl="0" eaLnBrk="1" latinLnBrk="0" hangingPunct="1">
        <a:defRPr sz="2900" kern="1200">
          <a:solidFill>
            <a:schemeClr val="tx1"/>
          </a:solidFill>
          <a:latin typeface="+mn-lt"/>
          <a:ea typeface="+mn-ea"/>
          <a:cs typeface="+mn-cs"/>
        </a:defRPr>
      </a:lvl5pPr>
      <a:lvl6pPr marL="3687775" algn="l" defTabSz="1475110" rtl="0" eaLnBrk="1" latinLnBrk="0" hangingPunct="1">
        <a:defRPr sz="2900" kern="1200">
          <a:solidFill>
            <a:schemeClr val="tx1"/>
          </a:solidFill>
          <a:latin typeface="+mn-lt"/>
          <a:ea typeface="+mn-ea"/>
          <a:cs typeface="+mn-cs"/>
        </a:defRPr>
      </a:lvl6pPr>
      <a:lvl7pPr marL="4425330" algn="l" defTabSz="1475110" rtl="0" eaLnBrk="1" latinLnBrk="0" hangingPunct="1">
        <a:defRPr sz="2900" kern="1200">
          <a:solidFill>
            <a:schemeClr val="tx1"/>
          </a:solidFill>
          <a:latin typeface="+mn-lt"/>
          <a:ea typeface="+mn-ea"/>
          <a:cs typeface="+mn-cs"/>
        </a:defRPr>
      </a:lvl7pPr>
      <a:lvl8pPr marL="5162885" algn="l" defTabSz="1475110" rtl="0" eaLnBrk="1" latinLnBrk="0" hangingPunct="1">
        <a:defRPr sz="2900" kern="1200">
          <a:solidFill>
            <a:schemeClr val="tx1"/>
          </a:solidFill>
          <a:latin typeface="+mn-lt"/>
          <a:ea typeface="+mn-ea"/>
          <a:cs typeface="+mn-cs"/>
        </a:defRPr>
      </a:lvl8pPr>
      <a:lvl9pPr marL="5900440" algn="l" defTabSz="1475110" rtl="0" eaLnBrk="1" latinLnBrk="0" hangingPunct="1">
        <a:defRPr sz="29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396000" y="1206500"/>
            <a:ext cx="14329650" cy="1800225"/>
          </a:xfrm>
          <a:prstGeom prst="rect">
            <a:avLst/>
          </a:prstGeom>
          <a:solidFill>
            <a:schemeClr val="tx2"/>
          </a:solidFill>
        </p:spPr>
        <p:txBody>
          <a:bodyPr vert="horz" lIns="324000" tIns="324000" rIns="324000" bIns="324000" rtlCol="0" anchor="t" anchorCtr="0">
            <a:noAutofit/>
          </a:bodyPr>
          <a:lstStyle/>
          <a:p>
            <a:r>
              <a:rPr lang="de-DE" dirty="0"/>
              <a:t>Titelmasterformat durch Klicken bearbeiten</a:t>
            </a:r>
            <a:endParaRPr lang="de-CH" dirty="0"/>
          </a:p>
        </p:txBody>
      </p:sp>
      <p:sp>
        <p:nvSpPr>
          <p:cNvPr id="3" name="Textplatzhalter 2"/>
          <p:cNvSpPr>
            <a:spLocks noGrp="1"/>
          </p:cNvSpPr>
          <p:nvPr>
            <p:ph type="body" idx="1"/>
          </p:nvPr>
        </p:nvSpPr>
        <p:spPr>
          <a:xfrm>
            <a:off x="396875" y="3222625"/>
            <a:ext cx="14328775" cy="4954203"/>
          </a:xfrm>
          <a:prstGeom prst="rect">
            <a:avLst/>
          </a:prstGeom>
        </p:spPr>
        <p:txBody>
          <a:bodyPr vert="horz" lIns="0" tIns="0" rIns="0" bIns="0" rtlCol="0">
            <a:noAutofit/>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CH" dirty="0"/>
          </a:p>
        </p:txBody>
      </p:sp>
      <p:sp>
        <p:nvSpPr>
          <p:cNvPr id="5" name="Freeform 5"/>
          <p:cNvSpPr>
            <a:spLocks noEditPoints="1"/>
          </p:cNvSpPr>
          <p:nvPr/>
        </p:nvSpPr>
        <p:spPr bwMode="auto">
          <a:xfrm>
            <a:off x="396000" y="396000"/>
            <a:ext cx="2520950" cy="409575"/>
          </a:xfrm>
          <a:custGeom>
            <a:avLst/>
            <a:gdLst>
              <a:gd name="T0" fmla="*/ 2491 w 17468"/>
              <a:gd name="T1" fmla="*/ 1090 h 2838"/>
              <a:gd name="T2" fmla="*/ 6234 w 17468"/>
              <a:gd name="T3" fmla="*/ 1725 h 2838"/>
              <a:gd name="T4" fmla="*/ 10872 w 17468"/>
              <a:gd name="T5" fmla="*/ 351 h 2838"/>
              <a:gd name="T6" fmla="*/ 15019 w 17468"/>
              <a:gd name="T7" fmla="*/ 860 h 2838"/>
              <a:gd name="T8" fmla="*/ 14561 w 17468"/>
              <a:gd name="T9" fmla="*/ 1005 h 2838"/>
              <a:gd name="T10" fmla="*/ 14235 w 17468"/>
              <a:gd name="T11" fmla="*/ 1382 h 2838"/>
              <a:gd name="T12" fmla="*/ 14070 w 17468"/>
              <a:gd name="T13" fmla="*/ 1925 h 2838"/>
              <a:gd name="T14" fmla="*/ 14074 w 17468"/>
              <a:gd name="T15" fmla="*/ 2332 h 2838"/>
              <a:gd name="T16" fmla="*/ 14238 w 17468"/>
              <a:gd name="T17" fmla="*/ 2651 h 2838"/>
              <a:gd name="T18" fmla="*/ 14550 w 17468"/>
              <a:gd name="T19" fmla="*/ 2819 h 2838"/>
              <a:gd name="T20" fmla="*/ 14870 w 17468"/>
              <a:gd name="T21" fmla="*/ 2828 h 2838"/>
              <a:gd name="T22" fmla="*/ 15101 w 17468"/>
              <a:gd name="T23" fmla="*/ 2761 h 2838"/>
              <a:gd name="T24" fmla="*/ 15310 w 17468"/>
              <a:gd name="T25" fmla="*/ 2631 h 2838"/>
              <a:gd name="T26" fmla="*/ 15075 w 17468"/>
              <a:gd name="T27" fmla="*/ 2488 h 2838"/>
              <a:gd name="T28" fmla="*/ 14751 w 17468"/>
              <a:gd name="T29" fmla="*/ 2588 h 2838"/>
              <a:gd name="T30" fmla="*/ 14549 w 17468"/>
              <a:gd name="T31" fmla="*/ 2542 h 2838"/>
              <a:gd name="T32" fmla="*/ 14393 w 17468"/>
              <a:gd name="T33" fmla="*/ 2388 h 2838"/>
              <a:gd name="T34" fmla="*/ 14337 w 17468"/>
              <a:gd name="T35" fmla="*/ 2097 h 2838"/>
              <a:gd name="T36" fmla="*/ 14398 w 17468"/>
              <a:gd name="T37" fmla="*/ 1714 h 2838"/>
              <a:gd name="T38" fmla="*/ 14576 w 17468"/>
              <a:gd name="T39" fmla="*/ 1342 h 2838"/>
              <a:gd name="T40" fmla="*/ 14813 w 17468"/>
              <a:gd name="T41" fmla="*/ 1156 h 2838"/>
              <a:gd name="T42" fmla="*/ 15127 w 17468"/>
              <a:gd name="T43" fmla="*/ 1116 h 2838"/>
              <a:gd name="T44" fmla="*/ 15376 w 17468"/>
              <a:gd name="T45" fmla="*/ 1268 h 2838"/>
              <a:gd name="T46" fmla="*/ 15527 w 17468"/>
              <a:gd name="T47" fmla="*/ 1030 h 2838"/>
              <a:gd name="T48" fmla="*/ 15349 w 17468"/>
              <a:gd name="T49" fmla="*/ 911 h 2838"/>
              <a:gd name="T50" fmla="*/ 15112 w 17468"/>
              <a:gd name="T51" fmla="*/ 860 h 2838"/>
              <a:gd name="T52" fmla="*/ 16588 w 17468"/>
              <a:gd name="T53" fmla="*/ 927 h 2838"/>
              <a:gd name="T54" fmla="*/ 16035 w 17468"/>
              <a:gd name="T55" fmla="*/ 2815 h 2838"/>
              <a:gd name="T56" fmla="*/ 16430 w 17468"/>
              <a:gd name="T57" fmla="*/ 1290 h 2838"/>
              <a:gd name="T58" fmla="*/ 16670 w 17468"/>
              <a:gd name="T59" fmla="*/ 1136 h 2838"/>
              <a:gd name="T60" fmla="*/ 16911 w 17468"/>
              <a:gd name="T61" fmla="*/ 1114 h 2838"/>
              <a:gd name="T62" fmla="*/ 17076 w 17468"/>
              <a:gd name="T63" fmla="*/ 1188 h 2838"/>
              <a:gd name="T64" fmla="*/ 17166 w 17468"/>
              <a:gd name="T65" fmla="*/ 1336 h 2838"/>
              <a:gd name="T66" fmla="*/ 17171 w 17468"/>
              <a:gd name="T67" fmla="*/ 1550 h 2838"/>
              <a:gd name="T68" fmla="*/ 17465 w 17468"/>
              <a:gd name="T69" fmla="*/ 1481 h 2838"/>
              <a:gd name="T70" fmla="*/ 17430 w 17468"/>
              <a:gd name="T71" fmla="*/ 1182 h 2838"/>
              <a:gd name="T72" fmla="*/ 17264 w 17468"/>
              <a:gd name="T73" fmla="*/ 961 h 2838"/>
              <a:gd name="T74" fmla="*/ 16991 w 17468"/>
              <a:gd name="T75" fmla="*/ 861 h 2838"/>
              <a:gd name="T76" fmla="*/ 8963 w 17468"/>
              <a:gd name="T77" fmla="*/ 1132 h 2838"/>
              <a:gd name="T78" fmla="*/ 8004 w 17468"/>
              <a:gd name="T79" fmla="*/ 1128 h 2838"/>
              <a:gd name="T80" fmla="*/ 12290 w 17468"/>
              <a:gd name="T81" fmla="*/ 957 h 2838"/>
              <a:gd name="T82" fmla="*/ 12170 w 17468"/>
              <a:gd name="T83" fmla="*/ 886 h 2838"/>
              <a:gd name="T84" fmla="*/ 12065 w 17468"/>
              <a:gd name="T85" fmla="*/ 1496 h 2838"/>
              <a:gd name="T86" fmla="*/ 12227 w 17468"/>
              <a:gd name="T87" fmla="*/ 1256 h 2838"/>
              <a:gd name="T88" fmla="*/ 12459 w 17468"/>
              <a:gd name="T89" fmla="*/ 1124 h 2838"/>
              <a:gd name="T90" fmla="*/ 12696 w 17468"/>
              <a:gd name="T91" fmla="*/ 1128 h 2838"/>
              <a:gd name="T92" fmla="*/ 12852 w 17468"/>
              <a:gd name="T93" fmla="*/ 1248 h 2838"/>
              <a:gd name="T94" fmla="*/ 12868 w 17468"/>
              <a:gd name="T95" fmla="*/ 893 h 2838"/>
              <a:gd name="T96" fmla="*/ 10875 w 17468"/>
              <a:gd name="T97" fmla="*/ 2815 h 2838"/>
              <a:gd name="T98" fmla="*/ 10391 w 17468"/>
              <a:gd name="T99" fmla="*/ 2780 h 2838"/>
              <a:gd name="T100" fmla="*/ 9988 w 17468"/>
              <a:gd name="T101" fmla="*/ 2833 h 2838"/>
              <a:gd name="T102" fmla="*/ 9724 w 17468"/>
              <a:gd name="T103" fmla="*/ 2721 h 2838"/>
              <a:gd name="T104" fmla="*/ 9570 w 17468"/>
              <a:gd name="T105" fmla="*/ 2490 h 2838"/>
              <a:gd name="T106" fmla="*/ 9546 w 17468"/>
              <a:gd name="T107" fmla="*/ 2199 h 2838"/>
              <a:gd name="T108" fmla="*/ 9840 w 17468"/>
              <a:gd name="T109" fmla="*/ 2123 h 2838"/>
              <a:gd name="T110" fmla="*/ 9839 w 17468"/>
              <a:gd name="T111" fmla="*/ 2345 h 2838"/>
              <a:gd name="T112" fmla="*/ 9922 w 17468"/>
              <a:gd name="T113" fmla="*/ 2499 h 2838"/>
              <a:gd name="T114" fmla="*/ 10081 w 17468"/>
              <a:gd name="T115" fmla="*/ 2579 h 2838"/>
              <a:gd name="T116" fmla="*/ 10320 w 17468"/>
              <a:gd name="T117" fmla="*/ 2567 h 2838"/>
              <a:gd name="T118" fmla="*/ 10558 w 17468"/>
              <a:gd name="T119" fmla="*/ 2429 h 2838"/>
              <a:gd name="T120" fmla="*/ 10738 w 17468"/>
              <a:gd name="T121" fmla="*/ 2064 h 28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7468" h="2838">
                <a:moveTo>
                  <a:pt x="6359" y="1090"/>
                </a:moveTo>
                <a:lnTo>
                  <a:pt x="5726" y="1090"/>
                </a:lnTo>
                <a:lnTo>
                  <a:pt x="5949" y="0"/>
                </a:lnTo>
                <a:lnTo>
                  <a:pt x="566" y="0"/>
                </a:lnTo>
                <a:lnTo>
                  <a:pt x="0" y="2815"/>
                </a:lnTo>
                <a:lnTo>
                  <a:pt x="2146" y="2815"/>
                </a:lnTo>
                <a:lnTo>
                  <a:pt x="2287" y="2111"/>
                </a:lnTo>
                <a:lnTo>
                  <a:pt x="1020" y="2111"/>
                </a:lnTo>
                <a:lnTo>
                  <a:pt x="1096" y="1725"/>
                </a:lnTo>
                <a:lnTo>
                  <a:pt x="2364" y="1725"/>
                </a:lnTo>
                <a:lnTo>
                  <a:pt x="2491" y="1090"/>
                </a:lnTo>
                <a:lnTo>
                  <a:pt x="1224" y="1090"/>
                </a:lnTo>
                <a:lnTo>
                  <a:pt x="1300" y="704"/>
                </a:lnTo>
                <a:lnTo>
                  <a:pt x="3309" y="704"/>
                </a:lnTo>
                <a:lnTo>
                  <a:pt x="2885" y="2815"/>
                </a:lnTo>
                <a:lnTo>
                  <a:pt x="3765" y="2815"/>
                </a:lnTo>
                <a:lnTo>
                  <a:pt x="4189" y="704"/>
                </a:lnTo>
                <a:lnTo>
                  <a:pt x="4928" y="704"/>
                </a:lnTo>
                <a:lnTo>
                  <a:pt x="4503" y="2815"/>
                </a:lnTo>
                <a:lnTo>
                  <a:pt x="5383" y="2815"/>
                </a:lnTo>
                <a:lnTo>
                  <a:pt x="5601" y="1725"/>
                </a:lnTo>
                <a:lnTo>
                  <a:pt x="6234" y="1725"/>
                </a:lnTo>
                <a:lnTo>
                  <a:pt x="6017" y="2815"/>
                </a:lnTo>
                <a:lnTo>
                  <a:pt x="6897" y="2815"/>
                </a:lnTo>
                <a:lnTo>
                  <a:pt x="7462" y="0"/>
                </a:lnTo>
                <a:lnTo>
                  <a:pt x="6582" y="0"/>
                </a:lnTo>
                <a:lnTo>
                  <a:pt x="6359" y="1090"/>
                </a:lnTo>
                <a:close/>
                <a:moveTo>
                  <a:pt x="10121" y="351"/>
                </a:moveTo>
                <a:lnTo>
                  <a:pt x="10403" y="351"/>
                </a:lnTo>
                <a:lnTo>
                  <a:pt x="10473" y="0"/>
                </a:lnTo>
                <a:lnTo>
                  <a:pt x="10191" y="0"/>
                </a:lnTo>
                <a:lnTo>
                  <a:pt x="10121" y="351"/>
                </a:lnTo>
                <a:close/>
                <a:moveTo>
                  <a:pt x="10872" y="351"/>
                </a:moveTo>
                <a:lnTo>
                  <a:pt x="11153" y="351"/>
                </a:lnTo>
                <a:lnTo>
                  <a:pt x="11223" y="0"/>
                </a:lnTo>
                <a:lnTo>
                  <a:pt x="10943" y="0"/>
                </a:lnTo>
                <a:lnTo>
                  <a:pt x="10872" y="351"/>
                </a:lnTo>
                <a:close/>
                <a:moveTo>
                  <a:pt x="13609" y="351"/>
                </a:moveTo>
                <a:lnTo>
                  <a:pt x="13890" y="351"/>
                </a:lnTo>
                <a:lnTo>
                  <a:pt x="13960" y="0"/>
                </a:lnTo>
                <a:lnTo>
                  <a:pt x="13680" y="0"/>
                </a:lnTo>
                <a:lnTo>
                  <a:pt x="13609" y="351"/>
                </a:lnTo>
                <a:close/>
                <a:moveTo>
                  <a:pt x="15066" y="859"/>
                </a:moveTo>
                <a:lnTo>
                  <a:pt x="15019" y="860"/>
                </a:lnTo>
                <a:lnTo>
                  <a:pt x="14972" y="863"/>
                </a:lnTo>
                <a:lnTo>
                  <a:pt x="14927" y="868"/>
                </a:lnTo>
                <a:lnTo>
                  <a:pt x="14883" y="875"/>
                </a:lnTo>
                <a:lnTo>
                  <a:pt x="14839" y="885"/>
                </a:lnTo>
                <a:lnTo>
                  <a:pt x="14795" y="896"/>
                </a:lnTo>
                <a:lnTo>
                  <a:pt x="14754" y="909"/>
                </a:lnTo>
                <a:lnTo>
                  <a:pt x="14714" y="925"/>
                </a:lnTo>
                <a:lnTo>
                  <a:pt x="14674" y="942"/>
                </a:lnTo>
                <a:lnTo>
                  <a:pt x="14635" y="962"/>
                </a:lnTo>
                <a:lnTo>
                  <a:pt x="14598" y="982"/>
                </a:lnTo>
                <a:lnTo>
                  <a:pt x="14561" y="1005"/>
                </a:lnTo>
                <a:lnTo>
                  <a:pt x="14526" y="1030"/>
                </a:lnTo>
                <a:lnTo>
                  <a:pt x="14492" y="1058"/>
                </a:lnTo>
                <a:lnTo>
                  <a:pt x="14458" y="1086"/>
                </a:lnTo>
                <a:lnTo>
                  <a:pt x="14426" y="1117"/>
                </a:lnTo>
                <a:lnTo>
                  <a:pt x="14396" y="1149"/>
                </a:lnTo>
                <a:lnTo>
                  <a:pt x="14365" y="1184"/>
                </a:lnTo>
                <a:lnTo>
                  <a:pt x="14337" y="1220"/>
                </a:lnTo>
                <a:lnTo>
                  <a:pt x="14310" y="1257"/>
                </a:lnTo>
                <a:lnTo>
                  <a:pt x="14283" y="1298"/>
                </a:lnTo>
                <a:lnTo>
                  <a:pt x="14259" y="1339"/>
                </a:lnTo>
                <a:lnTo>
                  <a:pt x="14235" y="1382"/>
                </a:lnTo>
                <a:lnTo>
                  <a:pt x="14213" y="1427"/>
                </a:lnTo>
                <a:lnTo>
                  <a:pt x="14192" y="1474"/>
                </a:lnTo>
                <a:lnTo>
                  <a:pt x="14172" y="1522"/>
                </a:lnTo>
                <a:lnTo>
                  <a:pt x="14155" y="1572"/>
                </a:lnTo>
                <a:lnTo>
                  <a:pt x="14137" y="1623"/>
                </a:lnTo>
                <a:lnTo>
                  <a:pt x="14122" y="1677"/>
                </a:lnTo>
                <a:lnTo>
                  <a:pt x="14108" y="1731"/>
                </a:lnTo>
                <a:lnTo>
                  <a:pt x="14094" y="1788"/>
                </a:lnTo>
                <a:lnTo>
                  <a:pt x="14084" y="1846"/>
                </a:lnTo>
                <a:lnTo>
                  <a:pt x="14076" y="1885"/>
                </a:lnTo>
                <a:lnTo>
                  <a:pt x="14070" y="1925"/>
                </a:lnTo>
                <a:lnTo>
                  <a:pt x="14065" y="1966"/>
                </a:lnTo>
                <a:lnTo>
                  <a:pt x="14062" y="2005"/>
                </a:lnTo>
                <a:lnTo>
                  <a:pt x="14058" y="2043"/>
                </a:lnTo>
                <a:lnTo>
                  <a:pt x="14056" y="2079"/>
                </a:lnTo>
                <a:lnTo>
                  <a:pt x="14055" y="2113"/>
                </a:lnTo>
                <a:lnTo>
                  <a:pt x="14055" y="2143"/>
                </a:lnTo>
                <a:lnTo>
                  <a:pt x="14056" y="2183"/>
                </a:lnTo>
                <a:lnTo>
                  <a:pt x="14058" y="2221"/>
                </a:lnTo>
                <a:lnTo>
                  <a:pt x="14062" y="2259"/>
                </a:lnTo>
                <a:lnTo>
                  <a:pt x="14067" y="2297"/>
                </a:lnTo>
                <a:lnTo>
                  <a:pt x="14074" y="2332"/>
                </a:lnTo>
                <a:lnTo>
                  <a:pt x="14081" y="2366"/>
                </a:lnTo>
                <a:lnTo>
                  <a:pt x="14091" y="2400"/>
                </a:lnTo>
                <a:lnTo>
                  <a:pt x="14102" y="2433"/>
                </a:lnTo>
                <a:lnTo>
                  <a:pt x="14114" y="2464"/>
                </a:lnTo>
                <a:lnTo>
                  <a:pt x="14128" y="2494"/>
                </a:lnTo>
                <a:lnTo>
                  <a:pt x="14144" y="2524"/>
                </a:lnTo>
                <a:lnTo>
                  <a:pt x="14160" y="2551"/>
                </a:lnTo>
                <a:lnTo>
                  <a:pt x="14177" y="2578"/>
                </a:lnTo>
                <a:lnTo>
                  <a:pt x="14196" y="2603"/>
                </a:lnTo>
                <a:lnTo>
                  <a:pt x="14216" y="2628"/>
                </a:lnTo>
                <a:lnTo>
                  <a:pt x="14238" y="2651"/>
                </a:lnTo>
                <a:lnTo>
                  <a:pt x="14260" y="2673"/>
                </a:lnTo>
                <a:lnTo>
                  <a:pt x="14284" y="2694"/>
                </a:lnTo>
                <a:lnTo>
                  <a:pt x="14310" y="2714"/>
                </a:lnTo>
                <a:lnTo>
                  <a:pt x="14336" y="2731"/>
                </a:lnTo>
                <a:lnTo>
                  <a:pt x="14363" y="2747"/>
                </a:lnTo>
                <a:lnTo>
                  <a:pt x="14391" y="2763"/>
                </a:lnTo>
                <a:lnTo>
                  <a:pt x="14421" y="2777"/>
                </a:lnTo>
                <a:lnTo>
                  <a:pt x="14451" y="2790"/>
                </a:lnTo>
                <a:lnTo>
                  <a:pt x="14483" y="2801"/>
                </a:lnTo>
                <a:lnTo>
                  <a:pt x="14516" y="2811"/>
                </a:lnTo>
                <a:lnTo>
                  <a:pt x="14550" y="2819"/>
                </a:lnTo>
                <a:lnTo>
                  <a:pt x="14585" y="2826"/>
                </a:lnTo>
                <a:lnTo>
                  <a:pt x="14621" y="2831"/>
                </a:lnTo>
                <a:lnTo>
                  <a:pt x="14658" y="2835"/>
                </a:lnTo>
                <a:lnTo>
                  <a:pt x="14696" y="2837"/>
                </a:lnTo>
                <a:lnTo>
                  <a:pt x="14734" y="2838"/>
                </a:lnTo>
                <a:lnTo>
                  <a:pt x="14757" y="2838"/>
                </a:lnTo>
                <a:lnTo>
                  <a:pt x="14780" y="2837"/>
                </a:lnTo>
                <a:lnTo>
                  <a:pt x="14803" y="2836"/>
                </a:lnTo>
                <a:lnTo>
                  <a:pt x="14825" y="2834"/>
                </a:lnTo>
                <a:lnTo>
                  <a:pt x="14847" y="2831"/>
                </a:lnTo>
                <a:lnTo>
                  <a:pt x="14870" y="2828"/>
                </a:lnTo>
                <a:lnTo>
                  <a:pt x="14891" y="2825"/>
                </a:lnTo>
                <a:lnTo>
                  <a:pt x="14913" y="2821"/>
                </a:lnTo>
                <a:lnTo>
                  <a:pt x="14934" y="2816"/>
                </a:lnTo>
                <a:lnTo>
                  <a:pt x="14956" y="2811"/>
                </a:lnTo>
                <a:lnTo>
                  <a:pt x="14978" y="2805"/>
                </a:lnTo>
                <a:lnTo>
                  <a:pt x="14998" y="2799"/>
                </a:lnTo>
                <a:lnTo>
                  <a:pt x="15019" y="2792"/>
                </a:lnTo>
                <a:lnTo>
                  <a:pt x="15040" y="2786"/>
                </a:lnTo>
                <a:lnTo>
                  <a:pt x="15061" y="2778"/>
                </a:lnTo>
                <a:lnTo>
                  <a:pt x="15081" y="2769"/>
                </a:lnTo>
                <a:lnTo>
                  <a:pt x="15101" y="2761"/>
                </a:lnTo>
                <a:lnTo>
                  <a:pt x="15121" y="2751"/>
                </a:lnTo>
                <a:lnTo>
                  <a:pt x="15141" y="2741"/>
                </a:lnTo>
                <a:lnTo>
                  <a:pt x="15161" y="2731"/>
                </a:lnTo>
                <a:lnTo>
                  <a:pt x="15180" y="2720"/>
                </a:lnTo>
                <a:lnTo>
                  <a:pt x="15199" y="2709"/>
                </a:lnTo>
                <a:lnTo>
                  <a:pt x="15218" y="2697"/>
                </a:lnTo>
                <a:lnTo>
                  <a:pt x="15236" y="2684"/>
                </a:lnTo>
                <a:lnTo>
                  <a:pt x="15255" y="2672"/>
                </a:lnTo>
                <a:lnTo>
                  <a:pt x="15274" y="2658"/>
                </a:lnTo>
                <a:lnTo>
                  <a:pt x="15291" y="2645"/>
                </a:lnTo>
                <a:lnTo>
                  <a:pt x="15310" y="2631"/>
                </a:lnTo>
                <a:lnTo>
                  <a:pt x="15343" y="2600"/>
                </a:lnTo>
                <a:lnTo>
                  <a:pt x="15377" y="2567"/>
                </a:lnTo>
                <a:lnTo>
                  <a:pt x="15381" y="2565"/>
                </a:lnTo>
                <a:lnTo>
                  <a:pt x="15218" y="2368"/>
                </a:lnTo>
                <a:lnTo>
                  <a:pt x="15215" y="2363"/>
                </a:lnTo>
                <a:lnTo>
                  <a:pt x="15212" y="2366"/>
                </a:lnTo>
                <a:lnTo>
                  <a:pt x="15184" y="2395"/>
                </a:lnTo>
                <a:lnTo>
                  <a:pt x="15157" y="2421"/>
                </a:lnTo>
                <a:lnTo>
                  <a:pt x="15129" y="2446"/>
                </a:lnTo>
                <a:lnTo>
                  <a:pt x="15102" y="2468"/>
                </a:lnTo>
                <a:lnTo>
                  <a:pt x="15075" y="2488"/>
                </a:lnTo>
                <a:lnTo>
                  <a:pt x="15048" y="2506"/>
                </a:lnTo>
                <a:lnTo>
                  <a:pt x="15020" y="2523"/>
                </a:lnTo>
                <a:lnTo>
                  <a:pt x="14992" y="2537"/>
                </a:lnTo>
                <a:lnTo>
                  <a:pt x="14964" y="2549"/>
                </a:lnTo>
                <a:lnTo>
                  <a:pt x="14935" y="2560"/>
                </a:lnTo>
                <a:lnTo>
                  <a:pt x="14907" y="2568"/>
                </a:lnTo>
                <a:lnTo>
                  <a:pt x="14876" y="2576"/>
                </a:lnTo>
                <a:lnTo>
                  <a:pt x="14847" y="2581"/>
                </a:lnTo>
                <a:lnTo>
                  <a:pt x="14815" y="2585"/>
                </a:lnTo>
                <a:lnTo>
                  <a:pt x="14783" y="2587"/>
                </a:lnTo>
                <a:lnTo>
                  <a:pt x="14751" y="2588"/>
                </a:lnTo>
                <a:lnTo>
                  <a:pt x="14731" y="2588"/>
                </a:lnTo>
                <a:lnTo>
                  <a:pt x="14712" y="2587"/>
                </a:lnTo>
                <a:lnTo>
                  <a:pt x="14694" y="2585"/>
                </a:lnTo>
                <a:lnTo>
                  <a:pt x="14675" y="2583"/>
                </a:lnTo>
                <a:lnTo>
                  <a:pt x="14657" y="2579"/>
                </a:lnTo>
                <a:lnTo>
                  <a:pt x="14638" y="2575"/>
                </a:lnTo>
                <a:lnTo>
                  <a:pt x="14620" y="2571"/>
                </a:lnTo>
                <a:lnTo>
                  <a:pt x="14601" y="2564"/>
                </a:lnTo>
                <a:lnTo>
                  <a:pt x="14584" y="2557"/>
                </a:lnTo>
                <a:lnTo>
                  <a:pt x="14566" y="2550"/>
                </a:lnTo>
                <a:lnTo>
                  <a:pt x="14549" y="2542"/>
                </a:lnTo>
                <a:lnTo>
                  <a:pt x="14531" y="2532"/>
                </a:lnTo>
                <a:lnTo>
                  <a:pt x="14515" y="2523"/>
                </a:lnTo>
                <a:lnTo>
                  <a:pt x="14498" y="2512"/>
                </a:lnTo>
                <a:lnTo>
                  <a:pt x="14483" y="2500"/>
                </a:lnTo>
                <a:lnTo>
                  <a:pt x="14469" y="2487"/>
                </a:lnTo>
                <a:lnTo>
                  <a:pt x="14454" y="2473"/>
                </a:lnTo>
                <a:lnTo>
                  <a:pt x="14441" y="2458"/>
                </a:lnTo>
                <a:lnTo>
                  <a:pt x="14427" y="2442"/>
                </a:lnTo>
                <a:lnTo>
                  <a:pt x="14414" y="2425"/>
                </a:lnTo>
                <a:lnTo>
                  <a:pt x="14403" y="2407"/>
                </a:lnTo>
                <a:lnTo>
                  <a:pt x="14393" y="2388"/>
                </a:lnTo>
                <a:lnTo>
                  <a:pt x="14383" y="2369"/>
                </a:lnTo>
                <a:lnTo>
                  <a:pt x="14373" y="2347"/>
                </a:lnTo>
                <a:lnTo>
                  <a:pt x="14365" y="2325"/>
                </a:lnTo>
                <a:lnTo>
                  <a:pt x="14358" y="2301"/>
                </a:lnTo>
                <a:lnTo>
                  <a:pt x="14351" y="2277"/>
                </a:lnTo>
                <a:lnTo>
                  <a:pt x="14347" y="2251"/>
                </a:lnTo>
                <a:lnTo>
                  <a:pt x="14342" y="2223"/>
                </a:lnTo>
                <a:lnTo>
                  <a:pt x="14339" y="2195"/>
                </a:lnTo>
                <a:lnTo>
                  <a:pt x="14337" y="2166"/>
                </a:lnTo>
                <a:lnTo>
                  <a:pt x="14337" y="2135"/>
                </a:lnTo>
                <a:lnTo>
                  <a:pt x="14337" y="2097"/>
                </a:lnTo>
                <a:lnTo>
                  <a:pt x="14339" y="2060"/>
                </a:lnTo>
                <a:lnTo>
                  <a:pt x="14341" y="2024"/>
                </a:lnTo>
                <a:lnTo>
                  <a:pt x="14346" y="1989"/>
                </a:lnTo>
                <a:lnTo>
                  <a:pt x="14350" y="1954"/>
                </a:lnTo>
                <a:lnTo>
                  <a:pt x="14354" y="1919"/>
                </a:lnTo>
                <a:lnTo>
                  <a:pt x="14361" y="1883"/>
                </a:lnTo>
                <a:lnTo>
                  <a:pt x="14367" y="1847"/>
                </a:lnTo>
                <a:lnTo>
                  <a:pt x="14374" y="1815"/>
                </a:lnTo>
                <a:lnTo>
                  <a:pt x="14381" y="1782"/>
                </a:lnTo>
                <a:lnTo>
                  <a:pt x="14389" y="1749"/>
                </a:lnTo>
                <a:lnTo>
                  <a:pt x="14398" y="1714"/>
                </a:lnTo>
                <a:lnTo>
                  <a:pt x="14408" y="1679"/>
                </a:lnTo>
                <a:lnTo>
                  <a:pt x="14420" y="1643"/>
                </a:lnTo>
                <a:lnTo>
                  <a:pt x="14433" y="1606"/>
                </a:lnTo>
                <a:lnTo>
                  <a:pt x="14447" y="1570"/>
                </a:lnTo>
                <a:lnTo>
                  <a:pt x="14462" y="1533"/>
                </a:lnTo>
                <a:lnTo>
                  <a:pt x="14480" y="1496"/>
                </a:lnTo>
                <a:lnTo>
                  <a:pt x="14498" y="1460"/>
                </a:lnTo>
                <a:lnTo>
                  <a:pt x="14518" y="1426"/>
                </a:lnTo>
                <a:lnTo>
                  <a:pt x="14540" y="1391"/>
                </a:lnTo>
                <a:lnTo>
                  <a:pt x="14564" y="1358"/>
                </a:lnTo>
                <a:lnTo>
                  <a:pt x="14576" y="1342"/>
                </a:lnTo>
                <a:lnTo>
                  <a:pt x="14589" y="1325"/>
                </a:lnTo>
                <a:lnTo>
                  <a:pt x="14602" y="1310"/>
                </a:lnTo>
                <a:lnTo>
                  <a:pt x="14616" y="1295"/>
                </a:lnTo>
                <a:lnTo>
                  <a:pt x="14639" y="1273"/>
                </a:lnTo>
                <a:lnTo>
                  <a:pt x="14662" y="1252"/>
                </a:lnTo>
                <a:lnTo>
                  <a:pt x="14686" y="1232"/>
                </a:lnTo>
                <a:lnTo>
                  <a:pt x="14710" y="1214"/>
                </a:lnTo>
                <a:lnTo>
                  <a:pt x="14735" y="1197"/>
                </a:lnTo>
                <a:lnTo>
                  <a:pt x="14760" y="1182"/>
                </a:lnTo>
                <a:lnTo>
                  <a:pt x="14787" y="1168"/>
                </a:lnTo>
                <a:lnTo>
                  <a:pt x="14813" y="1156"/>
                </a:lnTo>
                <a:lnTo>
                  <a:pt x="14839" y="1145"/>
                </a:lnTo>
                <a:lnTo>
                  <a:pt x="14866" y="1135"/>
                </a:lnTo>
                <a:lnTo>
                  <a:pt x="14894" y="1128"/>
                </a:lnTo>
                <a:lnTo>
                  <a:pt x="14922" y="1121"/>
                </a:lnTo>
                <a:lnTo>
                  <a:pt x="14950" y="1116"/>
                </a:lnTo>
                <a:lnTo>
                  <a:pt x="14980" y="1111"/>
                </a:lnTo>
                <a:lnTo>
                  <a:pt x="15009" y="1109"/>
                </a:lnTo>
                <a:lnTo>
                  <a:pt x="15039" y="1109"/>
                </a:lnTo>
                <a:lnTo>
                  <a:pt x="15071" y="1109"/>
                </a:lnTo>
                <a:lnTo>
                  <a:pt x="15099" y="1111"/>
                </a:lnTo>
                <a:lnTo>
                  <a:pt x="15127" y="1116"/>
                </a:lnTo>
                <a:lnTo>
                  <a:pt x="15155" y="1121"/>
                </a:lnTo>
                <a:lnTo>
                  <a:pt x="15180" y="1128"/>
                </a:lnTo>
                <a:lnTo>
                  <a:pt x="15205" y="1136"/>
                </a:lnTo>
                <a:lnTo>
                  <a:pt x="15229" y="1146"/>
                </a:lnTo>
                <a:lnTo>
                  <a:pt x="15252" y="1158"/>
                </a:lnTo>
                <a:lnTo>
                  <a:pt x="15274" y="1171"/>
                </a:lnTo>
                <a:lnTo>
                  <a:pt x="15295" y="1187"/>
                </a:lnTo>
                <a:lnTo>
                  <a:pt x="15316" y="1204"/>
                </a:lnTo>
                <a:lnTo>
                  <a:pt x="15336" y="1224"/>
                </a:lnTo>
                <a:lnTo>
                  <a:pt x="15357" y="1245"/>
                </a:lnTo>
                <a:lnTo>
                  <a:pt x="15376" y="1268"/>
                </a:lnTo>
                <a:lnTo>
                  <a:pt x="15395" y="1295"/>
                </a:lnTo>
                <a:lnTo>
                  <a:pt x="15414" y="1322"/>
                </a:lnTo>
                <a:lnTo>
                  <a:pt x="15417" y="1325"/>
                </a:lnTo>
                <a:lnTo>
                  <a:pt x="15623" y="1150"/>
                </a:lnTo>
                <a:lnTo>
                  <a:pt x="15626" y="1148"/>
                </a:lnTo>
                <a:lnTo>
                  <a:pt x="15624" y="1145"/>
                </a:lnTo>
                <a:lnTo>
                  <a:pt x="15598" y="1109"/>
                </a:lnTo>
                <a:lnTo>
                  <a:pt x="15569" y="1076"/>
                </a:lnTo>
                <a:lnTo>
                  <a:pt x="15555" y="1060"/>
                </a:lnTo>
                <a:lnTo>
                  <a:pt x="15541" y="1046"/>
                </a:lnTo>
                <a:lnTo>
                  <a:pt x="15527" y="1030"/>
                </a:lnTo>
                <a:lnTo>
                  <a:pt x="15512" y="1017"/>
                </a:lnTo>
                <a:lnTo>
                  <a:pt x="15496" y="1003"/>
                </a:lnTo>
                <a:lnTo>
                  <a:pt x="15481" y="991"/>
                </a:lnTo>
                <a:lnTo>
                  <a:pt x="15466" y="979"/>
                </a:lnTo>
                <a:lnTo>
                  <a:pt x="15450" y="967"/>
                </a:lnTo>
                <a:lnTo>
                  <a:pt x="15434" y="956"/>
                </a:lnTo>
                <a:lnTo>
                  <a:pt x="15418" y="946"/>
                </a:lnTo>
                <a:lnTo>
                  <a:pt x="15401" y="937"/>
                </a:lnTo>
                <a:lnTo>
                  <a:pt x="15384" y="928"/>
                </a:lnTo>
                <a:lnTo>
                  <a:pt x="15366" y="919"/>
                </a:lnTo>
                <a:lnTo>
                  <a:pt x="15349" y="911"/>
                </a:lnTo>
                <a:lnTo>
                  <a:pt x="15331" y="904"/>
                </a:lnTo>
                <a:lnTo>
                  <a:pt x="15313" y="897"/>
                </a:lnTo>
                <a:lnTo>
                  <a:pt x="15294" y="891"/>
                </a:lnTo>
                <a:lnTo>
                  <a:pt x="15276" y="885"/>
                </a:lnTo>
                <a:lnTo>
                  <a:pt x="15256" y="880"/>
                </a:lnTo>
                <a:lnTo>
                  <a:pt x="15236" y="875"/>
                </a:lnTo>
                <a:lnTo>
                  <a:pt x="15217" y="872"/>
                </a:lnTo>
                <a:lnTo>
                  <a:pt x="15197" y="868"/>
                </a:lnTo>
                <a:lnTo>
                  <a:pt x="15176" y="866"/>
                </a:lnTo>
                <a:lnTo>
                  <a:pt x="15155" y="863"/>
                </a:lnTo>
                <a:lnTo>
                  <a:pt x="15112" y="860"/>
                </a:lnTo>
                <a:lnTo>
                  <a:pt x="15066" y="859"/>
                </a:lnTo>
                <a:close/>
                <a:moveTo>
                  <a:pt x="16933" y="859"/>
                </a:moveTo>
                <a:lnTo>
                  <a:pt x="16889" y="860"/>
                </a:lnTo>
                <a:lnTo>
                  <a:pt x="16848" y="862"/>
                </a:lnTo>
                <a:lnTo>
                  <a:pt x="16807" y="867"/>
                </a:lnTo>
                <a:lnTo>
                  <a:pt x="16768" y="872"/>
                </a:lnTo>
                <a:lnTo>
                  <a:pt x="16730" y="880"/>
                </a:lnTo>
                <a:lnTo>
                  <a:pt x="16693" y="890"/>
                </a:lnTo>
                <a:lnTo>
                  <a:pt x="16657" y="901"/>
                </a:lnTo>
                <a:lnTo>
                  <a:pt x="16622" y="913"/>
                </a:lnTo>
                <a:lnTo>
                  <a:pt x="16588" y="927"/>
                </a:lnTo>
                <a:lnTo>
                  <a:pt x="16555" y="943"/>
                </a:lnTo>
                <a:lnTo>
                  <a:pt x="16525" y="961"/>
                </a:lnTo>
                <a:lnTo>
                  <a:pt x="16494" y="980"/>
                </a:lnTo>
                <a:lnTo>
                  <a:pt x="16464" y="1002"/>
                </a:lnTo>
                <a:lnTo>
                  <a:pt x="16435" y="1025"/>
                </a:lnTo>
                <a:lnTo>
                  <a:pt x="16408" y="1050"/>
                </a:lnTo>
                <a:lnTo>
                  <a:pt x="16382" y="1076"/>
                </a:lnTo>
                <a:lnTo>
                  <a:pt x="16600" y="0"/>
                </a:lnTo>
                <a:lnTo>
                  <a:pt x="16318" y="0"/>
                </a:lnTo>
                <a:lnTo>
                  <a:pt x="15753" y="2815"/>
                </a:lnTo>
                <a:lnTo>
                  <a:pt x="16035" y="2815"/>
                </a:lnTo>
                <a:lnTo>
                  <a:pt x="16269" y="1633"/>
                </a:lnTo>
                <a:lnTo>
                  <a:pt x="16279" y="1587"/>
                </a:lnTo>
                <a:lnTo>
                  <a:pt x="16291" y="1545"/>
                </a:lnTo>
                <a:lnTo>
                  <a:pt x="16304" y="1504"/>
                </a:lnTo>
                <a:lnTo>
                  <a:pt x="16319" y="1467"/>
                </a:lnTo>
                <a:lnTo>
                  <a:pt x="16335" y="1432"/>
                </a:lnTo>
                <a:lnTo>
                  <a:pt x="16352" y="1399"/>
                </a:lnTo>
                <a:lnTo>
                  <a:pt x="16370" y="1369"/>
                </a:lnTo>
                <a:lnTo>
                  <a:pt x="16389" y="1340"/>
                </a:lnTo>
                <a:lnTo>
                  <a:pt x="16409" y="1314"/>
                </a:lnTo>
                <a:lnTo>
                  <a:pt x="16430" y="1290"/>
                </a:lnTo>
                <a:lnTo>
                  <a:pt x="16450" y="1268"/>
                </a:lnTo>
                <a:lnTo>
                  <a:pt x="16472" y="1248"/>
                </a:lnTo>
                <a:lnTo>
                  <a:pt x="16494" y="1229"/>
                </a:lnTo>
                <a:lnTo>
                  <a:pt x="16516" y="1213"/>
                </a:lnTo>
                <a:lnTo>
                  <a:pt x="16539" y="1197"/>
                </a:lnTo>
                <a:lnTo>
                  <a:pt x="16561" y="1183"/>
                </a:lnTo>
                <a:lnTo>
                  <a:pt x="16584" y="1171"/>
                </a:lnTo>
                <a:lnTo>
                  <a:pt x="16606" y="1160"/>
                </a:lnTo>
                <a:lnTo>
                  <a:pt x="16627" y="1152"/>
                </a:lnTo>
                <a:lnTo>
                  <a:pt x="16649" y="1143"/>
                </a:lnTo>
                <a:lnTo>
                  <a:pt x="16670" y="1136"/>
                </a:lnTo>
                <a:lnTo>
                  <a:pt x="16690" y="1130"/>
                </a:lnTo>
                <a:lnTo>
                  <a:pt x="16709" y="1124"/>
                </a:lnTo>
                <a:lnTo>
                  <a:pt x="16728" y="1121"/>
                </a:lnTo>
                <a:lnTo>
                  <a:pt x="16763" y="1114"/>
                </a:lnTo>
                <a:lnTo>
                  <a:pt x="16792" y="1111"/>
                </a:lnTo>
                <a:lnTo>
                  <a:pt x="16817" y="1109"/>
                </a:lnTo>
                <a:lnTo>
                  <a:pt x="16835" y="1109"/>
                </a:lnTo>
                <a:lnTo>
                  <a:pt x="16854" y="1109"/>
                </a:lnTo>
                <a:lnTo>
                  <a:pt x="16874" y="1110"/>
                </a:lnTo>
                <a:lnTo>
                  <a:pt x="16893" y="1112"/>
                </a:lnTo>
                <a:lnTo>
                  <a:pt x="16911" y="1114"/>
                </a:lnTo>
                <a:lnTo>
                  <a:pt x="16930" y="1118"/>
                </a:lnTo>
                <a:lnTo>
                  <a:pt x="16946" y="1122"/>
                </a:lnTo>
                <a:lnTo>
                  <a:pt x="16964" y="1126"/>
                </a:lnTo>
                <a:lnTo>
                  <a:pt x="16980" y="1132"/>
                </a:lnTo>
                <a:lnTo>
                  <a:pt x="16995" y="1137"/>
                </a:lnTo>
                <a:lnTo>
                  <a:pt x="17011" y="1144"/>
                </a:lnTo>
                <a:lnTo>
                  <a:pt x="17025" y="1152"/>
                </a:lnTo>
                <a:lnTo>
                  <a:pt x="17038" y="1159"/>
                </a:lnTo>
                <a:lnTo>
                  <a:pt x="17052" y="1168"/>
                </a:lnTo>
                <a:lnTo>
                  <a:pt x="17064" y="1178"/>
                </a:lnTo>
                <a:lnTo>
                  <a:pt x="17076" y="1188"/>
                </a:lnTo>
                <a:lnTo>
                  <a:pt x="17088" y="1197"/>
                </a:lnTo>
                <a:lnTo>
                  <a:pt x="17098" y="1209"/>
                </a:lnTo>
                <a:lnTo>
                  <a:pt x="17109" y="1220"/>
                </a:lnTo>
                <a:lnTo>
                  <a:pt x="17118" y="1233"/>
                </a:lnTo>
                <a:lnTo>
                  <a:pt x="17126" y="1245"/>
                </a:lnTo>
                <a:lnTo>
                  <a:pt x="17135" y="1260"/>
                </a:lnTo>
                <a:lnTo>
                  <a:pt x="17143" y="1274"/>
                </a:lnTo>
                <a:lnTo>
                  <a:pt x="17149" y="1288"/>
                </a:lnTo>
                <a:lnTo>
                  <a:pt x="17156" y="1303"/>
                </a:lnTo>
                <a:lnTo>
                  <a:pt x="17161" y="1320"/>
                </a:lnTo>
                <a:lnTo>
                  <a:pt x="17166" y="1336"/>
                </a:lnTo>
                <a:lnTo>
                  <a:pt x="17170" y="1352"/>
                </a:lnTo>
                <a:lnTo>
                  <a:pt x="17173" y="1370"/>
                </a:lnTo>
                <a:lnTo>
                  <a:pt x="17175" y="1387"/>
                </a:lnTo>
                <a:lnTo>
                  <a:pt x="17178" y="1406"/>
                </a:lnTo>
                <a:lnTo>
                  <a:pt x="17179" y="1426"/>
                </a:lnTo>
                <a:lnTo>
                  <a:pt x="17179" y="1444"/>
                </a:lnTo>
                <a:lnTo>
                  <a:pt x="17179" y="1463"/>
                </a:lnTo>
                <a:lnTo>
                  <a:pt x="17178" y="1483"/>
                </a:lnTo>
                <a:lnTo>
                  <a:pt x="17175" y="1504"/>
                </a:lnTo>
                <a:lnTo>
                  <a:pt x="17173" y="1527"/>
                </a:lnTo>
                <a:lnTo>
                  <a:pt x="17171" y="1550"/>
                </a:lnTo>
                <a:lnTo>
                  <a:pt x="17168" y="1574"/>
                </a:lnTo>
                <a:lnTo>
                  <a:pt x="17163" y="1599"/>
                </a:lnTo>
                <a:lnTo>
                  <a:pt x="17159" y="1623"/>
                </a:lnTo>
                <a:lnTo>
                  <a:pt x="16920" y="2815"/>
                </a:lnTo>
                <a:lnTo>
                  <a:pt x="17202" y="2815"/>
                </a:lnTo>
                <a:lnTo>
                  <a:pt x="17448" y="1597"/>
                </a:lnTo>
                <a:lnTo>
                  <a:pt x="17453" y="1574"/>
                </a:lnTo>
                <a:lnTo>
                  <a:pt x="17456" y="1550"/>
                </a:lnTo>
                <a:lnTo>
                  <a:pt x="17459" y="1527"/>
                </a:lnTo>
                <a:lnTo>
                  <a:pt x="17463" y="1504"/>
                </a:lnTo>
                <a:lnTo>
                  <a:pt x="17465" y="1481"/>
                </a:lnTo>
                <a:lnTo>
                  <a:pt x="17467" y="1457"/>
                </a:lnTo>
                <a:lnTo>
                  <a:pt x="17468" y="1432"/>
                </a:lnTo>
                <a:lnTo>
                  <a:pt x="17468" y="1405"/>
                </a:lnTo>
                <a:lnTo>
                  <a:pt x="17467" y="1375"/>
                </a:lnTo>
                <a:lnTo>
                  <a:pt x="17466" y="1345"/>
                </a:lnTo>
                <a:lnTo>
                  <a:pt x="17463" y="1316"/>
                </a:lnTo>
                <a:lnTo>
                  <a:pt x="17458" y="1288"/>
                </a:lnTo>
                <a:lnTo>
                  <a:pt x="17453" y="1261"/>
                </a:lnTo>
                <a:lnTo>
                  <a:pt x="17446" y="1233"/>
                </a:lnTo>
                <a:lnTo>
                  <a:pt x="17439" y="1207"/>
                </a:lnTo>
                <a:lnTo>
                  <a:pt x="17430" y="1182"/>
                </a:lnTo>
                <a:lnTo>
                  <a:pt x="17419" y="1157"/>
                </a:lnTo>
                <a:lnTo>
                  <a:pt x="17408" y="1134"/>
                </a:lnTo>
                <a:lnTo>
                  <a:pt x="17396" y="1111"/>
                </a:lnTo>
                <a:lnTo>
                  <a:pt x="17383" y="1089"/>
                </a:lnTo>
                <a:lnTo>
                  <a:pt x="17369" y="1068"/>
                </a:lnTo>
                <a:lnTo>
                  <a:pt x="17353" y="1048"/>
                </a:lnTo>
                <a:lnTo>
                  <a:pt x="17337" y="1028"/>
                </a:lnTo>
                <a:lnTo>
                  <a:pt x="17321" y="1010"/>
                </a:lnTo>
                <a:lnTo>
                  <a:pt x="17302" y="992"/>
                </a:lnTo>
                <a:lnTo>
                  <a:pt x="17283" y="976"/>
                </a:lnTo>
                <a:lnTo>
                  <a:pt x="17264" y="961"/>
                </a:lnTo>
                <a:lnTo>
                  <a:pt x="17243" y="945"/>
                </a:lnTo>
                <a:lnTo>
                  <a:pt x="17221" y="932"/>
                </a:lnTo>
                <a:lnTo>
                  <a:pt x="17198" y="920"/>
                </a:lnTo>
                <a:lnTo>
                  <a:pt x="17175" y="908"/>
                </a:lnTo>
                <a:lnTo>
                  <a:pt x="17151" y="898"/>
                </a:lnTo>
                <a:lnTo>
                  <a:pt x="17126" y="890"/>
                </a:lnTo>
                <a:lnTo>
                  <a:pt x="17101" y="881"/>
                </a:lnTo>
                <a:lnTo>
                  <a:pt x="17075" y="874"/>
                </a:lnTo>
                <a:lnTo>
                  <a:pt x="17048" y="869"/>
                </a:lnTo>
                <a:lnTo>
                  <a:pt x="17019" y="864"/>
                </a:lnTo>
                <a:lnTo>
                  <a:pt x="16991" y="861"/>
                </a:lnTo>
                <a:lnTo>
                  <a:pt x="16963" y="859"/>
                </a:lnTo>
                <a:lnTo>
                  <a:pt x="16933" y="859"/>
                </a:lnTo>
                <a:close/>
                <a:moveTo>
                  <a:pt x="13116" y="2810"/>
                </a:moveTo>
                <a:lnTo>
                  <a:pt x="13115" y="2815"/>
                </a:lnTo>
                <a:lnTo>
                  <a:pt x="13397" y="2815"/>
                </a:lnTo>
                <a:lnTo>
                  <a:pt x="13781" y="882"/>
                </a:lnTo>
                <a:lnTo>
                  <a:pt x="13504" y="882"/>
                </a:lnTo>
                <a:lnTo>
                  <a:pt x="13116" y="2810"/>
                </a:lnTo>
                <a:close/>
                <a:moveTo>
                  <a:pt x="8004" y="1128"/>
                </a:moveTo>
                <a:lnTo>
                  <a:pt x="8003" y="1132"/>
                </a:lnTo>
                <a:lnTo>
                  <a:pt x="8963" y="1132"/>
                </a:lnTo>
                <a:lnTo>
                  <a:pt x="7685" y="2578"/>
                </a:lnTo>
                <a:lnTo>
                  <a:pt x="7684" y="2578"/>
                </a:lnTo>
                <a:lnTo>
                  <a:pt x="7636" y="2815"/>
                </a:lnTo>
                <a:lnTo>
                  <a:pt x="8998" y="2815"/>
                </a:lnTo>
                <a:lnTo>
                  <a:pt x="9047" y="2565"/>
                </a:lnTo>
                <a:lnTo>
                  <a:pt x="8029" y="2565"/>
                </a:lnTo>
                <a:lnTo>
                  <a:pt x="9310" y="1119"/>
                </a:lnTo>
                <a:lnTo>
                  <a:pt x="9312" y="1118"/>
                </a:lnTo>
                <a:lnTo>
                  <a:pt x="9360" y="882"/>
                </a:lnTo>
                <a:lnTo>
                  <a:pt x="8052" y="882"/>
                </a:lnTo>
                <a:lnTo>
                  <a:pt x="8004" y="1128"/>
                </a:lnTo>
                <a:close/>
                <a:moveTo>
                  <a:pt x="12658" y="859"/>
                </a:moveTo>
                <a:lnTo>
                  <a:pt x="12616" y="860"/>
                </a:lnTo>
                <a:lnTo>
                  <a:pt x="12577" y="863"/>
                </a:lnTo>
                <a:lnTo>
                  <a:pt x="12538" y="868"/>
                </a:lnTo>
                <a:lnTo>
                  <a:pt x="12499" y="875"/>
                </a:lnTo>
                <a:lnTo>
                  <a:pt x="12462" y="884"/>
                </a:lnTo>
                <a:lnTo>
                  <a:pt x="12425" y="895"/>
                </a:lnTo>
                <a:lnTo>
                  <a:pt x="12390" y="908"/>
                </a:lnTo>
                <a:lnTo>
                  <a:pt x="12355" y="922"/>
                </a:lnTo>
                <a:lnTo>
                  <a:pt x="12321" y="940"/>
                </a:lnTo>
                <a:lnTo>
                  <a:pt x="12290" y="957"/>
                </a:lnTo>
                <a:lnTo>
                  <a:pt x="12259" y="978"/>
                </a:lnTo>
                <a:lnTo>
                  <a:pt x="12230" y="1000"/>
                </a:lnTo>
                <a:lnTo>
                  <a:pt x="12216" y="1011"/>
                </a:lnTo>
                <a:lnTo>
                  <a:pt x="12201" y="1023"/>
                </a:lnTo>
                <a:lnTo>
                  <a:pt x="12187" y="1036"/>
                </a:lnTo>
                <a:lnTo>
                  <a:pt x="12174" y="1049"/>
                </a:lnTo>
                <a:lnTo>
                  <a:pt x="12162" y="1062"/>
                </a:lnTo>
                <a:lnTo>
                  <a:pt x="12149" y="1075"/>
                </a:lnTo>
                <a:lnTo>
                  <a:pt x="12137" y="1089"/>
                </a:lnTo>
                <a:lnTo>
                  <a:pt x="12126" y="1104"/>
                </a:lnTo>
                <a:lnTo>
                  <a:pt x="12170" y="886"/>
                </a:lnTo>
                <a:lnTo>
                  <a:pt x="12170" y="882"/>
                </a:lnTo>
                <a:lnTo>
                  <a:pt x="11892" y="882"/>
                </a:lnTo>
                <a:lnTo>
                  <a:pt x="11509" y="2810"/>
                </a:lnTo>
                <a:lnTo>
                  <a:pt x="11508" y="2815"/>
                </a:lnTo>
                <a:lnTo>
                  <a:pt x="11790" y="2815"/>
                </a:lnTo>
                <a:lnTo>
                  <a:pt x="12025" y="1632"/>
                </a:lnTo>
                <a:lnTo>
                  <a:pt x="12031" y="1605"/>
                </a:lnTo>
                <a:lnTo>
                  <a:pt x="12038" y="1576"/>
                </a:lnTo>
                <a:lnTo>
                  <a:pt x="12046" y="1549"/>
                </a:lnTo>
                <a:lnTo>
                  <a:pt x="12055" y="1523"/>
                </a:lnTo>
                <a:lnTo>
                  <a:pt x="12065" y="1496"/>
                </a:lnTo>
                <a:lnTo>
                  <a:pt x="12076" y="1471"/>
                </a:lnTo>
                <a:lnTo>
                  <a:pt x="12088" y="1446"/>
                </a:lnTo>
                <a:lnTo>
                  <a:pt x="12100" y="1422"/>
                </a:lnTo>
                <a:lnTo>
                  <a:pt x="12113" y="1399"/>
                </a:lnTo>
                <a:lnTo>
                  <a:pt x="12127" y="1376"/>
                </a:lnTo>
                <a:lnTo>
                  <a:pt x="12142" y="1355"/>
                </a:lnTo>
                <a:lnTo>
                  <a:pt x="12158" y="1334"/>
                </a:lnTo>
                <a:lnTo>
                  <a:pt x="12174" y="1313"/>
                </a:lnTo>
                <a:lnTo>
                  <a:pt x="12190" y="1293"/>
                </a:lnTo>
                <a:lnTo>
                  <a:pt x="12208" y="1275"/>
                </a:lnTo>
                <a:lnTo>
                  <a:pt x="12227" y="1256"/>
                </a:lnTo>
                <a:lnTo>
                  <a:pt x="12245" y="1240"/>
                </a:lnTo>
                <a:lnTo>
                  <a:pt x="12265" y="1224"/>
                </a:lnTo>
                <a:lnTo>
                  <a:pt x="12284" y="1208"/>
                </a:lnTo>
                <a:lnTo>
                  <a:pt x="12305" y="1194"/>
                </a:lnTo>
                <a:lnTo>
                  <a:pt x="12326" y="1181"/>
                </a:lnTo>
                <a:lnTo>
                  <a:pt x="12347" y="1169"/>
                </a:lnTo>
                <a:lnTo>
                  <a:pt x="12368" y="1158"/>
                </a:lnTo>
                <a:lnTo>
                  <a:pt x="12390" y="1148"/>
                </a:lnTo>
                <a:lnTo>
                  <a:pt x="12413" y="1138"/>
                </a:lnTo>
                <a:lnTo>
                  <a:pt x="12436" y="1131"/>
                </a:lnTo>
                <a:lnTo>
                  <a:pt x="12459" y="1124"/>
                </a:lnTo>
                <a:lnTo>
                  <a:pt x="12483" y="1119"/>
                </a:lnTo>
                <a:lnTo>
                  <a:pt x="12506" y="1114"/>
                </a:lnTo>
                <a:lnTo>
                  <a:pt x="12530" y="1111"/>
                </a:lnTo>
                <a:lnTo>
                  <a:pt x="12555" y="1109"/>
                </a:lnTo>
                <a:lnTo>
                  <a:pt x="12579" y="1109"/>
                </a:lnTo>
                <a:lnTo>
                  <a:pt x="12600" y="1109"/>
                </a:lnTo>
                <a:lnTo>
                  <a:pt x="12621" y="1111"/>
                </a:lnTo>
                <a:lnTo>
                  <a:pt x="12640" y="1113"/>
                </a:lnTo>
                <a:lnTo>
                  <a:pt x="12659" y="1117"/>
                </a:lnTo>
                <a:lnTo>
                  <a:pt x="12677" y="1122"/>
                </a:lnTo>
                <a:lnTo>
                  <a:pt x="12696" y="1128"/>
                </a:lnTo>
                <a:lnTo>
                  <a:pt x="12713" y="1134"/>
                </a:lnTo>
                <a:lnTo>
                  <a:pt x="12730" y="1142"/>
                </a:lnTo>
                <a:lnTo>
                  <a:pt x="12747" y="1152"/>
                </a:lnTo>
                <a:lnTo>
                  <a:pt x="12763" y="1161"/>
                </a:lnTo>
                <a:lnTo>
                  <a:pt x="12779" y="1172"/>
                </a:lnTo>
                <a:lnTo>
                  <a:pt x="12793" y="1184"/>
                </a:lnTo>
                <a:lnTo>
                  <a:pt x="12808" y="1197"/>
                </a:lnTo>
                <a:lnTo>
                  <a:pt x="12823" y="1212"/>
                </a:lnTo>
                <a:lnTo>
                  <a:pt x="12836" y="1227"/>
                </a:lnTo>
                <a:lnTo>
                  <a:pt x="12849" y="1243"/>
                </a:lnTo>
                <a:lnTo>
                  <a:pt x="12852" y="1248"/>
                </a:lnTo>
                <a:lnTo>
                  <a:pt x="13080" y="1042"/>
                </a:lnTo>
                <a:lnTo>
                  <a:pt x="13078" y="1039"/>
                </a:lnTo>
                <a:lnTo>
                  <a:pt x="13058" y="1017"/>
                </a:lnTo>
                <a:lnTo>
                  <a:pt x="13037" y="997"/>
                </a:lnTo>
                <a:lnTo>
                  <a:pt x="13016" y="978"/>
                </a:lnTo>
                <a:lnTo>
                  <a:pt x="12993" y="959"/>
                </a:lnTo>
                <a:lnTo>
                  <a:pt x="12970" y="944"/>
                </a:lnTo>
                <a:lnTo>
                  <a:pt x="12945" y="929"/>
                </a:lnTo>
                <a:lnTo>
                  <a:pt x="12921" y="916"/>
                </a:lnTo>
                <a:lnTo>
                  <a:pt x="12895" y="904"/>
                </a:lnTo>
                <a:lnTo>
                  <a:pt x="12868" y="893"/>
                </a:lnTo>
                <a:lnTo>
                  <a:pt x="12840" y="884"/>
                </a:lnTo>
                <a:lnTo>
                  <a:pt x="12813" y="877"/>
                </a:lnTo>
                <a:lnTo>
                  <a:pt x="12783" y="870"/>
                </a:lnTo>
                <a:lnTo>
                  <a:pt x="12753" y="864"/>
                </a:lnTo>
                <a:lnTo>
                  <a:pt x="12722" y="861"/>
                </a:lnTo>
                <a:lnTo>
                  <a:pt x="12691" y="859"/>
                </a:lnTo>
                <a:lnTo>
                  <a:pt x="12658" y="859"/>
                </a:lnTo>
                <a:close/>
                <a:moveTo>
                  <a:pt x="10973" y="882"/>
                </a:moveTo>
                <a:lnTo>
                  <a:pt x="11259" y="882"/>
                </a:lnTo>
                <a:lnTo>
                  <a:pt x="11258" y="886"/>
                </a:lnTo>
                <a:lnTo>
                  <a:pt x="10875" y="2815"/>
                </a:lnTo>
                <a:lnTo>
                  <a:pt x="10598" y="2815"/>
                </a:lnTo>
                <a:lnTo>
                  <a:pt x="10599" y="2810"/>
                </a:lnTo>
                <a:lnTo>
                  <a:pt x="10635" y="2610"/>
                </a:lnTo>
                <a:lnTo>
                  <a:pt x="10609" y="2637"/>
                </a:lnTo>
                <a:lnTo>
                  <a:pt x="10581" y="2663"/>
                </a:lnTo>
                <a:lnTo>
                  <a:pt x="10552" y="2687"/>
                </a:lnTo>
                <a:lnTo>
                  <a:pt x="10522" y="2709"/>
                </a:lnTo>
                <a:lnTo>
                  <a:pt x="10491" y="2730"/>
                </a:lnTo>
                <a:lnTo>
                  <a:pt x="10459" y="2748"/>
                </a:lnTo>
                <a:lnTo>
                  <a:pt x="10425" y="2766"/>
                </a:lnTo>
                <a:lnTo>
                  <a:pt x="10391" y="2780"/>
                </a:lnTo>
                <a:lnTo>
                  <a:pt x="10355" y="2794"/>
                </a:lnTo>
                <a:lnTo>
                  <a:pt x="10319" y="2805"/>
                </a:lnTo>
                <a:lnTo>
                  <a:pt x="10281" y="2815"/>
                </a:lnTo>
                <a:lnTo>
                  <a:pt x="10242" y="2824"/>
                </a:lnTo>
                <a:lnTo>
                  <a:pt x="10202" y="2830"/>
                </a:lnTo>
                <a:lnTo>
                  <a:pt x="10161" y="2835"/>
                </a:lnTo>
                <a:lnTo>
                  <a:pt x="10118" y="2837"/>
                </a:lnTo>
                <a:lnTo>
                  <a:pt x="10075" y="2838"/>
                </a:lnTo>
                <a:lnTo>
                  <a:pt x="10045" y="2837"/>
                </a:lnTo>
                <a:lnTo>
                  <a:pt x="10017" y="2836"/>
                </a:lnTo>
                <a:lnTo>
                  <a:pt x="9988" y="2833"/>
                </a:lnTo>
                <a:lnTo>
                  <a:pt x="9960" y="2828"/>
                </a:lnTo>
                <a:lnTo>
                  <a:pt x="9933" y="2823"/>
                </a:lnTo>
                <a:lnTo>
                  <a:pt x="9907" y="2815"/>
                </a:lnTo>
                <a:lnTo>
                  <a:pt x="9881" y="2807"/>
                </a:lnTo>
                <a:lnTo>
                  <a:pt x="9856" y="2799"/>
                </a:lnTo>
                <a:lnTo>
                  <a:pt x="9832" y="2789"/>
                </a:lnTo>
                <a:lnTo>
                  <a:pt x="9809" y="2777"/>
                </a:lnTo>
                <a:lnTo>
                  <a:pt x="9786" y="2765"/>
                </a:lnTo>
                <a:lnTo>
                  <a:pt x="9765" y="2752"/>
                </a:lnTo>
                <a:lnTo>
                  <a:pt x="9744" y="2736"/>
                </a:lnTo>
                <a:lnTo>
                  <a:pt x="9724" y="2721"/>
                </a:lnTo>
                <a:lnTo>
                  <a:pt x="9706" y="2705"/>
                </a:lnTo>
                <a:lnTo>
                  <a:pt x="9687" y="2687"/>
                </a:lnTo>
                <a:lnTo>
                  <a:pt x="9671" y="2669"/>
                </a:lnTo>
                <a:lnTo>
                  <a:pt x="9654" y="2649"/>
                </a:lnTo>
                <a:lnTo>
                  <a:pt x="9639" y="2630"/>
                </a:lnTo>
                <a:lnTo>
                  <a:pt x="9625" y="2608"/>
                </a:lnTo>
                <a:lnTo>
                  <a:pt x="9612" y="2586"/>
                </a:lnTo>
                <a:lnTo>
                  <a:pt x="9600" y="2563"/>
                </a:lnTo>
                <a:lnTo>
                  <a:pt x="9589" y="2540"/>
                </a:lnTo>
                <a:lnTo>
                  <a:pt x="9579" y="2515"/>
                </a:lnTo>
                <a:lnTo>
                  <a:pt x="9570" y="2490"/>
                </a:lnTo>
                <a:lnTo>
                  <a:pt x="9563" y="2464"/>
                </a:lnTo>
                <a:lnTo>
                  <a:pt x="9556" y="2436"/>
                </a:lnTo>
                <a:lnTo>
                  <a:pt x="9551" y="2409"/>
                </a:lnTo>
                <a:lnTo>
                  <a:pt x="9546" y="2381"/>
                </a:lnTo>
                <a:lnTo>
                  <a:pt x="9543" y="2351"/>
                </a:lnTo>
                <a:lnTo>
                  <a:pt x="9541" y="2322"/>
                </a:lnTo>
                <a:lnTo>
                  <a:pt x="9541" y="2291"/>
                </a:lnTo>
                <a:lnTo>
                  <a:pt x="9541" y="2267"/>
                </a:lnTo>
                <a:lnTo>
                  <a:pt x="9542" y="2243"/>
                </a:lnTo>
                <a:lnTo>
                  <a:pt x="9544" y="2221"/>
                </a:lnTo>
                <a:lnTo>
                  <a:pt x="9546" y="2199"/>
                </a:lnTo>
                <a:lnTo>
                  <a:pt x="9550" y="2179"/>
                </a:lnTo>
                <a:lnTo>
                  <a:pt x="9553" y="2158"/>
                </a:lnTo>
                <a:lnTo>
                  <a:pt x="9556" y="2137"/>
                </a:lnTo>
                <a:lnTo>
                  <a:pt x="9560" y="2116"/>
                </a:lnTo>
                <a:lnTo>
                  <a:pt x="9564" y="2099"/>
                </a:lnTo>
                <a:lnTo>
                  <a:pt x="9806" y="882"/>
                </a:lnTo>
                <a:lnTo>
                  <a:pt x="10088" y="882"/>
                </a:lnTo>
                <a:lnTo>
                  <a:pt x="10087" y="886"/>
                </a:lnTo>
                <a:lnTo>
                  <a:pt x="9849" y="2074"/>
                </a:lnTo>
                <a:lnTo>
                  <a:pt x="9844" y="2098"/>
                </a:lnTo>
                <a:lnTo>
                  <a:pt x="9840" y="2123"/>
                </a:lnTo>
                <a:lnTo>
                  <a:pt x="9837" y="2146"/>
                </a:lnTo>
                <a:lnTo>
                  <a:pt x="9834" y="2170"/>
                </a:lnTo>
                <a:lnTo>
                  <a:pt x="9832" y="2192"/>
                </a:lnTo>
                <a:lnTo>
                  <a:pt x="9830" y="2214"/>
                </a:lnTo>
                <a:lnTo>
                  <a:pt x="9830" y="2233"/>
                </a:lnTo>
                <a:lnTo>
                  <a:pt x="9829" y="2252"/>
                </a:lnTo>
                <a:lnTo>
                  <a:pt x="9830" y="2271"/>
                </a:lnTo>
                <a:lnTo>
                  <a:pt x="9831" y="2291"/>
                </a:lnTo>
                <a:lnTo>
                  <a:pt x="9832" y="2310"/>
                </a:lnTo>
                <a:lnTo>
                  <a:pt x="9836" y="2327"/>
                </a:lnTo>
                <a:lnTo>
                  <a:pt x="9839" y="2345"/>
                </a:lnTo>
                <a:lnTo>
                  <a:pt x="9843" y="2361"/>
                </a:lnTo>
                <a:lnTo>
                  <a:pt x="9848" y="2377"/>
                </a:lnTo>
                <a:lnTo>
                  <a:pt x="9853" y="2394"/>
                </a:lnTo>
                <a:lnTo>
                  <a:pt x="9860" y="2409"/>
                </a:lnTo>
                <a:lnTo>
                  <a:pt x="9866" y="2423"/>
                </a:lnTo>
                <a:lnTo>
                  <a:pt x="9874" y="2437"/>
                </a:lnTo>
                <a:lnTo>
                  <a:pt x="9881" y="2451"/>
                </a:lnTo>
                <a:lnTo>
                  <a:pt x="9890" y="2464"/>
                </a:lnTo>
                <a:lnTo>
                  <a:pt x="9900" y="2477"/>
                </a:lnTo>
                <a:lnTo>
                  <a:pt x="9911" y="2488"/>
                </a:lnTo>
                <a:lnTo>
                  <a:pt x="9922" y="2499"/>
                </a:lnTo>
                <a:lnTo>
                  <a:pt x="9933" y="2509"/>
                </a:lnTo>
                <a:lnTo>
                  <a:pt x="9945" y="2519"/>
                </a:lnTo>
                <a:lnTo>
                  <a:pt x="9958" y="2529"/>
                </a:lnTo>
                <a:lnTo>
                  <a:pt x="9971" y="2538"/>
                </a:lnTo>
                <a:lnTo>
                  <a:pt x="9985" y="2545"/>
                </a:lnTo>
                <a:lnTo>
                  <a:pt x="9999" y="2553"/>
                </a:lnTo>
                <a:lnTo>
                  <a:pt x="10015" y="2560"/>
                </a:lnTo>
                <a:lnTo>
                  <a:pt x="10031" y="2565"/>
                </a:lnTo>
                <a:lnTo>
                  <a:pt x="10046" y="2571"/>
                </a:lnTo>
                <a:lnTo>
                  <a:pt x="10064" y="2575"/>
                </a:lnTo>
                <a:lnTo>
                  <a:pt x="10081" y="2579"/>
                </a:lnTo>
                <a:lnTo>
                  <a:pt x="10099" y="2583"/>
                </a:lnTo>
                <a:lnTo>
                  <a:pt x="10117" y="2585"/>
                </a:lnTo>
                <a:lnTo>
                  <a:pt x="10137" y="2587"/>
                </a:lnTo>
                <a:lnTo>
                  <a:pt x="10157" y="2588"/>
                </a:lnTo>
                <a:lnTo>
                  <a:pt x="10176" y="2588"/>
                </a:lnTo>
                <a:lnTo>
                  <a:pt x="10195" y="2588"/>
                </a:lnTo>
                <a:lnTo>
                  <a:pt x="10219" y="2586"/>
                </a:lnTo>
                <a:lnTo>
                  <a:pt x="10248" y="2583"/>
                </a:lnTo>
                <a:lnTo>
                  <a:pt x="10282" y="2576"/>
                </a:lnTo>
                <a:lnTo>
                  <a:pt x="10301" y="2572"/>
                </a:lnTo>
                <a:lnTo>
                  <a:pt x="10320" y="2567"/>
                </a:lnTo>
                <a:lnTo>
                  <a:pt x="10341" y="2561"/>
                </a:lnTo>
                <a:lnTo>
                  <a:pt x="10362" y="2554"/>
                </a:lnTo>
                <a:lnTo>
                  <a:pt x="10383" y="2545"/>
                </a:lnTo>
                <a:lnTo>
                  <a:pt x="10404" y="2536"/>
                </a:lnTo>
                <a:lnTo>
                  <a:pt x="10426" y="2526"/>
                </a:lnTo>
                <a:lnTo>
                  <a:pt x="10448" y="2513"/>
                </a:lnTo>
                <a:lnTo>
                  <a:pt x="10471" y="2500"/>
                </a:lnTo>
                <a:lnTo>
                  <a:pt x="10493" y="2484"/>
                </a:lnTo>
                <a:lnTo>
                  <a:pt x="10515" y="2468"/>
                </a:lnTo>
                <a:lnTo>
                  <a:pt x="10536" y="2449"/>
                </a:lnTo>
                <a:lnTo>
                  <a:pt x="10558" y="2429"/>
                </a:lnTo>
                <a:lnTo>
                  <a:pt x="10579" y="2407"/>
                </a:lnTo>
                <a:lnTo>
                  <a:pt x="10600" y="2383"/>
                </a:lnTo>
                <a:lnTo>
                  <a:pt x="10619" y="2357"/>
                </a:lnTo>
                <a:lnTo>
                  <a:pt x="10638" y="2328"/>
                </a:lnTo>
                <a:lnTo>
                  <a:pt x="10655" y="2298"/>
                </a:lnTo>
                <a:lnTo>
                  <a:pt x="10673" y="2265"/>
                </a:lnTo>
                <a:lnTo>
                  <a:pt x="10688" y="2230"/>
                </a:lnTo>
                <a:lnTo>
                  <a:pt x="10704" y="2192"/>
                </a:lnTo>
                <a:lnTo>
                  <a:pt x="10717" y="2153"/>
                </a:lnTo>
                <a:lnTo>
                  <a:pt x="10729" y="2110"/>
                </a:lnTo>
                <a:lnTo>
                  <a:pt x="10738" y="2064"/>
                </a:lnTo>
                <a:lnTo>
                  <a:pt x="10973" y="88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de-CH"/>
          </a:p>
        </p:txBody>
      </p:sp>
    </p:spTree>
    <p:extLst>
      <p:ext uri="{BB962C8B-B14F-4D97-AF65-F5344CB8AC3E}">
        <p14:creationId xmlns:p14="http://schemas.microsoft.com/office/powerpoint/2010/main" val="2795783418"/>
      </p:ext>
    </p:extLst>
  </p:cSld>
  <p:clrMap bg1="lt1" tx1="dk1" bg2="lt2" tx2="dk2" accent1="accent1" accent2="accent2" accent3="accent3" accent4="accent4" accent5="accent5" accent6="accent6" hlink="hlink" folHlink="folHlink"/>
  <p:sldLayoutIdLst>
    <p:sldLayoutId id="2147483678" r:id="rId1"/>
    <p:sldLayoutId id="2147483692" r:id="rId2"/>
  </p:sldLayoutIdLst>
  <p:txStyles>
    <p:titleStyle>
      <a:lvl1pPr algn="l" defTabSz="1475110" rtl="0" eaLnBrk="1" latinLnBrk="0" hangingPunct="1">
        <a:lnSpc>
          <a:spcPts val="3900"/>
        </a:lnSpc>
        <a:spcBef>
          <a:spcPct val="0"/>
        </a:spcBef>
        <a:buNone/>
        <a:defRPr sz="3500" b="1" kern="1200">
          <a:solidFill>
            <a:schemeClr val="bg2"/>
          </a:solidFill>
          <a:latin typeface="+mj-lt"/>
          <a:ea typeface="+mj-ea"/>
          <a:cs typeface="+mj-cs"/>
        </a:defRPr>
      </a:lvl1pPr>
    </p:titleStyle>
    <p:bodyStyle>
      <a:lvl1pPr marL="0" indent="0" algn="l" defTabSz="1475110" rtl="0" eaLnBrk="1" latinLnBrk="0" hangingPunct="1">
        <a:lnSpc>
          <a:spcPts val="1200"/>
        </a:lnSpc>
        <a:spcBef>
          <a:spcPts val="0"/>
        </a:spcBef>
        <a:buFont typeface="Arial" panose="020B0604020202020204" pitchFamily="34" charset="0"/>
        <a:buNone/>
        <a:defRPr sz="1000" kern="1200">
          <a:solidFill>
            <a:schemeClr val="tx1"/>
          </a:solidFill>
          <a:latin typeface="+mn-lt"/>
          <a:ea typeface="+mn-ea"/>
          <a:cs typeface="+mn-cs"/>
        </a:defRPr>
      </a:lvl1pPr>
      <a:lvl2pPr marL="180975" indent="-180975"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2pPr>
      <a:lvl3pPr marL="357188" indent="-180975" algn="l" defTabSz="1475110" rtl="0" eaLnBrk="1" latinLnBrk="0" hangingPunct="1">
        <a:lnSpc>
          <a:spcPts val="1200"/>
        </a:lnSpc>
        <a:spcBef>
          <a:spcPts val="0"/>
        </a:spcBef>
        <a:buFont typeface="Symbol" panose="05050102010706020507" pitchFamily="18" charset="2"/>
        <a:buChar char="-"/>
        <a:defRPr sz="1000" kern="1200">
          <a:solidFill>
            <a:schemeClr val="tx1"/>
          </a:solidFill>
          <a:latin typeface="+mn-lt"/>
          <a:ea typeface="+mn-ea"/>
          <a:cs typeface="+mn-cs"/>
        </a:defRPr>
      </a:lvl3pPr>
      <a:lvl4pPr marL="541338" indent="-182563"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4pPr>
      <a:lvl5pPr marL="714375" indent="-180975" algn="l" defTabSz="1475110" rtl="0" eaLnBrk="1" latinLnBrk="0" hangingPunct="1">
        <a:lnSpc>
          <a:spcPts val="1200"/>
        </a:lnSpc>
        <a:spcBef>
          <a:spcPts val="0"/>
        </a:spcBef>
        <a:buFont typeface="Symbol" panose="05050102010706020507" pitchFamily="18" charset="2"/>
        <a:buChar char="-"/>
        <a:tabLst/>
        <a:defRPr sz="1000" kern="1200">
          <a:solidFill>
            <a:schemeClr val="tx1"/>
          </a:solidFill>
          <a:latin typeface="+mn-lt"/>
          <a:ea typeface="+mn-ea"/>
          <a:cs typeface="+mn-cs"/>
        </a:defRPr>
      </a:lvl5pPr>
      <a:lvl6pPr marL="405655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6pPr>
      <a:lvl7pPr marL="479410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7pPr>
      <a:lvl8pPr marL="553166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8pPr>
      <a:lvl9pPr marL="626921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9pPr>
    </p:bodyStyle>
    <p:otherStyle>
      <a:defPPr>
        <a:defRPr lang="de-DE"/>
      </a:defPPr>
      <a:lvl1pPr marL="0" algn="l" defTabSz="1475110" rtl="0" eaLnBrk="1" latinLnBrk="0" hangingPunct="1">
        <a:defRPr sz="2900" kern="1200">
          <a:solidFill>
            <a:schemeClr val="tx1"/>
          </a:solidFill>
          <a:latin typeface="+mn-lt"/>
          <a:ea typeface="+mn-ea"/>
          <a:cs typeface="+mn-cs"/>
        </a:defRPr>
      </a:lvl1pPr>
      <a:lvl2pPr marL="737555" algn="l" defTabSz="1475110" rtl="0" eaLnBrk="1" latinLnBrk="0" hangingPunct="1">
        <a:defRPr sz="2900" kern="1200">
          <a:solidFill>
            <a:schemeClr val="tx1"/>
          </a:solidFill>
          <a:latin typeface="+mn-lt"/>
          <a:ea typeface="+mn-ea"/>
          <a:cs typeface="+mn-cs"/>
        </a:defRPr>
      </a:lvl2pPr>
      <a:lvl3pPr marL="1475110" algn="l" defTabSz="1475110" rtl="0" eaLnBrk="1" latinLnBrk="0" hangingPunct="1">
        <a:defRPr sz="2900" kern="1200">
          <a:solidFill>
            <a:schemeClr val="tx1"/>
          </a:solidFill>
          <a:latin typeface="+mn-lt"/>
          <a:ea typeface="+mn-ea"/>
          <a:cs typeface="+mn-cs"/>
        </a:defRPr>
      </a:lvl3pPr>
      <a:lvl4pPr marL="2212665" algn="l" defTabSz="1475110" rtl="0" eaLnBrk="1" latinLnBrk="0" hangingPunct="1">
        <a:defRPr sz="2900" kern="1200">
          <a:solidFill>
            <a:schemeClr val="tx1"/>
          </a:solidFill>
          <a:latin typeface="+mn-lt"/>
          <a:ea typeface="+mn-ea"/>
          <a:cs typeface="+mn-cs"/>
        </a:defRPr>
      </a:lvl4pPr>
      <a:lvl5pPr marL="2950220" algn="l" defTabSz="1475110" rtl="0" eaLnBrk="1" latinLnBrk="0" hangingPunct="1">
        <a:defRPr sz="2900" kern="1200">
          <a:solidFill>
            <a:schemeClr val="tx1"/>
          </a:solidFill>
          <a:latin typeface="+mn-lt"/>
          <a:ea typeface="+mn-ea"/>
          <a:cs typeface="+mn-cs"/>
        </a:defRPr>
      </a:lvl5pPr>
      <a:lvl6pPr marL="3687775" algn="l" defTabSz="1475110" rtl="0" eaLnBrk="1" latinLnBrk="0" hangingPunct="1">
        <a:defRPr sz="2900" kern="1200">
          <a:solidFill>
            <a:schemeClr val="tx1"/>
          </a:solidFill>
          <a:latin typeface="+mn-lt"/>
          <a:ea typeface="+mn-ea"/>
          <a:cs typeface="+mn-cs"/>
        </a:defRPr>
      </a:lvl6pPr>
      <a:lvl7pPr marL="4425330" algn="l" defTabSz="1475110" rtl="0" eaLnBrk="1" latinLnBrk="0" hangingPunct="1">
        <a:defRPr sz="2900" kern="1200">
          <a:solidFill>
            <a:schemeClr val="tx1"/>
          </a:solidFill>
          <a:latin typeface="+mn-lt"/>
          <a:ea typeface="+mn-ea"/>
          <a:cs typeface="+mn-cs"/>
        </a:defRPr>
      </a:lvl7pPr>
      <a:lvl8pPr marL="5162885" algn="l" defTabSz="1475110" rtl="0" eaLnBrk="1" latinLnBrk="0" hangingPunct="1">
        <a:defRPr sz="2900" kern="1200">
          <a:solidFill>
            <a:schemeClr val="tx1"/>
          </a:solidFill>
          <a:latin typeface="+mn-lt"/>
          <a:ea typeface="+mn-ea"/>
          <a:cs typeface="+mn-cs"/>
        </a:defRPr>
      </a:lvl8pPr>
      <a:lvl9pPr marL="5900440" algn="l" defTabSz="1475110" rtl="0" eaLnBrk="1" latinLnBrk="0" hangingPunct="1">
        <a:defRPr sz="29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396000" y="1206500"/>
            <a:ext cx="14329650" cy="1800000"/>
          </a:xfrm>
          <a:prstGeom prst="rect">
            <a:avLst/>
          </a:prstGeom>
          <a:solidFill>
            <a:schemeClr val="tx2"/>
          </a:solidFill>
        </p:spPr>
        <p:txBody>
          <a:bodyPr vert="horz" lIns="324000" tIns="324000" rIns="324000" bIns="324000" rtlCol="0" anchor="t" anchorCtr="0">
            <a:noAutofit/>
          </a:bodyPr>
          <a:lstStyle/>
          <a:p>
            <a:r>
              <a:rPr lang="de-DE" dirty="0"/>
              <a:t>Titelmasterformat durch Klicken bearbeiten</a:t>
            </a:r>
            <a:endParaRPr lang="de-CH" dirty="0"/>
          </a:p>
        </p:txBody>
      </p:sp>
      <p:sp>
        <p:nvSpPr>
          <p:cNvPr id="3" name="Textplatzhalter 2"/>
          <p:cNvSpPr>
            <a:spLocks noGrp="1"/>
          </p:cNvSpPr>
          <p:nvPr>
            <p:ph type="body" idx="1"/>
          </p:nvPr>
        </p:nvSpPr>
        <p:spPr>
          <a:xfrm>
            <a:off x="396000" y="3208338"/>
            <a:ext cx="14329650" cy="4917771"/>
          </a:xfrm>
          <a:prstGeom prst="rect">
            <a:avLst/>
          </a:prstGeom>
        </p:spPr>
        <p:txBody>
          <a:bodyPr vert="horz" lIns="0" tIns="0" rIns="0" bIns="0" rtlCol="0">
            <a:noAutofit/>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CH" dirty="0"/>
          </a:p>
        </p:txBody>
      </p:sp>
      <p:sp>
        <p:nvSpPr>
          <p:cNvPr id="8" name="Freeform 5"/>
          <p:cNvSpPr>
            <a:spLocks noEditPoints="1"/>
          </p:cNvSpPr>
          <p:nvPr/>
        </p:nvSpPr>
        <p:spPr bwMode="auto">
          <a:xfrm>
            <a:off x="396000" y="396000"/>
            <a:ext cx="2520950" cy="409575"/>
          </a:xfrm>
          <a:custGeom>
            <a:avLst/>
            <a:gdLst>
              <a:gd name="T0" fmla="*/ 2491 w 17468"/>
              <a:gd name="T1" fmla="*/ 1090 h 2838"/>
              <a:gd name="T2" fmla="*/ 6234 w 17468"/>
              <a:gd name="T3" fmla="*/ 1725 h 2838"/>
              <a:gd name="T4" fmla="*/ 10872 w 17468"/>
              <a:gd name="T5" fmla="*/ 351 h 2838"/>
              <a:gd name="T6" fmla="*/ 15019 w 17468"/>
              <a:gd name="T7" fmla="*/ 860 h 2838"/>
              <a:gd name="T8" fmla="*/ 14561 w 17468"/>
              <a:gd name="T9" fmla="*/ 1005 h 2838"/>
              <a:gd name="T10" fmla="*/ 14235 w 17468"/>
              <a:gd name="T11" fmla="*/ 1382 h 2838"/>
              <a:gd name="T12" fmla="*/ 14070 w 17468"/>
              <a:gd name="T13" fmla="*/ 1925 h 2838"/>
              <a:gd name="T14" fmla="*/ 14074 w 17468"/>
              <a:gd name="T15" fmla="*/ 2332 h 2838"/>
              <a:gd name="T16" fmla="*/ 14238 w 17468"/>
              <a:gd name="T17" fmla="*/ 2651 h 2838"/>
              <a:gd name="T18" fmla="*/ 14550 w 17468"/>
              <a:gd name="T19" fmla="*/ 2819 h 2838"/>
              <a:gd name="T20" fmla="*/ 14870 w 17468"/>
              <a:gd name="T21" fmla="*/ 2828 h 2838"/>
              <a:gd name="T22" fmla="*/ 15101 w 17468"/>
              <a:gd name="T23" fmla="*/ 2761 h 2838"/>
              <a:gd name="T24" fmla="*/ 15310 w 17468"/>
              <a:gd name="T25" fmla="*/ 2631 h 2838"/>
              <a:gd name="T26" fmla="*/ 15075 w 17468"/>
              <a:gd name="T27" fmla="*/ 2488 h 2838"/>
              <a:gd name="T28" fmla="*/ 14751 w 17468"/>
              <a:gd name="T29" fmla="*/ 2588 h 2838"/>
              <a:gd name="T30" fmla="*/ 14549 w 17468"/>
              <a:gd name="T31" fmla="*/ 2542 h 2838"/>
              <a:gd name="T32" fmla="*/ 14393 w 17468"/>
              <a:gd name="T33" fmla="*/ 2388 h 2838"/>
              <a:gd name="T34" fmla="*/ 14337 w 17468"/>
              <a:gd name="T35" fmla="*/ 2097 h 2838"/>
              <a:gd name="T36" fmla="*/ 14398 w 17468"/>
              <a:gd name="T37" fmla="*/ 1714 h 2838"/>
              <a:gd name="T38" fmla="*/ 14576 w 17468"/>
              <a:gd name="T39" fmla="*/ 1342 h 2838"/>
              <a:gd name="T40" fmla="*/ 14813 w 17468"/>
              <a:gd name="T41" fmla="*/ 1156 h 2838"/>
              <a:gd name="T42" fmla="*/ 15127 w 17468"/>
              <a:gd name="T43" fmla="*/ 1116 h 2838"/>
              <a:gd name="T44" fmla="*/ 15376 w 17468"/>
              <a:gd name="T45" fmla="*/ 1268 h 2838"/>
              <a:gd name="T46" fmla="*/ 15527 w 17468"/>
              <a:gd name="T47" fmla="*/ 1030 h 2838"/>
              <a:gd name="T48" fmla="*/ 15349 w 17468"/>
              <a:gd name="T49" fmla="*/ 911 h 2838"/>
              <a:gd name="T50" fmla="*/ 15112 w 17468"/>
              <a:gd name="T51" fmla="*/ 860 h 2838"/>
              <a:gd name="T52" fmla="*/ 16588 w 17468"/>
              <a:gd name="T53" fmla="*/ 927 h 2838"/>
              <a:gd name="T54" fmla="*/ 16035 w 17468"/>
              <a:gd name="T55" fmla="*/ 2815 h 2838"/>
              <a:gd name="T56" fmla="*/ 16430 w 17468"/>
              <a:gd name="T57" fmla="*/ 1290 h 2838"/>
              <a:gd name="T58" fmla="*/ 16670 w 17468"/>
              <a:gd name="T59" fmla="*/ 1136 h 2838"/>
              <a:gd name="T60" fmla="*/ 16911 w 17468"/>
              <a:gd name="T61" fmla="*/ 1114 h 2838"/>
              <a:gd name="T62" fmla="*/ 17076 w 17468"/>
              <a:gd name="T63" fmla="*/ 1188 h 2838"/>
              <a:gd name="T64" fmla="*/ 17166 w 17468"/>
              <a:gd name="T65" fmla="*/ 1336 h 2838"/>
              <a:gd name="T66" fmla="*/ 17171 w 17468"/>
              <a:gd name="T67" fmla="*/ 1550 h 2838"/>
              <a:gd name="T68" fmla="*/ 17465 w 17468"/>
              <a:gd name="T69" fmla="*/ 1481 h 2838"/>
              <a:gd name="T70" fmla="*/ 17430 w 17468"/>
              <a:gd name="T71" fmla="*/ 1182 h 2838"/>
              <a:gd name="T72" fmla="*/ 17264 w 17468"/>
              <a:gd name="T73" fmla="*/ 961 h 2838"/>
              <a:gd name="T74" fmla="*/ 16991 w 17468"/>
              <a:gd name="T75" fmla="*/ 861 h 2838"/>
              <a:gd name="T76" fmla="*/ 8963 w 17468"/>
              <a:gd name="T77" fmla="*/ 1132 h 2838"/>
              <a:gd name="T78" fmla="*/ 8004 w 17468"/>
              <a:gd name="T79" fmla="*/ 1128 h 2838"/>
              <a:gd name="T80" fmla="*/ 12290 w 17468"/>
              <a:gd name="T81" fmla="*/ 957 h 2838"/>
              <a:gd name="T82" fmla="*/ 12170 w 17468"/>
              <a:gd name="T83" fmla="*/ 886 h 2838"/>
              <a:gd name="T84" fmla="*/ 12065 w 17468"/>
              <a:gd name="T85" fmla="*/ 1496 h 2838"/>
              <a:gd name="T86" fmla="*/ 12227 w 17468"/>
              <a:gd name="T87" fmla="*/ 1256 h 2838"/>
              <a:gd name="T88" fmla="*/ 12459 w 17468"/>
              <a:gd name="T89" fmla="*/ 1124 h 2838"/>
              <a:gd name="T90" fmla="*/ 12696 w 17468"/>
              <a:gd name="T91" fmla="*/ 1128 h 2838"/>
              <a:gd name="T92" fmla="*/ 12852 w 17468"/>
              <a:gd name="T93" fmla="*/ 1248 h 2838"/>
              <a:gd name="T94" fmla="*/ 12868 w 17468"/>
              <a:gd name="T95" fmla="*/ 893 h 2838"/>
              <a:gd name="T96" fmla="*/ 10875 w 17468"/>
              <a:gd name="T97" fmla="*/ 2815 h 2838"/>
              <a:gd name="T98" fmla="*/ 10391 w 17468"/>
              <a:gd name="T99" fmla="*/ 2780 h 2838"/>
              <a:gd name="T100" fmla="*/ 9988 w 17468"/>
              <a:gd name="T101" fmla="*/ 2833 h 2838"/>
              <a:gd name="T102" fmla="*/ 9724 w 17468"/>
              <a:gd name="T103" fmla="*/ 2721 h 2838"/>
              <a:gd name="T104" fmla="*/ 9570 w 17468"/>
              <a:gd name="T105" fmla="*/ 2490 h 2838"/>
              <a:gd name="T106" fmla="*/ 9546 w 17468"/>
              <a:gd name="T107" fmla="*/ 2199 h 2838"/>
              <a:gd name="T108" fmla="*/ 9840 w 17468"/>
              <a:gd name="T109" fmla="*/ 2123 h 2838"/>
              <a:gd name="T110" fmla="*/ 9839 w 17468"/>
              <a:gd name="T111" fmla="*/ 2345 h 2838"/>
              <a:gd name="T112" fmla="*/ 9922 w 17468"/>
              <a:gd name="T113" fmla="*/ 2499 h 2838"/>
              <a:gd name="T114" fmla="*/ 10081 w 17468"/>
              <a:gd name="T115" fmla="*/ 2579 h 2838"/>
              <a:gd name="T116" fmla="*/ 10320 w 17468"/>
              <a:gd name="T117" fmla="*/ 2567 h 2838"/>
              <a:gd name="T118" fmla="*/ 10558 w 17468"/>
              <a:gd name="T119" fmla="*/ 2429 h 2838"/>
              <a:gd name="T120" fmla="*/ 10738 w 17468"/>
              <a:gd name="T121" fmla="*/ 2064 h 28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7468" h="2838">
                <a:moveTo>
                  <a:pt x="6359" y="1090"/>
                </a:moveTo>
                <a:lnTo>
                  <a:pt x="5726" y="1090"/>
                </a:lnTo>
                <a:lnTo>
                  <a:pt x="5949" y="0"/>
                </a:lnTo>
                <a:lnTo>
                  <a:pt x="566" y="0"/>
                </a:lnTo>
                <a:lnTo>
                  <a:pt x="0" y="2815"/>
                </a:lnTo>
                <a:lnTo>
                  <a:pt x="2146" y="2815"/>
                </a:lnTo>
                <a:lnTo>
                  <a:pt x="2287" y="2111"/>
                </a:lnTo>
                <a:lnTo>
                  <a:pt x="1020" y="2111"/>
                </a:lnTo>
                <a:lnTo>
                  <a:pt x="1096" y="1725"/>
                </a:lnTo>
                <a:lnTo>
                  <a:pt x="2364" y="1725"/>
                </a:lnTo>
                <a:lnTo>
                  <a:pt x="2491" y="1090"/>
                </a:lnTo>
                <a:lnTo>
                  <a:pt x="1224" y="1090"/>
                </a:lnTo>
                <a:lnTo>
                  <a:pt x="1300" y="704"/>
                </a:lnTo>
                <a:lnTo>
                  <a:pt x="3309" y="704"/>
                </a:lnTo>
                <a:lnTo>
                  <a:pt x="2885" y="2815"/>
                </a:lnTo>
                <a:lnTo>
                  <a:pt x="3765" y="2815"/>
                </a:lnTo>
                <a:lnTo>
                  <a:pt x="4189" y="704"/>
                </a:lnTo>
                <a:lnTo>
                  <a:pt x="4928" y="704"/>
                </a:lnTo>
                <a:lnTo>
                  <a:pt x="4503" y="2815"/>
                </a:lnTo>
                <a:lnTo>
                  <a:pt x="5383" y="2815"/>
                </a:lnTo>
                <a:lnTo>
                  <a:pt x="5601" y="1725"/>
                </a:lnTo>
                <a:lnTo>
                  <a:pt x="6234" y="1725"/>
                </a:lnTo>
                <a:lnTo>
                  <a:pt x="6017" y="2815"/>
                </a:lnTo>
                <a:lnTo>
                  <a:pt x="6897" y="2815"/>
                </a:lnTo>
                <a:lnTo>
                  <a:pt x="7462" y="0"/>
                </a:lnTo>
                <a:lnTo>
                  <a:pt x="6582" y="0"/>
                </a:lnTo>
                <a:lnTo>
                  <a:pt x="6359" y="1090"/>
                </a:lnTo>
                <a:close/>
                <a:moveTo>
                  <a:pt x="10121" y="351"/>
                </a:moveTo>
                <a:lnTo>
                  <a:pt x="10403" y="351"/>
                </a:lnTo>
                <a:lnTo>
                  <a:pt x="10473" y="0"/>
                </a:lnTo>
                <a:lnTo>
                  <a:pt x="10191" y="0"/>
                </a:lnTo>
                <a:lnTo>
                  <a:pt x="10121" y="351"/>
                </a:lnTo>
                <a:close/>
                <a:moveTo>
                  <a:pt x="10872" y="351"/>
                </a:moveTo>
                <a:lnTo>
                  <a:pt x="11153" y="351"/>
                </a:lnTo>
                <a:lnTo>
                  <a:pt x="11223" y="0"/>
                </a:lnTo>
                <a:lnTo>
                  <a:pt x="10943" y="0"/>
                </a:lnTo>
                <a:lnTo>
                  <a:pt x="10872" y="351"/>
                </a:lnTo>
                <a:close/>
                <a:moveTo>
                  <a:pt x="13609" y="351"/>
                </a:moveTo>
                <a:lnTo>
                  <a:pt x="13890" y="351"/>
                </a:lnTo>
                <a:lnTo>
                  <a:pt x="13960" y="0"/>
                </a:lnTo>
                <a:lnTo>
                  <a:pt x="13680" y="0"/>
                </a:lnTo>
                <a:lnTo>
                  <a:pt x="13609" y="351"/>
                </a:lnTo>
                <a:close/>
                <a:moveTo>
                  <a:pt x="15066" y="859"/>
                </a:moveTo>
                <a:lnTo>
                  <a:pt x="15019" y="860"/>
                </a:lnTo>
                <a:lnTo>
                  <a:pt x="14972" y="863"/>
                </a:lnTo>
                <a:lnTo>
                  <a:pt x="14927" y="868"/>
                </a:lnTo>
                <a:lnTo>
                  <a:pt x="14883" y="875"/>
                </a:lnTo>
                <a:lnTo>
                  <a:pt x="14839" y="885"/>
                </a:lnTo>
                <a:lnTo>
                  <a:pt x="14795" y="896"/>
                </a:lnTo>
                <a:lnTo>
                  <a:pt x="14754" y="909"/>
                </a:lnTo>
                <a:lnTo>
                  <a:pt x="14714" y="925"/>
                </a:lnTo>
                <a:lnTo>
                  <a:pt x="14674" y="942"/>
                </a:lnTo>
                <a:lnTo>
                  <a:pt x="14635" y="962"/>
                </a:lnTo>
                <a:lnTo>
                  <a:pt x="14598" y="982"/>
                </a:lnTo>
                <a:lnTo>
                  <a:pt x="14561" y="1005"/>
                </a:lnTo>
                <a:lnTo>
                  <a:pt x="14526" y="1030"/>
                </a:lnTo>
                <a:lnTo>
                  <a:pt x="14492" y="1058"/>
                </a:lnTo>
                <a:lnTo>
                  <a:pt x="14458" y="1086"/>
                </a:lnTo>
                <a:lnTo>
                  <a:pt x="14426" y="1117"/>
                </a:lnTo>
                <a:lnTo>
                  <a:pt x="14396" y="1149"/>
                </a:lnTo>
                <a:lnTo>
                  <a:pt x="14365" y="1184"/>
                </a:lnTo>
                <a:lnTo>
                  <a:pt x="14337" y="1220"/>
                </a:lnTo>
                <a:lnTo>
                  <a:pt x="14310" y="1257"/>
                </a:lnTo>
                <a:lnTo>
                  <a:pt x="14283" y="1298"/>
                </a:lnTo>
                <a:lnTo>
                  <a:pt x="14259" y="1339"/>
                </a:lnTo>
                <a:lnTo>
                  <a:pt x="14235" y="1382"/>
                </a:lnTo>
                <a:lnTo>
                  <a:pt x="14213" y="1427"/>
                </a:lnTo>
                <a:lnTo>
                  <a:pt x="14192" y="1474"/>
                </a:lnTo>
                <a:lnTo>
                  <a:pt x="14172" y="1522"/>
                </a:lnTo>
                <a:lnTo>
                  <a:pt x="14155" y="1572"/>
                </a:lnTo>
                <a:lnTo>
                  <a:pt x="14137" y="1623"/>
                </a:lnTo>
                <a:lnTo>
                  <a:pt x="14122" y="1677"/>
                </a:lnTo>
                <a:lnTo>
                  <a:pt x="14108" y="1731"/>
                </a:lnTo>
                <a:lnTo>
                  <a:pt x="14094" y="1788"/>
                </a:lnTo>
                <a:lnTo>
                  <a:pt x="14084" y="1846"/>
                </a:lnTo>
                <a:lnTo>
                  <a:pt x="14076" y="1885"/>
                </a:lnTo>
                <a:lnTo>
                  <a:pt x="14070" y="1925"/>
                </a:lnTo>
                <a:lnTo>
                  <a:pt x="14065" y="1966"/>
                </a:lnTo>
                <a:lnTo>
                  <a:pt x="14062" y="2005"/>
                </a:lnTo>
                <a:lnTo>
                  <a:pt x="14058" y="2043"/>
                </a:lnTo>
                <a:lnTo>
                  <a:pt x="14056" y="2079"/>
                </a:lnTo>
                <a:lnTo>
                  <a:pt x="14055" y="2113"/>
                </a:lnTo>
                <a:lnTo>
                  <a:pt x="14055" y="2143"/>
                </a:lnTo>
                <a:lnTo>
                  <a:pt x="14056" y="2183"/>
                </a:lnTo>
                <a:lnTo>
                  <a:pt x="14058" y="2221"/>
                </a:lnTo>
                <a:lnTo>
                  <a:pt x="14062" y="2259"/>
                </a:lnTo>
                <a:lnTo>
                  <a:pt x="14067" y="2297"/>
                </a:lnTo>
                <a:lnTo>
                  <a:pt x="14074" y="2332"/>
                </a:lnTo>
                <a:lnTo>
                  <a:pt x="14081" y="2366"/>
                </a:lnTo>
                <a:lnTo>
                  <a:pt x="14091" y="2400"/>
                </a:lnTo>
                <a:lnTo>
                  <a:pt x="14102" y="2433"/>
                </a:lnTo>
                <a:lnTo>
                  <a:pt x="14114" y="2464"/>
                </a:lnTo>
                <a:lnTo>
                  <a:pt x="14128" y="2494"/>
                </a:lnTo>
                <a:lnTo>
                  <a:pt x="14144" y="2524"/>
                </a:lnTo>
                <a:lnTo>
                  <a:pt x="14160" y="2551"/>
                </a:lnTo>
                <a:lnTo>
                  <a:pt x="14177" y="2578"/>
                </a:lnTo>
                <a:lnTo>
                  <a:pt x="14196" y="2603"/>
                </a:lnTo>
                <a:lnTo>
                  <a:pt x="14216" y="2628"/>
                </a:lnTo>
                <a:lnTo>
                  <a:pt x="14238" y="2651"/>
                </a:lnTo>
                <a:lnTo>
                  <a:pt x="14260" y="2673"/>
                </a:lnTo>
                <a:lnTo>
                  <a:pt x="14284" y="2694"/>
                </a:lnTo>
                <a:lnTo>
                  <a:pt x="14310" y="2714"/>
                </a:lnTo>
                <a:lnTo>
                  <a:pt x="14336" y="2731"/>
                </a:lnTo>
                <a:lnTo>
                  <a:pt x="14363" y="2747"/>
                </a:lnTo>
                <a:lnTo>
                  <a:pt x="14391" y="2763"/>
                </a:lnTo>
                <a:lnTo>
                  <a:pt x="14421" y="2777"/>
                </a:lnTo>
                <a:lnTo>
                  <a:pt x="14451" y="2790"/>
                </a:lnTo>
                <a:lnTo>
                  <a:pt x="14483" y="2801"/>
                </a:lnTo>
                <a:lnTo>
                  <a:pt x="14516" y="2811"/>
                </a:lnTo>
                <a:lnTo>
                  <a:pt x="14550" y="2819"/>
                </a:lnTo>
                <a:lnTo>
                  <a:pt x="14585" y="2826"/>
                </a:lnTo>
                <a:lnTo>
                  <a:pt x="14621" y="2831"/>
                </a:lnTo>
                <a:lnTo>
                  <a:pt x="14658" y="2835"/>
                </a:lnTo>
                <a:lnTo>
                  <a:pt x="14696" y="2837"/>
                </a:lnTo>
                <a:lnTo>
                  <a:pt x="14734" y="2838"/>
                </a:lnTo>
                <a:lnTo>
                  <a:pt x="14757" y="2838"/>
                </a:lnTo>
                <a:lnTo>
                  <a:pt x="14780" y="2837"/>
                </a:lnTo>
                <a:lnTo>
                  <a:pt x="14803" y="2836"/>
                </a:lnTo>
                <a:lnTo>
                  <a:pt x="14825" y="2834"/>
                </a:lnTo>
                <a:lnTo>
                  <a:pt x="14847" y="2831"/>
                </a:lnTo>
                <a:lnTo>
                  <a:pt x="14870" y="2828"/>
                </a:lnTo>
                <a:lnTo>
                  <a:pt x="14891" y="2825"/>
                </a:lnTo>
                <a:lnTo>
                  <a:pt x="14913" y="2821"/>
                </a:lnTo>
                <a:lnTo>
                  <a:pt x="14934" y="2816"/>
                </a:lnTo>
                <a:lnTo>
                  <a:pt x="14956" y="2811"/>
                </a:lnTo>
                <a:lnTo>
                  <a:pt x="14978" y="2805"/>
                </a:lnTo>
                <a:lnTo>
                  <a:pt x="14998" y="2799"/>
                </a:lnTo>
                <a:lnTo>
                  <a:pt x="15019" y="2792"/>
                </a:lnTo>
                <a:lnTo>
                  <a:pt x="15040" y="2786"/>
                </a:lnTo>
                <a:lnTo>
                  <a:pt x="15061" y="2778"/>
                </a:lnTo>
                <a:lnTo>
                  <a:pt x="15081" y="2769"/>
                </a:lnTo>
                <a:lnTo>
                  <a:pt x="15101" y="2761"/>
                </a:lnTo>
                <a:lnTo>
                  <a:pt x="15121" y="2751"/>
                </a:lnTo>
                <a:lnTo>
                  <a:pt x="15141" y="2741"/>
                </a:lnTo>
                <a:lnTo>
                  <a:pt x="15161" y="2731"/>
                </a:lnTo>
                <a:lnTo>
                  <a:pt x="15180" y="2720"/>
                </a:lnTo>
                <a:lnTo>
                  <a:pt x="15199" y="2709"/>
                </a:lnTo>
                <a:lnTo>
                  <a:pt x="15218" y="2697"/>
                </a:lnTo>
                <a:lnTo>
                  <a:pt x="15236" y="2684"/>
                </a:lnTo>
                <a:lnTo>
                  <a:pt x="15255" y="2672"/>
                </a:lnTo>
                <a:lnTo>
                  <a:pt x="15274" y="2658"/>
                </a:lnTo>
                <a:lnTo>
                  <a:pt x="15291" y="2645"/>
                </a:lnTo>
                <a:lnTo>
                  <a:pt x="15310" y="2631"/>
                </a:lnTo>
                <a:lnTo>
                  <a:pt x="15343" y="2600"/>
                </a:lnTo>
                <a:lnTo>
                  <a:pt x="15377" y="2567"/>
                </a:lnTo>
                <a:lnTo>
                  <a:pt x="15381" y="2565"/>
                </a:lnTo>
                <a:lnTo>
                  <a:pt x="15218" y="2368"/>
                </a:lnTo>
                <a:lnTo>
                  <a:pt x="15215" y="2363"/>
                </a:lnTo>
                <a:lnTo>
                  <a:pt x="15212" y="2366"/>
                </a:lnTo>
                <a:lnTo>
                  <a:pt x="15184" y="2395"/>
                </a:lnTo>
                <a:lnTo>
                  <a:pt x="15157" y="2421"/>
                </a:lnTo>
                <a:lnTo>
                  <a:pt x="15129" y="2446"/>
                </a:lnTo>
                <a:lnTo>
                  <a:pt x="15102" y="2468"/>
                </a:lnTo>
                <a:lnTo>
                  <a:pt x="15075" y="2488"/>
                </a:lnTo>
                <a:lnTo>
                  <a:pt x="15048" y="2506"/>
                </a:lnTo>
                <a:lnTo>
                  <a:pt x="15020" y="2523"/>
                </a:lnTo>
                <a:lnTo>
                  <a:pt x="14992" y="2537"/>
                </a:lnTo>
                <a:lnTo>
                  <a:pt x="14964" y="2549"/>
                </a:lnTo>
                <a:lnTo>
                  <a:pt x="14935" y="2560"/>
                </a:lnTo>
                <a:lnTo>
                  <a:pt x="14907" y="2568"/>
                </a:lnTo>
                <a:lnTo>
                  <a:pt x="14876" y="2576"/>
                </a:lnTo>
                <a:lnTo>
                  <a:pt x="14847" y="2581"/>
                </a:lnTo>
                <a:lnTo>
                  <a:pt x="14815" y="2585"/>
                </a:lnTo>
                <a:lnTo>
                  <a:pt x="14783" y="2587"/>
                </a:lnTo>
                <a:lnTo>
                  <a:pt x="14751" y="2588"/>
                </a:lnTo>
                <a:lnTo>
                  <a:pt x="14731" y="2588"/>
                </a:lnTo>
                <a:lnTo>
                  <a:pt x="14712" y="2587"/>
                </a:lnTo>
                <a:lnTo>
                  <a:pt x="14694" y="2585"/>
                </a:lnTo>
                <a:lnTo>
                  <a:pt x="14675" y="2583"/>
                </a:lnTo>
                <a:lnTo>
                  <a:pt x="14657" y="2579"/>
                </a:lnTo>
                <a:lnTo>
                  <a:pt x="14638" y="2575"/>
                </a:lnTo>
                <a:lnTo>
                  <a:pt x="14620" y="2571"/>
                </a:lnTo>
                <a:lnTo>
                  <a:pt x="14601" y="2564"/>
                </a:lnTo>
                <a:lnTo>
                  <a:pt x="14584" y="2557"/>
                </a:lnTo>
                <a:lnTo>
                  <a:pt x="14566" y="2550"/>
                </a:lnTo>
                <a:lnTo>
                  <a:pt x="14549" y="2542"/>
                </a:lnTo>
                <a:lnTo>
                  <a:pt x="14531" y="2532"/>
                </a:lnTo>
                <a:lnTo>
                  <a:pt x="14515" y="2523"/>
                </a:lnTo>
                <a:lnTo>
                  <a:pt x="14498" y="2512"/>
                </a:lnTo>
                <a:lnTo>
                  <a:pt x="14483" y="2500"/>
                </a:lnTo>
                <a:lnTo>
                  <a:pt x="14469" y="2487"/>
                </a:lnTo>
                <a:lnTo>
                  <a:pt x="14454" y="2473"/>
                </a:lnTo>
                <a:lnTo>
                  <a:pt x="14441" y="2458"/>
                </a:lnTo>
                <a:lnTo>
                  <a:pt x="14427" y="2442"/>
                </a:lnTo>
                <a:lnTo>
                  <a:pt x="14414" y="2425"/>
                </a:lnTo>
                <a:lnTo>
                  <a:pt x="14403" y="2407"/>
                </a:lnTo>
                <a:lnTo>
                  <a:pt x="14393" y="2388"/>
                </a:lnTo>
                <a:lnTo>
                  <a:pt x="14383" y="2369"/>
                </a:lnTo>
                <a:lnTo>
                  <a:pt x="14373" y="2347"/>
                </a:lnTo>
                <a:lnTo>
                  <a:pt x="14365" y="2325"/>
                </a:lnTo>
                <a:lnTo>
                  <a:pt x="14358" y="2301"/>
                </a:lnTo>
                <a:lnTo>
                  <a:pt x="14351" y="2277"/>
                </a:lnTo>
                <a:lnTo>
                  <a:pt x="14347" y="2251"/>
                </a:lnTo>
                <a:lnTo>
                  <a:pt x="14342" y="2223"/>
                </a:lnTo>
                <a:lnTo>
                  <a:pt x="14339" y="2195"/>
                </a:lnTo>
                <a:lnTo>
                  <a:pt x="14337" y="2166"/>
                </a:lnTo>
                <a:lnTo>
                  <a:pt x="14337" y="2135"/>
                </a:lnTo>
                <a:lnTo>
                  <a:pt x="14337" y="2097"/>
                </a:lnTo>
                <a:lnTo>
                  <a:pt x="14339" y="2060"/>
                </a:lnTo>
                <a:lnTo>
                  <a:pt x="14341" y="2024"/>
                </a:lnTo>
                <a:lnTo>
                  <a:pt x="14346" y="1989"/>
                </a:lnTo>
                <a:lnTo>
                  <a:pt x="14350" y="1954"/>
                </a:lnTo>
                <a:lnTo>
                  <a:pt x="14354" y="1919"/>
                </a:lnTo>
                <a:lnTo>
                  <a:pt x="14361" y="1883"/>
                </a:lnTo>
                <a:lnTo>
                  <a:pt x="14367" y="1847"/>
                </a:lnTo>
                <a:lnTo>
                  <a:pt x="14374" y="1815"/>
                </a:lnTo>
                <a:lnTo>
                  <a:pt x="14381" y="1782"/>
                </a:lnTo>
                <a:lnTo>
                  <a:pt x="14389" y="1749"/>
                </a:lnTo>
                <a:lnTo>
                  <a:pt x="14398" y="1714"/>
                </a:lnTo>
                <a:lnTo>
                  <a:pt x="14408" y="1679"/>
                </a:lnTo>
                <a:lnTo>
                  <a:pt x="14420" y="1643"/>
                </a:lnTo>
                <a:lnTo>
                  <a:pt x="14433" y="1606"/>
                </a:lnTo>
                <a:lnTo>
                  <a:pt x="14447" y="1570"/>
                </a:lnTo>
                <a:lnTo>
                  <a:pt x="14462" y="1533"/>
                </a:lnTo>
                <a:lnTo>
                  <a:pt x="14480" y="1496"/>
                </a:lnTo>
                <a:lnTo>
                  <a:pt x="14498" y="1460"/>
                </a:lnTo>
                <a:lnTo>
                  <a:pt x="14518" y="1426"/>
                </a:lnTo>
                <a:lnTo>
                  <a:pt x="14540" y="1391"/>
                </a:lnTo>
                <a:lnTo>
                  <a:pt x="14564" y="1358"/>
                </a:lnTo>
                <a:lnTo>
                  <a:pt x="14576" y="1342"/>
                </a:lnTo>
                <a:lnTo>
                  <a:pt x="14589" y="1325"/>
                </a:lnTo>
                <a:lnTo>
                  <a:pt x="14602" y="1310"/>
                </a:lnTo>
                <a:lnTo>
                  <a:pt x="14616" y="1295"/>
                </a:lnTo>
                <a:lnTo>
                  <a:pt x="14639" y="1273"/>
                </a:lnTo>
                <a:lnTo>
                  <a:pt x="14662" y="1252"/>
                </a:lnTo>
                <a:lnTo>
                  <a:pt x="14686" y="1232"/>
                </a:lnTo>
                <a:lnTo>
                  <a:pt x="14710" y="1214"/>
                </a:lnTo>
                <a:lnTo>
                  <a:pt x="14735" y="1197"/>
                </a:lnTo>
                <a:lnTo>
                  <a:pt x="14760" y="1182"/>
                </a:lnTo>
                <a:lnTo>
                  <a:pt x="14787" y="1168"/>
                </a:lnTo>
                <a:lnTo>
                  <a:pt x="14813" y="1156"/>
                </a:lnTo>
                <a:lnTo>
                  <a:pt x="14839" y="1145"/>
                </a:lnTo>
                <a:lnTo>
                  <a:pt x="14866" y="1135"/>
                </a:lnTo>
                <a:lnTo>
                  <a:pt x="14894" y="1128"/>
                </a:lnTo>
                <a:lnTo>
                  <a:pt x="14922" y="1121"/>
                </a:lnTo>
                <a:lnTo>
                  <a:pt x="14950" y="1116"/>
                </a:lnTo>
                <a:lnTo>
                  <a:pt x="14980" y="1111"/>
                </a:lnTo>
                <a:lnTo>
                  <a:pt x="15009" y="1109"/>
                </a:lnTo>
                <a:lnTo>
                  <a:pt x="15039" y="1109"/>
                </a:lnTo>
                <a:lnTo>
                  <a:pt x="15071" y="1109"/>
                </a:lnTo>
                <a:lnTo>
                  <a:pt x="15099" y="1111"/>
                </a:lnTo>
                <a:lnTo>
                  <a:pt x="15127" y="1116"/>
                </a:lnTo>
                <a:lnTo>
                  <a:pt x="15155" y="1121"/>
                </a:lnTo>
                <a:lnTo>
                  <a:pt x="15180" y="1128"/>
                </a:lnTo>
                <a:lnTo>
                  <a:pt x="15205" y="1136"/>
                </a:lnTo>
                <a:lnTo>
                  <a:pt x="15229" y="1146"/>
                </a:lnTo>
                <a:lnTo>
                  <a:pt x="15252" y="1158"/>
                </a:lnTo>
                <a:lnTo>
                  <a:pt x="15274" y="1171"/>
                </a:lnTo>
                <a:lnTo>
                  <a:pt x="15295" y="1187"/>
                </a:lnTo>
                <a:lnTo>
                  <a:pt x="15316" y="1204"/>
                </a:lnTo>
                <a:lnTo>
                  <a:pt x="15336" y="1224"/>
                </a:lnTo>
                <a:lnTo>
                  <a:pt x="15357" y="1245"/>
                </a:lnTo>
                <a:lnTo>
                  <a:pt x="15376" y="1268"/>
                </a:lnTo>
                <a:lnTo>
                  <a:pt x="15395" y="1295"/>
                </a:lnTo>
                <a:lnTo>
                  <a:pt x="15414" y="1322"/>
                </a:lnTo>
                <a:lnTo>
                  <a:pt x="15417" y="1325"/>
                </a:lnTo>
                <a:lnTo>
                  <a:pt x="15623" y="1150"/>
                </a:lnTo>
                <a:lnTo>
                  <a:pt x="15626" y="1148"/>
                </a:lnTo>
                <a:lnTo>
                  <a:pt x="15624" y="1145"/>
                </a:lnTo>
                <a:lnTo>
                  <a:pt x="15598" y="1109"/>
                </a:lnTo>
                <a:lnTo>
                  <a:pt x="15569" y="1076"/>
                </a:lnTo>
                <a:lnTo>
                  <a:pt x="15555" y="1060"/>
                </a:lnTo>
                <a:lnTo>
                  <a:pt x="15541" y="1046"/>
                </a:lnTo>
                <a:lnTo>
                  <a:pt x="15527" y="1030"/>
                </a:lnTo>
                <a:lnTo>
                  <a:pt x="15512" y="1017"/>
                </a:lnTo>
                <a:lnTo>
                  <a:pt x="15496" y="1003"/>
                </a:lnTo>
                <a:lnTo>
                  <a:pt x="15481" y="991"/>
                </a:lnTo>
                <a:lnTo>
                  <a:pt x="15466" y="979"/>
                </a:lnTo>
                <a:lnTo>
                  <a:pt x="15450" y="967"/>
                </a:lnTo>
                <a:lnTo>
                  <a:pt x="15434" y="956"/>
                </a:lnTo>
                <a:lnTo>
                  <a:pt x="15418" y="946"/>
                </a:lnTo>
                <a:lnTo>
                  <a:pt x="15401" y="937"/>
                </a:lnTo>
                <a:lnTo>
                  <a:pt x="15384" y="928"/>
                </a:lnTo>
                <a:lnTo>
                  <a:pt x="15366" y="919"/>
                </a:lnTo>
                <a:lnTo>
                  <a:pt x="15349" y="911"/>
                </a:lnTo>
                <a:lnTo>
                  <a:pt x="15331" y="904"/>
                </a:lnTo>
                <a:lnTo>
                  <a:pt x="15313" y="897"/>
                </a:lnTo>
                <a:lnTo>
                  <a:pt x="15294" y="891"/>
                </a:lnTo>
                <a:lnTo>
                  <a:pt x="15276" y="885"/>
                </a:lnTo>
                <a:lnTo>
                  <a:pt x="15256" y="880"/>
                </a:lnTo>
                <a:lnTo>
                  <a:pt x="15236" y="875"/>
                </a:lnTo>
                <a:lnTo>
                  <a:pt x="15217" y="872"/>
                </a:lnTo>
                <a:lnTo>
                  <a:pt x="15197" y="868"/>
                </a:lnTo>
                <a:lnTo>
                  <a:pt x="15176" y="866"/>
                </a:lnTo>
                <a:lnTo>
                  <a:pt x="15155" y="863"/>
                </a:lnTo>
                <a:lnTo>
                  <a:pt x="15112" y="860"/>
                </a:lnTo>
                <a:lnTo>
                  <a:pt x="15066" y="859"/>
                </a:lnTo>
                <a:close/>
                <a:moveTo>
                  <a:pt x="16933" y="859"/>
                </a:moveTo>
                <a:lnTo>
                  <a:pt x="16889" y="860"/>
                </a:lnTo>
                <a:lnTo>
                  <a:pt x="16848" y="862"/>
                </a:lnTo>
                <a:lnTo>
                  <a:pt x="16807" y="867"/>
                </a:lnTo>
                <a:lnTo>
                  <a:pt x="16768" y="872"/>
                </a:lnTo>
                <a:lnTo>
                  <a:pt x="16730" y="880"/>
                </a:lnTo>
                <a:lnTo>
                  <a:pt x="16693" y="890"/>
                </a:lnTo>
                <a:lnTo>
                  <a:pt x="16657" y="901"/>
                </a:lnTo>
                <a:lnTo>
                  <a:pt x="16622" y="913"/>
                </a:lnTo>
                <a:lnTo>
                  <a:pt x="16588" y="927"/>
                </a:lnTo>
                <a:lnTo>
                  <a:pt x="16555" y="943"/>
                </a:lnTo>
                <a:lnTo>
                  <a:pt x="16525" y="961"/>
                </a:lnTo>
                <a:lnTo>
                  <a:pt x="16494" y="980"/>
                </a:lnTo>
                <a:lnTo>
                  <a:pt x="16464" y="1002"/>
                </a:lnTo>
                <a:lnTo>
                  <a:pt x="16435" y="1025"/>
                </a:lnTo>
                <a:lnTo>
                  <a:pt x="16408" y="1050"/>
                </a:lnTo>
                <a:lnTo>
                  <a:pt x="16382" y="1076"/>
                </a:lnTo>
                <a:lnTo>
                  <a:pt x="16600" y="0"/>
                </a:lnTo>
                <a:lnTo>
                  <a:pt x="16318" y="0"/>
                </a:lnTo>
                <a:lnTo>
                  <a:pt x="15753" y="2815"/>
                </a:lnTo>
                <a:lnTo>
                  <a:pt x="16035" y="2815"/>
                </a:lnTo>
                <a:lnTo>
                  <a:pt x="16269" y="1633"/>
                </a:lnTo>
                <a:lnTo>
                  <a:pt x="16279" y="1587"/>
                </a:lnTo>
                <a:lnTo>
                  <a:pt x="16291" y="1545"/>
                </a:lnTo>
                <a:lnTo>
                  <a:pt x="16304" y="1504"/>
                </a:lnTo>
                <a:lnTo>
                  <a:pt x="16319" y="1467"/>
                </a:lnTo>
                <a:lnTo>
                  <a:pt x="16335" y="1432"/>
                </a:lnTo>
                <a:lnTo>
                  <a:pt x="16352" y="1399"/>
                </a:lnTo>
                <a:lnTo>
                  <a:pt x="16370" y="1369"/>
                </a:lnTo>
                <a:lnTo>
                  <a:pt x="16389" y="1340"/>
                </a:lnTo>
                <a:lnTo>
                  <a:pt x="16409" y="1314"/>
                </a:lnTo>
                <a:lnTo>
                  <a:pt x="16430" y="1290"/>
                </a:lnTo>
                <a:lnTo>
                  <a:pt x="16450" y="1268"/>
                </a:lnTo>
                <a:lnTo>
                  <a:pt x="16472" y="1248"/>
                </a:lnTo>
                <a:lnTo>
                  <a:pt x="16494" y="1229"/>
                </a:lnTo>
                <a:lnTo>
                  <a:pt x="16516" y="1213"/>
                </a:lnTo>
                <a:lnTo>
                  <a:pt x="16539" y="1197"/>
                </a:lnTo>
                <a:lnTo>
                  <a:pt x="16561" y="1183"/>
                </a:lnTo>
                <a:lnTo>
                  <a:pt x="16584" y="1171"/>
                </a:lnTo>
                <a:lnTo>
                  <a:pt x="16606" y="1160"/>
                </a:lnTo>
                <a:lnTo>
                  <a:pt x="16627" y="1152"/>
                </a:lnTo>
                <a:lnTo>
                  <a:pt x="16649" y="1143"/>
                </a:lnTo>
                <a:lnTo>
                  <a:pt x="16670" y="1136"/>
                </a:lnTo>
                <a:lnTo>
                  <a:pt x="16690" y="1130"/>
                </a:lnTo>
                <a:lnTo>
                  <a:pt x="16709" y="1124"/>
                </a:lnTo>
                <a:lnTo>
                  <a:pt x="16728" y="1121"/>
                </a:lnTo>
                <a:lnTo>
                  <a:pt x="16763" y="1114"/>
                </a:lnTo>
                <a:lnTo>
                  <a:pt x="16792" y="1111"/>
                </a:lnTo>
                <a:lnTo>
                  <a:pt x="16817" y="1109"/>
                </a:lnTo>
                <a:lnTo>
                  <a:pt x="16835" y="1109"/>
                </a:lnTo>
                <a:lnTo>
                  <a:pt x="16854" y="1109"/>
                </a:lnTo>
                <a:lnTo>
                  <a:pt x="16874" y="1110"/>
                </a:lnTo>
                <a:lnTo>
                  <a:pt x="16893" y="1112"/>
                </a:lnTo>
                <a:lnTo>
                  <a:pt x="16911" y="1114"/>
                </a:lnTo>
                <a:lnTo>
                  <a:pt x="16930" y="1118"/>
                </a:lnTo>
                <a:lnTo>
                  <a:pt x="16946" y="1122"/>
                </a:lnTo>
                <a:lnTo>
                  <a:pt x="16964" y="1126"/>
                </a:lnTo>
                <a:lnTo>
                  <a:pt x="16980" y="1132"/>
                </a:lnTo>
                <a:lnTo>
                  <a:pt x="16995" y="1137"/>
                </a:lnTo>
                <a:lnTo>
                  <a:pt x="17011" y="1144"/>
                </a:lnTo>
                <a:lnTo>
                  <a:pt x="17025" y="1152"/>
                </a:lnTo>
                <a:lnTo>
                  <a:pt x="17038" y="1159"/>
                </a:lnTo>
                <a:lnTo>
                  <a:pt x="17052" y="1168"/>
                </a:lnTo>
                <a:lnTo>
                  <a:pt x="17064" y="1178"/>
                </a:lnTo>
                <a:lnTo>
                  <a:pt x="17076" y="1188"/>
                </a:lnTo>
                <a:lnTo>
                  <a:pt x="17088" y="1197"/>
                </a:lnTo>
                <a:lnTo>
                  <a:pt x="17098" y="1209"/>
                </a:lnTo>
                <a:lnTo>
                  <a:pt x="17109" y="1220"/>
                </a:lnTo>
                <a:lnTo>
                  <a:pt x="17118" y="1233"/>
                </a:lnTo>
                <a:lnTo>
                  <a:pt x="17126" y="1245"/>
                </a:lnTo>
                <a:lnTo>
                  <a:pt x="17135" y="1260"/>
                </a:lnTo>
                <a:lnTo>
                  <a:pt x="17143" y="1274"/>
                </a:lnTo>
                <a:lnTo>
                  <a:pt x="17149" y="1288"/>
                </a:lnTo>
                <a:lnTo>
                  <a:pt x="17156" y="1303"/>
                </a:lnTo>
                <a:lnTo>
                  <a:pt x="17161" y="1320"/>
                </a:lnTo>
                <a:lnTo>
                  <a:pt x="17166" y="1336"/>
                </a:lnTo>
                <a:lnTo>
                  <a:pt x="17170" y="1352"/>
                </a:lnTo>
                <a:lnTo>
                  <a:pt x="17173" y="1370"/>
                </a:lnTo>
                <a:lnTo>
                  <a:pt x="17175" y="1387"/>
                </a:lnTo>
                <a:lnTo>
                  <a:pt x="17178" y="1406"/>
                </a:lnTo>
                <a:lnTo>
                  <a:pt x="17179" y="1426"/>
                </a:lnTo>
                <a:lnTo>
                  <a:pt x="17179" y="1444"/>
                </a:lnTo>
                <a:lnTo>
                  <a:pt x="17179" y="1463"/>
                </a:lnTo>
                <a:lnTo>
                  <a:pt x="17178" y="1483"/>
                </a:lnTo>
                <a:lnTo>
                  <a:pt x="17175" y="1504"/>
                </a:lnTo>
                <a:lnTo>
                  <a:pt x="17173" y="1527"/>
                </a:lnTo>
                <a:lnTo>
                  <a:pt x="17171" y="1550"/>
                </a:lnTo>
                <a:lnTo>
                  <a:pt x="17168" y="1574"/>
                </a:lnTo>
                <a:lnTo>
                  <a:pt x="17163" y="1599"/>
                </a:lnTo>
                <a:lnTo>
                  <a:pt x="17159" y="1623"/>
                </a:lnTo>
                <a:lnTo>
                  <a:pt x="16920" y="2815"/>
                </a:lnTo>
                <a:lnTo>
                  <a:pt x="17202" y="2815"/>
                </a:lnTo>
                <a:lnTo>
                  <a:pt x="17448" y="1597"/>
                </a:lnTo>
                <a:lnTo>
                  <a:pt x="17453" y="1574"/>
                </a:lnTo>
                <a:lnTo>
                  <a:pt x="17456" y="1550"/>
                </a:lnTo>
                <a:lnTo>
                  <a:pt x="17459" y="1527"/>
                </a:lnTo>
                <a:lnTo>
                  <a:pt x="17463" y="1504"/>
                </a:lnTo>
                <a:lnTo>
                  <a:pt x="17465" y="1481"/>
                </a:lnTo>
                <a:lnTo>
                  <a:pt x="17467" y="1457"/>
                </a:lnTo>
                <a:lnTo>
                  <a:pt x="17468" y="1432"/>
                </a:lnTo>
                <a:lnTo>
                  <a:pt x="17468" y="1405"/>
                </a:lnTo>
                <a:lnTo>
                  <a:pt x="17467" y="1375"/>
                </a:lnTo>
                <a:lnTo>
                  <a:pt x="17466" y="1345"/>
                </a:lnTo>
                <a:lnTo>
                  <a:pt x="17463" y="1316"/>
                </a:lnTo>
                <a:lnTo>
                  <a:pt x="17458" y="1288"/>
                </a:lnTo>
                <a:lnTo>
                  <a:pt x="17453" y="1261"/>
                </a:lnTo>
                <a:lnTo>
                  <a:pt x="17446" y="1233"/>
                </a:lnTo>
                <a:lnTo>
                  <a:pt x="17439" y="1207"/>
                </a:lnTo>
                <a:lnTo>
                  <a:pt x="17430" y="1182"/>
                </a:lnTo>
                <a:lnTo>
                  <a:pt x="17419" y="1157"/>
                </a:lnTo>
                <a:lnTo>
                  <a:pt x="17408" y="1134"/>
                </a:lnTo>
                <a:lnTo>
                  <a:pt x="17396" y="1111"/>
                </a:lnTo>
                <a:lnTo>
                  <a:pt x="17383" y="1089"/>
                </a:lnTo>
                <a:lnTo>
                  <a:pt x="17369" y="1068"/>
                </a:lnTo>
                <a:lnTo>
                  <a:pt x="17353" y="1048"/>
                </a:lnTo>
                <a:lnTo>
                  <a:pt x="17337" y="1028"/>
                </a:lnTo>
                <a:lnTo>
                  <a:pt x="17321" y="1010"/>
                </a:lnTo>
                <a:lnTo>
                  <a:pt x="17302" y="992"/>
                </a:lnTo>
                <a:lnTo>
                  <a:pt x="17283" y="976"/>
                </a:lnTo>
                <a:lnTo>
                  <a:pt x="17264" y="961"/>
                </a:lnTo>
                <a:lnTo>
                  <a:pt x="17243" y="945"/>
                </a:lnTo>
                <a:lnTo>
                  <a:pt x="17221" y="932"/>
                </a:lnTo>
                <a:lnTo>
                  <a:pt x="17198" y="920"/>
                </a:lnTo>
                <a:lnTo>
                  <a:pt x="17175" y="908"/>
                </a:lnTo>
                <a:lnTo>
                  <a:pt x="17151" y="898"/>
                </a:lnTo>
                <a:lnTo>
                  <a:pt x="17126" y="890"/>
                </a:lnTo>
                <a:lnTo>
                  <a:pt x="17101" y="881"/>
                </a:lnTo>
                <a:lnTo>
                  <a:pt x="17075" y="874"/>
                </a:lnTo>
                <a:lnTo>
                  <a:pt x="17048" y="869"/>
                </a:lnTo>
                <a:lnTo>
                  <a:pt x="17019" y="864"/>
                </a:lnTo>
                <a:lnTo>
                  <a:pt x="16991" y="861"/>
                </a:lnTo>
                <a:lnTo>
                  <a:pt x="16963" y="859"/>
                </a:lnTo>
                <a:lnTo>
                  <a:pt x="16933" y="859"/>
                </a:lnTo>
                <a:close/>
                <a:moveTo>
                  <a:pt x="13116" y="2810"/>
                </a:moveTo>
                <a:lnTo>
                  <a:pt x="13115" y="2815"/>
                </a:lnTo>
                <a:lnTo>
                  <a:pt x="13397" y="2815"/>
                </a:lnTo>
                <a:lnTo>
                  <a:pt x="13781" y="882"/>
                </a:lnTo>
                <a:lnTo>
                  <a:pt x="13504" y="882"/>
                </a:lnTo>
                <a:lnTo>
                  <a:pt x="13116" y="2810"/>
                </a:lnTo>
                <a:close/>
                <a:moveTo>
                  <a:pt x="8004" y="1128"/>
                </a:moveTo>
                <a:lnTo>
                  <a:pt x="8003" y="1132"/>
                </a:lnTo>
                <a:lnTo>
                  <a:pt x="8963" y="1132"/>
                </a:lnTo>
                <a:lnTo>
                  <a:pt x="7685" y="2578"/>
                </a:lnTo>
                <a:lnTo>
                  <a:pt x="7684" y="2578"/>
                </a:lnTo>
                <a:lnTo>
                  <a:pt x="7636" y="2815"/>
                </a:lnTo>
                <a:lnTo>
                  <a:pt x="8998" y="2815"/>
                </a:lnTo>
                <a:lnTo>
                  <a:pt x="9047" y="2565"/>
                </a:lnTo>
                <a:lnTo>
                  <a:pt x="8029" y="2565"/>
                </a:lnTo>
                <a:lnTo>
                  <a:pt x="9310" y="1119"/>
                </a:lnTo>
                <a:lnTo>
                  <a:pt x="9312" y="1118"/>
                </a:lnTo>
                <a:lnTo>
                  <a:pt x="9360" y="882"/>
                </a:lnTo>
                <a:lnTo>
                  <a:pt x="8052" y="882"/>
                </a:lnTo>
                <a:lnTo>
                  <a:pt x="8004" y="1128"/>
                </a:lnTo>
                <a:close/>
                <a:moveTo>
                  <a:pt x="12658" y="859"/>
                </a:moveTo>
                <a:lnTo>
                  <a:pt x="12616" y="860"/>
                </a:lnTo>
                <a:lnTo>
                  <a:pt x="12577" y="863"/>
                </a:lnTo>
                <a:lnTo>
                  <a:pt x="12538" y="868"/>
                </a:lnTo>
                <a:lnTo>
                  <a:pt x="12499" y="875"/>
                </a:lnTo>
                <a:lnTo>
                  <a:pt x="12462" y="884"/>
                </a:lnTo>
                <a:lnTo>
                  <a:pt x="12425" y="895"/>
                </a:lnTo>
                <a:lnTo>
                  <a:pt x="12390" y="908"/>
                </a:lnTo>
                <a:lnTo>
                  <a:pt x="12355" y="922"/>
                </a:lnTo>
                <a:lnTo>
                  <a:pt x="12321" y="940"/>
                </a:lnTo>
                <a:lnTo>
                  <a:pt x="12290" y="957"/>
                </a:lnTo>
                <a:lnTo>
                  <a:pt x="12259" y="978"/>
                </a:lnTo>
                <a:lnTo>
                  <a:pt x="12230" y="1000"/>
                </a:lnTo>
                <a:lnTo>
                  <a:pt x="12216" y="1011"/>
                </a:lnTo>
                <a:lnTo>
                  <a:pt x="12201" y="1023"/>
                </a:lnTo>
                <a:lnTo>
                  <a:pt x="12187" y="1036"/>
                </a:lnTo>
                <a:lnTo>
                  <a:pt x="12174" y="1049"/>
                </a:lnTo>
                <a:lnTo>
                  <a:pt x="12162" y="1062"/>
                </a:lnTo>
                <a:lnTo>
                  <a:pt x="12149" y="1075"/>
                </a:lnTo>
                <a:lnTo>
                  <a:pt x="12137" y="1089"/>
                </a:lnTo>
                <a:lnTo>
                  <a:pt x="12126" y="1104"/>
                </a:lnTo>
                <a:lnTo>
                  <a:pt x="12170" y="886"/>
                </a:lnTo>
                <a:lnTo>
                  <a:pt x="12170" y="882"/>
                </a:lnTo>
                <a:lnTo>
                  <a:pt x="11892" y="882"/>
                </a:lnTo>
                <a:lnTo>
                  <a:pt x="11509" y="2810"/>
                </a:lnTo>
                <a:lnTo>
                  <a:pt x="11508" y="2815"/>
                </a:lnTo>
                <a:lnTo>
                  <a:pt x="11790" y="2815"/>
                </a:lnTo>
                <a:lnTo>
                  <a:pt x="12025" y="1632"/>
                </a:lnTo>
                <a:lnTo>
                  <a:pt x="12031" y="1605"/>
                </a:lnTo>
                <a:lnTo>
                  <a:pt x="12038" y="1576"/>
                </a:lnTo>
                <a:lnTo>
                  <a:pt x="12046" y="1549"/>
                </a:lnTo>
                <a:lnTo>
                  <a:pt x="12055" y="1523"/>
                </a:lnTo>
                <a:lnTo>
                  <a:pt x="12065" y="1496"/>
                </a:lnTo>
                <a:lnTo>
                  <a:pt x="12076" y="1471"/>
                </a:lnTo>
                <a:lnTo>
                  <a:pt x="12088" y="1446"/>
                </a:lnTo>
                <a:lnTo>
                  <a:pt x="12100" y="1422"/>
                </a:lnTo>
                <a:lnTo>
                  <a:pt x="12113" y="1399"/>
                </a:lnTo>
                <a:lnTo>
                  <a:pt x="12127" y="1376"/>
                </a:lnTo>
                <a:lnTo>
                  <a:pt x="12142" y="1355"/>
                </a:lnTo>
                <a:lnTo>
                  <a:pt x="12158" y="1334"/>
                </a:lnTo>
                <a:lnTo>
                  <a:pt x="12174" y="1313"/>
                </a:lnTo>
                <a:lnTo>
                  <a:pt x="12190" y="1293"/>
                </a:lnTo>
                <a:lnTo>
                  <a:pt x="12208" y="1275"/>
                </a:lnTo>
                <a:lnTo>
                  <a:pt x="12227" y="1256"/>
                </a:lnTo>
                <a:lnTo>
                  <a:pt x="12245" y="1240"/>
                </a:lnTo>
                <a:lnTo>
                  <a:pt x="12265" y="1224"/>
                </a:lnTo>
                <a:lnTo>
                  <a:pt x="12284" y="1208"/>
                </a:lnTo>
                <a:lnTo>
                  <a:pt x="12305" y="1194"/>
                </a:lnTo>
                <a:lnTo>
                  <a:pt x="12326" y="1181"/>
                </a:lnTo>
                <a:lnTo>
                  <a:pt x="12347" y="1169"/>
                </a:lnTo>
                <a:lnTo>
                  <a:pt x="12368" y="1158"/>
                </a:lnTo>
                <a:lnTo>
                  <a:pt x="12390" y="1148"/>
                </a:lnTo>
                <a:lnTo>
                  <a:pt x="12413" y="1138"/>
                </a:lnTo>
                <a:lnTo>
                  <a:pt x="12436" y="1131"/>
                </a:lnTo>
                <a:lnTo>
                  <a:pt x="12459" y="1124"/>
                </a:lnTo>
                <a:lnTo>
                  <a:pt x="12483" y="1119"/>
                </a:lnTo>
                <a:lnTo>
                  <a:pt x="12506" y="1114"/>
                </a:lnTo>
                <a:lnTo>
                  <a:pt x="12530" y="1111"/>
                </a:lnTo>
                <a:lnTo>
                  <a:pt x="12555" y="1109"/>
                </a:lnTo>
                <a:lnTo>
                  <a:pt x="12579" y="1109"/>
                </a:lnTo>
                <a:lnTo>
                  <a:pt x="12600" y="1109"/>
                </a:lnTo>
                <a:lnTo>
                  <a:pt x="12621" y="1111"/>
                </a:lnTo>
                <a:lnTo>
                  <a:pt x="12640" y="1113"/>
                </a:lnTo>
                <a:lnTo>
                  <a:pt x="12659" y="1117"/>
                </a:lnTo>
                <a:lnTo>
                  <a:pt x="12677" y="1122"/>
                </a:lnTo>
                <a:lnTo>
                  <a:pt x="12696" y="1128"/>
                </a:lnTo>
                <a:lnTo>
                  <a:pt x="12713" y="1134"/>
                </a:lnTo>
                <a:lnTo>
                  <a:pt x="12730" y="1142"/>
                </a:lnTo>
                <a:lnTo>
                  <a:pt x="12747" y="1152"/>
                </a:lnTo>
                <a:lnTo>
                  <a:pt x="12763" y="1161"/>
                </a:lnTo>
                <a:lnTo>
                  <a:pt x="12779" y="1172"/>
                </a:lnTo>
                <a:lnTo>
                  <a:pt x="12793" y="1184"/>
                </a:lnTo>
                <a:lnTo>
                  <a:pt x="12808" y="1197"/>
                </a:lnTo>
                <a:lnTo>
                  <a:pt x="12823" y="1212"/>
                </a:lnTo>
                <a:lnTo>
                  <a:pt x="12836" y="1227"/>
                </a:lnTo>
                <a:lnTo>
                  <a:pt x="12849" y="1243"/>
                </a:lnTo>
                <a:lnTo>
                  <a:pt x="12852" y="1248"/>
                </a:lnTo>
                <a:lnTo>
                  <a:pt x="13080" y="1042"/>
                </a:lnTo>
                <a:lnTo>
                  <a:pt x="13078" y="1039"/>
                </a:lnTo>
                <a:lnTo>
                  <a:pt x="13058" y="1017"/>
                </a:lnTo>
                <a:lnTo>
                  <a:pt x="13037" y="997"/>
                </a:lnTo>
                <a:lnTo>
                  <a:pt x="13016" y="978"/>
                </a:lnTo>
                <a:lnTo>
                  <a:pt x="12993" y="959"/>
                </a:lnTo>
                <a:lnTo>
                  <a:pt x="12970" y="944"/>
                </a:lnTo>
                <a:lnTo>
                  <a:pt x="12945" y="929"/>
                </a:lnTo>
                <a:lnTo>
                  <a:pt x="12921" y="916"/>
                </a:lnTo>
                <a:lnTo>
                  <a:pt x="12895" y="904"/>
                </a:lnTo>
                <a:lnTo>
                  <a:pt x="12868" y="893"/>
                </a:lnTo>
                <a:lnTo>
                  <a:pt x="12840" y="884"/>
                </a:lnTo>
                <a:lnTo>
                  <a:pt x="12813" y="877"/>
                </a:lnTo>
                <a:lnTo>
                  <a:pt x="12783" y="870"/>
                </a:lnTo>
                <a:lnTo>
                  <a:pt x="12753" y="864"/>
                </a:lnTo>
                <a:lnTo>
                  <a:pt x="12722" y="861"/>
                </a:lnTo>
                <a:lnTo>
                  <a:pt x="12691" y="859"/>
                </a:lnTo>
                <a:lnTo>
                  <a:pt x="12658" y="859"/>
                </a:lnTo>
                <a:close/>
                <a:moveTo>
                  <a:pt x="10973" y="882"/>
                </a:moveTo>
                <a:lnTo>
                  <a:pt x="11259" y="882"/>
                </a:lnTo>
                <a:lnTo>
                  <a:pt x="11258" y="886"/>
                </a:lnTo>
                <a:lnTo>
                  <a:pt x="10875" y="2815"/>
                </a:lnTo>
                <a:lnTo>
                  <a:pt x="10598" y="2815"/>
                </a:lnTo>
                <a:lnTo>
                  <a:pt x="10599" y="2810"/>
                </a:lnTo>
                <a:lnTo>
                  <a:pt x="10635" y="2610"/>
                </a:lnTo>
                <a:lnTo>
                  <a:pt x="10609" y="2637"/>
                </a:lnTo>
                <a:lnTo>
                  <a:pt x="10581" y="2663"/>
                </a:lnTo>
                <a:lnTo>
                  <a:pt x="10552" y="2687"/>
                </a:lnTo>
                <a:lnTo>
                  <a:pt x="10522" y="2709"/>
                </a:lnTo>
                <a:lnTo>
                  <a:pt x="10491" y="2730"/>
                </a:lnTo>
                <a:lnTo>
                  <a:pt x="10459" y="2748"/>
                </a:lnTo>
                <a:lnTo>
                  <a:pt x="10425" y="2766"/>
                </a:lnTo>
                <a:lnTo>
                  <a:pt x="10391" y="2780"/>
                </a:lnTo>
                <a:lnTo>
                  <a:pt x="10355" y="2794"/>
                </a:lnTo>
                <a:lnTo>
                  <a:pt x="10319" y="2805"/>
                </a:lnTo>
                <a:lnTo>
                  <a:pt x="10281" y="2815"/>
                </a:lnTo>
                <a:lnTo>
                  <a:pt x="10242" y="2824"/>
                </a:lnTo>
                <a:lnTo>
                  <a:pt x="10202" y="2830"/>
                </a:lnTo>
                <a:lnTo>
                  <a:pt x="10161" y="2835"/>
                </a:lnTo>
                <a:lnTo>
                  <a:pt x="10118" y="2837"/>
                </a:lnTo>
                <a:lnTo>
                  <a:pt x="10075" y="2838"/>
                </a:lnTo>
                <a:lnTo>
                  <a:pt x="10045" y="2837"/>
                </a:lnTo>
                <a:lnTo>
                  <a:pt x="10017" y="2836"/>
                </a:lnTo>
                <a:lnTo>
                  <a:pt x="9988" y="2833"/>
                </a:lnTo>
                <a:lnTo>
                  <a:pt x="9960" y="2828"/>
                </a:lnTo>
                <a:lnTo>
                  <a:pt x="9933" y="2823"/>
                </a:lnTo>
                <a:lnTo>
                  <a:pt x="9907" y="2815"/>
                </a:lnTo>
                <a:lnTo>
                  <a:pt x="9881" y="2807"/>
                </a:lnTo>
                <a:lnTo>
                  <a:pt x="9856" y="2799"/>
                </a:lnTo>
                <a:lnTo>
                  <a:pt x="9832" y="2789"/>
                </a:lnTo>
                <a:lnTo>
                  <a:pt x="9809" y="2777"/>
                </a:lnTo>
                <a:lnTo>
                  <a:pt x="9786" y="2765"/>
                </a:lnTo>
                <a:lnTo>
                  <a:pt x="9765" y="2752"/>
                </a:lnTo>
                <a:lnTo>
                  <a:pt x="9744" y="2736"/>
                </a:lnTo>
                <a:lnTo>
                  <a:pt x="9724" y="2721"/>
                </a:lnTo>
                <a:lnTo>
                  <a:pt x="9706" y="2705"/>
                </a:lnTo>
                <a:lnTo>
                  <a:pt x="9687" y="2687"/>
                </a:lnTo>
                <a:lnTo>
                  <a:pt x="9671" y="2669"/>
                </a:lnTo>
                <a:lnTo>
                  <a:pt x="9654" y="2649"/>
                </a:lnTo>
                <a:lnTo>
                  <a:pt x="9639" y="2630"/>
                </a:lnTo>
                <a:lnTo>
                  <a:pt x="9625" y="2608"/>
                </a:lnTo>
                <a:lnTo>
                  <a:pt x="9612" y="2586"/>
                </a:lnTo>
                <a:lnTo>
                  <a:pt x="9600" y="2563"/>
                </a:lnTo>
                <a:lnTo>
                  <a:pt x="9589" y="2540"/>
                </a:lnTo>
                <a:lnTo>
                  <a:pt x="9579" y="2515"/>
                </a:lnTo>
                <a:lnTo>
                  <a:pt x="9570" y="2490"/>
                </a:lnTo>
                <a:lnTo>
                  <a:pt x="9563" y="2464"/>
                </a:lnTo>
                <a:lnTo>
                  <a:pt x="9556" y="2436"/>
                </a:lnTo>
                <a:lnTo>
                  <a:pt x="9551" y="2409"/>
                </a:lnTo>
                <a:lnTo>
                  <a:pt x="9546" y="2381"/>
                </a:lnTo>
                <a:lnTo>
                  <a:pt x="9543" y="2351"/>
                </a:lnTo>
                <a:lnTo>
                  <a:pt x="9541" y="2322"/>
                </a:lnTo>
                <a:lnTo>
                  <a:pt x="9541" y="2291"/>
                </a:lnTo>
                <a:lnTo>
                  <a:pt x="9541" y="2267"/>
                </a:lnTo>
                <a:lnTo>
                  <a:pt x="9542" y="2243"/>
                </a:lnTo>
                <a:lnTo>
                  <a:pt x="9544" y="2221"/>
                </a:lnTo>
                <a:lnTo>
                  <a:pt x="9546" y="2199"/>
                </a:lnTo>
                <a:lnTo>
                  <a:pt x="9550" y="2179"/>
                </a:lnTo>
                <a:lnTo>
                  <a:pt x="9553" y="2158"/>
                </a:lnTo>
                <a:lnTo>
                  <a:pt x="9556" y="2137"/>
                </a:lnTo>
                <a:lnTo>
                  <a:pt x="9560" y="2116"/>
                </a:lnTo>
                <a:lnTo>
                  <a:pt x="9564" y="2099"/>
                </a:lnTo>
                <a:lnTo>
                  <a:pt x="9806" y="882"/>
                </a:lnTo>
                <a:lnTo>
                  <a:pt x="10088" y="882"/>
                </a:lnTo>
                <a:lnTo>
                  <a:pt x="10087" y="886"/>
                </a:lnTo>
                <a:lnTo>
                  <a:pt x="9849" y="2074"/>
                </a:lnTo>
                <a:lnTo>
                  <a:pt x="9844" y="2098"/>
                </a:lnTo>
                <a:lnTo>
                  <a:pt x="9840" y="2123"/>
                </a:lnTo>
                <a:lnTo>
                  <a:pt x="9837" y="2146"/>
                </a:lnTo>
                <a:lnTo>
                  <a:pt x="9834" y="2170"/>
                </a:lnTo>
                <a:lnTo>
                  <a:pt x="9832" y="2192"/>
                </a:lnTo>
                <a:lnTo>
                  <a:pt x="9830" y="2214"/>
                </a:lnTo>
                <a:lnTo>
                  <a:pt x="9830" y="2233"/>
                </a:lnTo>
                <a:lnTo>
                  <a:pt x="9829" y="2252"/>
                </a:lnTo>
                <a:lnTo>
                  <a:pt x="9830" y="2271"/>
                </a:lnTo>
                <a:lnTo>
                  <a:pt x="9831" y="2291"/>
                </a:lnTo>
                <a:lnTo>
                  <a:pt x="9832" y="2310"/>
                </a:lnTo>
                <a:lnTo>
                  <a:pt x="9836" y="2327"/>
                </a:lnTo>
                <a:lnTo>
                  <a:pt x="9839" y="2345"/>
                </a:lnTo>
                <a:lnTo>
                  <a:pt x="9843" y="2361"/>
                </a:lnTo>
                <a:lnTo>
                  <a:pt x="9848" y="2377"/>
                </a:lnTo>
                <a:lnTo>
                  <a:pt x="9853" y="2394"/>
                </a:lnTo>
                <a:lnTo>
                  <a:pt x="9860" y="2409"/>
                </a:lnTo>
                <a:lnTo>
                  <a:pt x="9866" y="2423"/>
                </a:lnTo>
                <a:lnTo>
                  <a:pt x="9874" y="2437"/>
                </a:lnTo>
                <a:lnTo>
                  <a:pt x="9881" y="2451"/>
                </a:lnTo>
                <a:lnTo>
                  <a:pt x="9890" y="2464"/>
                </a:lnTo>
                <a:lnTo>
                  <a:pt x="9900" y="2477"/>
                </a:lnTo>
                <a:lnTo>
                  <a:pt x="9911" y="2488"/>
                </a:lnTo>
                <a:lnTo>
                  <a:pt x="9922" y="2499"/>
                </a:lnTo>
                <a:lnTo>
                  <a:pt x="9933" y="2509"/>
                </a:lnTo>
                <a:lnTo>
                  <a:pt x="9945" y="2519"/>
                </a:lnTo>
                <a:lnTo>
                  <a:pt x="9958" y="2529"/>
                </a:lnTo>
                <a:lnTo>
                  <a:pt x="9971" y="2538"/>
                </a:lnTo>
                <a:lnTo>
                  <a:pt x="9985" y="2545"/>
                </a:lnTo>
                <a:lnTo>
                  <a:pt x="9999" y="2553"/>
                </a:lnTo>
                <a:lnTo>
                  <a:pt x="10015" y="2560"/>
                </a:lnTo>
                <a:lnTo>
                  <a:pt x="10031" y="2565"/>
                </a:lnTo>
                <a:lnTo>
                  <a:pt x="10046" y="2571"/>
                </a:lnTo>
                <a:lnTo>
                  <a:pt x="10064" y="2575"/>
                </a:lnTo>
                <a:lnTo>
                  <a:pt x="10081" y="2579"/>
                </a:lnTo>
                <a:lnTo>
                  <a:pt x="10099" y="2583"/>
                </a:lnTo>
                <a:lnTo>
                  <a:pt x="10117" y="2585"/>
                </a:lnTo>
                <a:lnTo>
                  <a:pt x="10137" y="2587"/>
                </a:lnTo>
                <a:lnTo>
                  <a:pt x="10157" y="2588"/>
                </a:lnTo>
                <a:lnTo>
                  <a:pt x="10176" y="2588"/>
                </a:lnTo>
                <a:lnTo>
                  <a:pt x="10195" y="2588"/>
                </a:lnTo>
                <a:lnTo>
                  <a:pt x="10219" y="2586"/>
                </a:lnTo>
                <a:lnTo>
                  <a:pt x="10248" y="2583"/>
                </a:lnTo>
                <a:lnTo>
                  <a:pt x="10282" y="2576"/>
                </a:lnTo>
                <a:lnTo>
                  <a:pt x="10301" y="2572"/>
                </a:lnTo>
                <a:lnTo>
                  <a:pt x="10320" y="2567"/>
                </a:lnTo>
                <a:lnTo>
                  <a:pt x="10341" y="2561"/>
                </a:lnTo>
                <a:lnTo>
                  <a:pt x="10362" y="2554"/>
                </a:lnTo>
                <a:lnTo>
                  <a:pt x="10383" y="2545"/>
                </a:lnTo>
                <a:lnTo>
                  <a:pt x="10404" y="2536"/>
                </a:lnTo>
                <a:lnTo>
                  <a:pt x="10426" y="2526"/>
                </a:lnTo>
                <a:lnTo>
                  <a:pt x="10448" y="2513"/>
                </a:lnTo>
                <a:lnTo>
                  <a:pt x="10471" y="2500"/>
                </a:lnTo>
                <a:lnTo>
                  <a:pt x="10493" y="2484"/>
                </a:lnTo>
                <a:lnTo>
                  <a:pt x="10515" y="2468"/>
                </a:lnTo>
                <a:lnTo>
                  <a:pt x="10536" y="2449"/>
                </a:lnTo>
                <a:lnTo>
                  <a:pt x="10558" y="2429"/>
                </a:lnTo>
                <a:lnTo>
                  <a:pt x="10579" y="2407"/>
                </a:lnTo>
                <a:lnTo>
                  <a:pt x="10600" y="2383"/>
                </a:lnTo>
                <a:lnTo>
                  <a:pt x="10619" y="2357"/>
                </a:lnTo>
                <a:lnTo>
                  <a:pt x="10638" y="2328"/>
                </a:lnTo>
                <a:lnTo>
                  <a:pt x="10655" y="2298"/>
                </a:lnTo>
                <a:lnTo>
                  <a:pt x="10673" y="2265"/>
                </a:lnTo>
                <a:lnTo>
                  <a:pt x="10688" y="2230"/>
                </a:lnTo>
                <a:lnTo>
                  <a:pt x="10704" y="2192"/>
                </a:lnTo>
                <a:lnTo>
                  <a:pt x="10717" y="2153"/>
                </a:lnTo>
                <a:lnTo>
                  <a:pt x="10729" y="2110"/>
                </a:lnTo>
                <a:lnTo>
                  <a:pt x="10738" y="2064"/>
                </a:lnTo>
                <a:lnTo>
                  <a:pt x="10973" y="88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de-CH"/>
          </a:p>
        </p:txBody>
      </p:sp>
    </p:spTree>
    <p:extLst>
      <p:ext uri="{BB962C8B-B14F-4D97-AF65-F5344CB8AC3E}">
        <p14:creationId xmlns:p14="http://schemas.microsoft.com/office/powerpoint/2010/main" val="772611761"/>
      </p:ext>
    </p:extLst>
  </p:cSld>
  <p:clrMap bg1="lt1" tx1="dk1" bg2="lt2" tx2="dk2" accent1="accent1" accent2="accent2" accent3="accent3" accent4="accent4" accent5="accent5" accent6="accent6" hlink="hlink" folHlink="folHlink"/>
  <p:sldLayoutIdLst>
    <p:sldLayoutId id="2147483654" r:id="rId1"/>
    <p:sldLayoutId id="2147483679" r:id="rId2"/>
  </p:sldLayoutIdLst>
  <p:txStyles>
    <p:titleStyle>
      <a:lvl1pPr algn="l" defTabSz="1475110" rtl="0" eaLnBrk="1" latinLnBrk="0" hangingPunct="1">
        <a:lnSpc>
          <a:spcPts val="3900"/>
        </a:lnSpc>
        <a:spcBef>
          <a:spcPct val="0"/>
        </a:spcBef>
        <a:buNone/>
        <a:defRPr sz="3500" b="1" kern="1200">
          <a:solidFill>
            <a:schemeClr val="bg2"/>
          </a:solidFill>
          <a:latin typeface="+mj-lt"/>
          <a:ea typeface="+mj-ea"/>
          <a:cs typeface="+mj-cs"/>
        </a:defRPr>
      </a:lvl1pPr>
    </p:titleStyle>
    <p:bodyStyle>
      <a:lvl1pPr marL="0" indent="0" algn="l" defTabSz="1475110" rtl="0" eaLnBrk="1" latinLnBrk="0" hangingPunct="1">
        <a:lnSpc>
          <a:spcPts val="1200"/>
        </a:lnSpc>
        <a:spcBef>
          <a:spcPts val="0"/>
        </a:spcBef>
        <a:buFont typeface="Arial" panose="020B0604020202020204" pitchFamily="34" charset="0"/>
        <a:buNone/>
        <a:defRPr sz="1000" kern="1200">
          <a:solidFill>
            <a:schemeClr val="tx1"/>
          </a:solidFill>
          <a:latin typeface="+mn-lt"/>
          <a:ea typeface="+mn-ea"/>
          <a:cs typeface="+mn-cs"/>
        </a:defRPr>
      </a:lvl1pPr>
      <a:lvl2pPr marL="180975" indent="-180975"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2pPr>
      <a:lvl3pPr marL="357188" indent="-180975" algn="l" defTabSz="1475110" rtl="0" eaLnBrk="1" latinLnBrk="0" hangingPunct="1">
        <a:lnSpc>
          <a:spcPts val="1200"/>
        </a:lnSpc>
        <a:spcBef>
          <a:spcPts val="0"/>
        </a:spcBef>
        <a:buFont typeface="Symbol" panose="05050102010706020507" pitchFamily="18" charset="2"/>
        <a:buChar char="-"/>
        <a:defRPr sz="1000" kern="1200">
          <a:solidFill>
            <a:schemeClr val="tx1"/>
          </a:solidFill>
          <a:latin typeface="+mn-lt"/>
          <a:ea typeface="+mn-ea"/>
          <a:cs typeface="+mn-cs"/>
        </a:defRPr>
      </a:lvl3pPr>
      <a:lvl4pPr marL="541338" indent="-182563"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4pPr>
      <a:lvl5pPr marL="714375" indent="-180975" algn="l" defTabSz="1475110" rtl="0" eaLnBrk="1" latinLnBrk="0" hangingPunct="1">
        <a:lnSpc>
          <a:spcPts val="1200"/>
        </a:lnSpc>
        <a:spcBef>
          <a:spcPts val="0"/>
        </a:spcBef>
        <a:buFont typeface="Symbol" panose="05050102010706020507" pitchFamily="18" charset="2"/>
        <a:buChar char="-"/>
        <a:tabLst/>
        <a:defRPr sz="1000" kern="1200">
          <a:solidFill>
            <a:schemeClr val="tx1"/>
          </a:solidFill>
          <a:latin typeface="+mn-lt"/>
          <a:ea typeface="+mn-ea"/>
          <a:cs typeface="+mn-cs"/>
        </a:defRPr>
      </a:lvl5pPr>
      <a:lvl6pPr marL="405655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6pPr>
      <a:lvl7pPr marL="479410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7pPr>
      <a:lvl8pPr marL="553166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8pPr>
      <a:lvl9pPr marL="626921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9pPr>
    </p:bodyStyle>
    <p:otherStyle>
      <a:defPPr>
        <a:defRPr lang="de-DE"/>
      </a:defPPr>
      <a:lvl1pPr marL="0" algn="l" defTabSz="1475110" rtl="0" eaLnBrk="1" latinLnBrk="0" hangingPunct="1">
        <a:defRPr sz="2900" kern="1200">
          <a:solidFill>
            <a:schemeClr val="tx1"/>
          </a:solidFill>
          <a:latin typeface="+mn-lt"/>
          <a:ea typeface="+mn-ea"/>
          <a:cs typeface="+mn-cs"/>
        </a:defRPr>
      </a:lvl1pPr>
      <a:lvl2pPr marL="737555" algn="l" defTabSz="1475110" rtl="0" eaLnBrk="1" latinLnBrk="0" hangingPunct="1">
        <a:defRPr sz="2900" kern="1200">
          <a:solidFill>
            <a:schemeClr val="tx1"/>
          </a:solidFill>
          <a:latin typeface="+mn-lt"/>
          <a:ea typeface="+mn-ea"/>
          <a:cs typeface="+mn-cs"/>
        </a:defRPr>
      </a:lvl2pPr>
      <a:lvl3pPr marL="1475110" algn="l" defTabSz="1475110" rtl="0" eaLnBrk="1" latinLnBrk="0" hangingPunct="1">
        <a:defRPr sz="2900" kern="1200">
          <a:solidFill>
            <a:schemeClr val="tx1"/>
          </a:solidFill>
          <a:latin typeface="+mn-lt"/>
          <a:ea typeface="+mn-ea"/>
          <a:cs typeface="+mn-cs"/>
        </a:defRPr>
      </a:lvl3pPr>
      <a:lvl4pPr marL="2212665" algn="l" defTabSz="1475110" rtl="0" eaLnBrk="1" latinLnBrk="0" hangingPunct="1">
        <a:defRPr sz="2900" kern="1200">
          <a:solidFill>
            <a:schemeClr val="tx1"/>
          </a:solidFill>
          <a:latin typeface="+mn-lt"/>
          <a:ea typeface="+mn-ea"/>
          <a:cs typeface="+mn-cs"/>
        </a:defRPr>
      </a:lvl4pPr>
      <a:lvl5pPr marL="2950220" algn="l" defTabSz="1475110" rtl="0" eaLnBrk="1" latinLnBrk="0" hangingPunct="1">
        <a:defRPr sz="2900" kern="1200">
          <a:solidFill>
            <a:schemeClr val="tx1"/>
          </a:solidFill>
          <a:latin typeface="+mn-lt"/>
          <a:ea typeface="+mn-ea"/>
          <a:cs typeface="+mn-cs"/>
        </a:defRPr>
      </a:lvl5pPr>
      <a:lvl6pPr marL="3687775" algn="l" defTabSz="1475110" rtl="0" eaLnBrk="1" latinLnBrk="0" hangingPunct="1">
        <a:defRPr sz="2900" kern="1200">
          <a:solidFill>
            <a:schemeClr val="tx1"/>
          </a:solidFill>
          <a:latin typeface="+mn-lt"/>
          <a:ea typeface="+mn-ea"/>
          <a:cs typeface="+mn-cs"/>
        </a:defRPr>
      </a:lvl6pPr>
      <a:lvl7pPr marL="4425330" algn="l" defTabSz="1475110" rtl="0" eaLnBrk="1" latinLnBrk="0" hangingPunct="1">
        <a:defRPr sz="2900" kern="1200">
          <a:solidFill>
            <a:schemeClr val="tx1"/>
          </a:solidFill>
          <a:latin typeface="+mn-lt"/>
          <a:ea typeface="+mn-ea"/>
          <a:cs typeface="+mn-cs"/>
        </a:defRPr>
      </a:lvl7pPr>
      <a:lvl8pPr marL="5162885" algn="l" defTabSz="1475110" rtl="0" eaLnBrk="1" latinLnBrk="0" hangingPunct="1">
        <a:defRPr sz="2900" kern="1200">
          <a:solidFill>
            <a:schemeClr val="tx1"/>
          </a:solidFill>
          <a:latin typeface="+mn-lt"/>
          <a:ea typeface="+mn-ea"/>
          <a:cs typeface="+mn-cs"/>
        </a:defRPr>
      </a:lvl8pPr>
      <a:lvl9pPr marL="5900440" algn="l" defTabSz="1475110" rtl="0" eaLnBrk="1" latinLnBrk="0" hangingPunct="1">
        <a:defRPr sz="29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396000" y="1206500"/>
            <a:ext cx="14329650" cy="1800000"/>
          </a:xfrm>
          <a:prstGeom prst="rect">
            <a:avLst/>
          </a:prstGeom>
          <a:solidFill>
            <a:schemeClr val="tx2"/>
          </a:solidFill>
        </p:spPr>
        <p:txBody>
          <a:bodyPr vert="horz" lIns="324000" tIns="324000" rIns="324000" bIns="324000" rtlCol="0" anchor="t" anchorCtr="0">
            <a:noAutofit/>
          </a:bodyPr>
          <a:lstStyle/>
          <a:p>
            <a:r>
              <a:rPr lang="de-DE" dirty="0"/>
              <a:t>Titelmasterformat durch Klicken bearbeiten</a:t>
            </a:r>
            <a:endParaRPr lang="de-CH" dirty="0"/>
          </a:p>
        </p:txBody>
      </p:sp>
      <p:sp>
        <p:nvSpPr>
          <p:cNvPr id="3" name="Textplatzhalter 2"/>
          <p:cNvSpPr>
            <a:spLocks noGrp="1"/>
          </p:cNvSpPr>
          <p:nvPr>
            <p:ph type="body" idx="1"/>
          </p:nvPr>
        </p:nvSpPr>
        <p:spPr>
          <a:xfrm>
            <a:off x="396000" y="3208338"/>
            <a:ext cx="14329650" cy="4917771"/>
          </a:xfrm>
          <a:prstGeom prst="rect">
            <a:avLst/>
          </a:prstGeom>
        </p:spPr>
        <p:txBody>
          <a:bodyPr vert="horz" lIns="0" tIns="0" rIns="0" bIns="0" rtlCol="0">
            <a:noAutofit/>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CH" dirty="0"/>
          </a:p>
        </p:txBody>
      </p:sp>
      <p:sp>
        <p:nvSpPr>
          <p:cNvPr id="8" name="Freeform 5"/>
          <p:cNvSpPr>
            <a:spLocks noEditPoints="1"/>
          </p:cNvSpPr>
          <p:nvPr/>
        </p:nvSpPr>
        <p:spPr bwMode="auto">
          <a:xfrm>
            <a:off x="396000" y="396000"/>
            <a:ext cx="2520950" cy="409575"/>
          </a:xfrm>
          <a:custGeom>
            <a:avLst/>
            <a:gdLst>
              <a:gd name="T0" fmla="*/ 2491 w 17468"/>
              <a:gd name="T1" fmla="*/ 1090 h 2838"/>
              <a:gd name="T2" fmla="*/ 6234 w 17468"/>
              <a:gd name="T3" fmla="*/ 1725 h 2838"/>
              <a:gd name="T4" fmla="*/ 10872 w 17468"/>
              <a:gd name="T5" fmla="*/ 351 h 2838"/>
              <a:gd name="T6" fmla="*/ 15019 w 17468"/>
              <a:gd name="T7" fmla="*/ 860 h 2838"/>
              <a:gd name="T8" fmla="*/ 14561 w 17468"/>
              <a:gd name="T9" fmla="*/ 1005 h 2838"/>
              <a:gd name="T10" fmla="*/ 14235 w 17468"/>
              <a:gd name="T11" fmla="*/ 1382 h 2838"/>
              <a:gd name="T12" fmla="*/ 14070 w 17468"/>
              <a:gd name="T13" fmla="*/ 1925 h 2838"/>
              <a:gd name="T14" fmla="*/ 14074 w 17468"/>
              <a:gd name="T15" fmla="*/ 2332 h 2838"/>
              <a:gd name="T16" fmla="*/ 14238 w 17468"/>
              <a:gd name="T17" fmla="*/ 2651 h 2838"/>
              <a:gd name="T18" fmla="*/ 14550 w 17468"/>
              <a:gd name="T19" fmla="*/ 2819 h 2838"/>
              <a:gd name="T20" fmla="*/ 14870 w 17468"/>
              <a:gd name="T21" fmla="*/ 2828 h 2838"/>
              <a:gd name="T22" fmla="*/ 15101 w 17468"/>
              <a:gd name="T23" fmla="*/ 2761 h 2838"/>
              <a:gd name="T24" fmla="*/ 15310 w 17468"/>
              <a:gd name="T25" fmla="*/ 2631 h 2838"/>
              <a:gd name="T26" fmla="*/ 15075 w 17468"/>
              <a:gd name="T27" fmla="*/ 2488 h 2838"/>
              <a:gd name="T28" fmla="*/ 14751 w 17468"/>
              <a:gd name="T29" fmla="*/ 2588 h 2838"/>
              <a:gd name="T30" fmla="*/ 14549 w 17468"/>
              <a:gd name="T31" fmla="*/ 2542 h 2838"/>
              <a:gd name="T32" fmla="*/ 14393 w 17468"/>
              <a:gd name="T33" fmla="*/ 2388 h 2838"/>
              <a:gd name="T34" fmla="*/ 14337 w 17468"/>
              <a:gd name="T35" fmla="*/ 2097 h 2838"/>
              <a:gd name="T36" fmla="*/ 14398 w 17468"/>
              <a:gd name="T37" fmla="*/ 1714 h 2838"/>
              <a:gd name="T38" fmla="*/ 14576 w 17468"/>
              <a:gd name="T39" fmla="*/ 1342 h 2838"/>
              <a:gd name="T40" fmla="*/ 14813 w 17468"/>
              <a:gd name="T41" fmla="*/ 1156 h 2838"/>
              <a:gd name="T42" fmla="*/ 15127 w 17468"/>
              <a:gd name="T43" fmla="*/ 1116 h 2838"/>
              <a:gd name="T44" fmla="*/ 15376 w 17468"/>
              <a:gd name="T45" fmla="*/ 1268 h 2838"/>
              <a:gd name="T46" fmla="*/ 15527 w 17468"/>
              <a:gd name="T47" fmla="*/ 1030 h 2838"/>
              <a:gd name="T48" fmla="*/ 15349 w 17468"/>
              <a:gd name="T49" fmla="*/ 911 h 2838"/>
              <a:gd name="T50" fmla="*/ 15112 w 17468"/>
              <a:gd name="T51" fmla="*/ 860 h 2838"/>
              <a:gd name="T52" fmla="*/ 16588 w 17468"/>
              <a:gd name="T53" fmla="*/ 927 h 2838"/>
              <a:gd name="T54" fmla="*/ 16035 w 17468"/>
              <a:gd name="T55" fmla="*/ 2815 h 2838"/>
              <a:gd name="T56" fmla="*/ 16430 w 17468"/>
              <a:gd name="T57" fmla="*/ 1290 h 2838"/>
              <a:gd name="T58" fmla="*/ 16670 w 17468"/>
              <a:gd name="T59" fmla="*/ 1136 h 2838"/>
              <a:gd name="T60" fmla="*/ 16911 w 17468"/>
              <a:gd name="T61" fmla="*/ 1114 h 2838"/>
              <a:gd name="T62" fmla="*/ 17076 w 17468"/>
              <a:gd name="T63" fmla="*/ 1188 h 2838"/>
              <a:gd name="T64" fmla="*/ 17166 w 17468"/>
              <a:gd name="T65" fmla="*/ 1336 h 2838"/>
              <a:gd name="T66" fmla="*/ 17171 w 17468"/>
              <a:gd name="T67" fmla="*/ 1550 h 2838"/>
              <a:gd name="T68" fmla="*/ 17465 w 17468"/>
              <a:gd name="T69" fmla="*/ 1481 h 2838"/>
              <a:gd name="T70" fmla="*/ 17430 w 17468"/>
              <a:gd name="T71" fmla="*/ 1182 h 2838"/>
              <a:gd name="T72" fmla="*/ 17264 w 17468"/>
              <a:gd name="T73" fmla="*/ 961 h 2838"/>
              <a:gd name="T74" fmla="*/ 16991 w 17468"/>
              <a:gd name="T75" fmla="*/ 861 h 2838"/>
              <a:gd name="T76" fmla="*/ 8963 w 17468"/>
              <a:gd name="T77" fmla="*/ 1132 h 2838"/>
              <a:gd name="T78" fmla="*/ 8004 w 17468"/>
              <a:gd name="T79" fmla="*/ 1128 h 2838"/>
              <a:gd name="T80" fmla="*/ 12290 w 17468"/>
              <a:gd name="T81" fmla="*/ 957 h 2838"/>
              <a:gd name="T82" fmla="*/ 12170 w 17468"/>
              <a:gd name="T83" fmla="*/ 886 h 2838"/>
              <a:gd name="T84" fmla="*/ 12065 w 17468"/>
              <a:gd name="T85" fmla="*/ 1496 h 2838"/>
              <a:gd name="T86" fmla="*/ 12227 w 17468"/>
              <a:gd name="T87" fmla="*/ 1256 h 2838"/>
              <a:gd name="T88" fmla="*/ 12459 w 17468"/>
              <a:gd name="T89" fmla="*/ 1124 h 2838"/>
              <a:gd name="T90" fmla="*/ 12696 w 17468"/>
              <a:gd name="T91" fmla="*/ 1128 h 2838"/>
              <a:gd name="T92" fmla="*/ 12852 w 17468"/>
              <a:gd name="T93" fmla="*/ 1248 h 2838"/>
              <a:gd name="T94" fmla="*/ 12868 w 17468"/>
              <a:gd name="T95" fmla="*/ 893 h 2838"/>
              <a:gd name="T96" fmla="*/ 10875 w 17468"/>
              <a:gd name="T97" fmla="*/ 2815 h 2838"/>
              <a:gd name="T98" fmla="*/ 10391 w 17468"/>
              <a:gd name="T99" fmla="*/ 2780 h 2838"/>
              <a:gd name="T100" fmla="*/ 9988 w 17468"/>
              <a:gd name="T101" fmla="*/ 2833 h 2838"/>
              <a:gd name="T102" fmla="*/ 9724 w 17468"/>
              <a:gd name="T103" fmla="*/ 2721 h 2838"/>
              <a:gd name="T104" fmla="*/ 9570 w 17468"/>
              <a:gd name="T105" fmla="*/ 2490 h 2838"/>
              <a:gd name="T106" fmla="*/ 9546 w 17468"/>
              <a:gd name="T107" fmla="*/ 2199 h 2838"/>
              <a:gd name="T108" fmla="*/ 9840 w 17468"/>
              <a:gd name="T109" fmla="*/ 2123 h 2838"/>
              <a:gd name="T110" fmla="*/ 9839 w 17468"/>
              <a:gd name="T111" fmla="*/ 2345 h 2838"/>
              <a:gd name="T112" fmla="*/ 9922 w 17468"/>
              <a:gd name="T113" fmla="*/ 2499 h 2838"/>
              <a:gd name="T114" fmla="*/ 10081 w 17468"/>
              <a:gd name="T115" fmla="*/ 2579 h 2838"/>
              <a:gd name="T116" fmla="*/ 10320 w 17468"/>
              <a:gd name="T117" fmla="*/ 2567 h 2838"/>
              <a:gd name="T118" fmla="*/ 10558 w 17468"/>
              <a:gd name="T119" fmla="*/ 2429 h 2838"/>
              <a:gd name="T120" fmla="*/ 10738 w 17468"/>
              <a:gd name="T121" fmla="*/ 2064 h 28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7468" h="2838">
                <a:moveTo>
                  <a:pt x="6359" y="1090"/>
                </a:moveTo>
                <a:lnTo>
                  <a:pt x="5726" y="1090"/>
                </a:lnTo>
                <a:lnTo>
                  <a:pt x="5949" y="0"/>
                </a:lnTo>
                <a:lnTo>
                  <a:pt x="566" y="0"/>
                </a:lnTo>
                <a:lnTo>
                  <a:pt x="0" y="2815"/>
                </a:lnTo>
                <a:lnTo>
                  <a:pt x="2146" y="2815"/>
                </a:lnTo>
                <a:lnTo>
                  <a:pt x="2287" y="2111"/>
                </a:lnTo>
                <a:lnTo>
                  <a:pt x="1020" y="2111"/>
                </a:lnTo>
                <a:lnTo>
                  <a:pt x="1096" y="1725"/>
                </a:lnTo>
                <a:lnTo>
                  <a:pt x="2364" y="1725"/>
                </a:lnTo>
                <a:lnTo>
                  <a:pt x="2491" y="1090"/>
                </a:lnTo>
                <a:lnTo>
                  <a:pt x="1224" y="1090"/>
                </a:lnTo>
                <a:lnTo>
                  <a:pt x="1300" y="704"/>
                </a:lnTo>
                <a:lnTo>
                  <a:pt x="3309" y="704"/>
                </a:lnTo>
                <a:lnTo>
                  <a:pt x="2885" y="2815"/>
                </a:lnTo>
                <a:lnTo>
                  <a:pt x="3765" y="2815"/>
                </a:lnTo>
                <a:lnTo>
                  <a:pt x="4189" y="704"/>
                </a:lnTo>
                <a:lnTo>
                  <a:pt x="4928" y="704"/>
                </a:lnTo>
                <a:lnTo>
                  <a:pt x="4503" y="2815"/>
                </a:lnTo>
                <a:lnTo>
                  <a:pt x="5383" y="2815"/>
                </a:lnTo>
                <a:lnTo>
                  <a:pt x="5601" y="1725"/>
                </a:lnTo>
                <a:lnTo>
                  <a:pt x="6234" y="1725"/>
                </a:lnTo>
                <a:lnTo>
                  <a:pt x="6017" y="2815"/>
                </a:lnTo>
                <a:lnTo>
                  <a:pt x="6897" y="2815"/>
                </a:lnTo>
                <a:lnTo>
                  <a:pt x="7462" y="0"/>
                </a:lnTo>
                <a:lnTo>
                  <a:pt x="6582" y="0"/>
                </a:lnTo>
                <a:lnTo>
                  <a:pt x="6359" y="1090"/>
                </a:lnTo>
                <a:close/>
                <a:moveTo>
                  <a:pt x="10121" y="351"/>
                </a:moveTo>
                <a:lnTo>
                  <a:pt x="10403" y="351"/>
                </a:lnTo>
                <a:lnTo>
                  <a:pt x="10473" y="0"/>
                </a:lnTo>
                <a:lnTo>
                  <a:pt x="10191" y="0"/>
                </a:lnTo>
                <a:lnTo>
                  <a:pt x="10121" y="351"/>
                </a:lnTo>
                <a:close/>
                <a:moveTo>
                  <a:pt x="10872" y="351"/>
                </a:moveTo>
                <a:lnTo>
                  <a:pt x="11153" y="351"/>
                </a:lnTo>
                <a:lnTo>
                  <a:pt x="11223" y="0"/>
                </a:lnTo>
                <a:lnTo>
                  <a:pt x="10943" y="0"/>
                </a:lnTo>
                <a:lnTo>
                  <a:pt x="10872" y="351"/>
                </a:lnTo>
                <a:close/>
                <a:moveTo>
                  <a:pt x="13609" y="351"/>
                </a:moveTo>
                <a:lnTo>
                  <a:pt x="13890" y="351"/>
                </a:lnTo>
                <a:lnTo>
                  <a:pt x="13960" y="0"/>
                </a:lnTo>
                <a:lnTo>
                  <a:pt x="13680" y="0"/>
                </a:lnTo>
                <a:lnTo>
                  <a:pt x="13609" y="351"/>
                </a:lnTo>
                <a:close/>
                <a:moveTo>
                  <a:pt x="15066" y="859"/>
                </a:moveTo>
                <a:lnTo>
                  <a:pt x="15019" y="860"/>
                </a:lnTo>
                <a:lnTo>
                  <a:pt x="14972" y="863"/>
                </a:lnTo>
                <a:lnTo>
                  <a:pt x="14927" y="868"/>
                </a:lnTo>
                <a:lnTo>
                  <a:pt x="14883" y="875"/>
                </a:lnTo>
                <a:lnTo>
                  <a:pt x="14839" y="885"/>
                </a:lnTo>
                <a:lnTo>
                  <a:pt x="14795" y="896"/>
                </a:lnTo>
                <a:lnTo>
                  <a:pt x="14754" y="909"/>
                </a:lnTo>
                <a:lnTo>
                  <a:pt x="14714" y="925"/>
                </a:lnTo>
                <a:lnTo>
                  <a:pt x="14674" y="942"/>
                </a:lnTo>
                <a:lnTo>
                  <a:pt x="14635" y="962"/>
                </a:lnTo>
                <a:lnTo>
                  <a:pt x="14598" y="982"/>
                </a:lnTo>
                <a:lnTo>
                  <a:pt x="14561" y="1005"/>
                </a:lnTo>
                <a:lnTo>
                  <a:pt x="14526" y="1030"/>
                </a:lnTo>
                <a:lnTo>
                  <a:pt x="14492" y="1058"/>
                </a:lnTo>
                <a:lnTo>
                  <a:pt x="14458" y="1086"/>
                </a:lnTo>
                <a:lnTo>
                  <a:pt x="14426" y="1117"/>
                </a:lnTo>
                <a:lnTo>
                  <a:pt x="14396" y="1149"/>
                </a:lnTo>
                <a:lnTo>
                  <a:pt x="14365" y="1184"/>
                </a:lnTo>
                <a:lnTo>
                  <a:pt x="14337" y="1220"/>
                </a:lnTo>
                <a:lnTo>
                  <a:pt x="14310" y="1257"/>
                </a:lnTo>
                <a:lnTo>
                  <a:pt x="14283" y="1298"/>
                </a:lnTo>
                <a:lnTo>
                  <a:pt x="14259" y="1339"/>
                </a:lnTo>
                <a:lnTo>
                  <a:pt x="14235" y="1382"/>
                </a:lnTo>
                <a:lnTo>
                  <a:pt x="14213" y="1427"/>
                </a:lnTo>
                <a:lnTo>
                  <a:pt x="14192" y="1474"/>
                </a:lnTo>
                <a:lnTo>
                  <a:pt x="14172" y="1522"/>
                </a:lnTo>
                <a:lnTo>
                  <a:pt x="14155" y="1572"/>
                </a:lnTo>
                <a:lnTo>
                  <a:pt x="14137" y="1623"/>
                </a:lnTo>
                <a:lnTo>
                  <a:pt x="14122" y="1677"/>
                </a:lnTo>
                <a:lnTo>
                  <a:pt x="14108" y="1731"/>
                </a:lnTo>
                <a:lnTo>
                  <a:pt x="14094" y="1788"/>
                </a:lnTo>
                <a:lnTo>
                  <a:pt x="14084" y="1846"/>
                </a:lnTo>
                <a:lnTo>
                  <a:pt x="14076" y="1885"/>
                </a:lnTo>
                <a:lnTo>
                  <a:pt x="14070" y="1925"/>
                </a:lnTo>
                <a:lnTo>
                  <a:pt x="14065" y="1966"/>
                </a:lnTo>
                <a:lnTo>
                  <a:pt x="14062" y="2005"/>
                </a:lnTo>
                <a:lnTo>
                  <a:pt x="14058" y="2043"/>
                </a:lnTo>
                <a:lnTo>
                  <a:pt x="14056" y="2079"/>
                </a:lnTo>
                <a:lnTo>
                  <a:pt x="14055" y="2113"/>
                </a:lnTo>
                <a:lnTo>
                  <a:pt x="14055" y="2143"/>
                </a:lnTo>
                <a:lnTo>
                  <a:pt x="14056" y="2183"/>
                </a:lnTo>
                <a:lnTo>
                  <a:pt x="14058" y="2221"/>
                </a:lnTo>
                <a:lnTo>
                  <a:pt x="14062" y="2259"/>
                </a:lnTo>
                <a:lnTo>
                  <a:pt x="14067" y="2297"/>
                </a:lnTo>
                <a:lnTo>
                  <a:pt x="14074" y="2332"/>
                </a:lnTo>
                <a:lnTo>
                  <a:pt x="14081" y="2366"/>
                </a:lnTo>
                <a:lnTo>
                  <a:pt x="14091" y="2400"/>
                </a:lnTo>
                <a:lnTo>
                  <a:pt x="14102" y="2433"/>
                </a:lnTo>
                <a:lnTo>
                  <a:pt x="14114" y="2464"/>
                </a:lnTo>
                <a:lnTo>
                  <a:pt x="14128" y="2494"/>
                </a:lnTo>
                <a:lnTo>
                  <a:pt x="14144" y="2524"/>
                </a:lnTo>
                <a:lnTo>
                  <a:pt x="14160" y="2551"/>
                </a:lnTo>
                <a:lnTo>
                  <a:pt x="14177" y="2578"/>
                </a:lnTo>
                <a:lnTo>
                  <a:pt x="14196" y="2603"/>
                </a:lnTo>
                <a:lnTo>
                  <a:pt x="14216" y="2628"/>
                </a:lnTo>
                <a:lnTo>
                  <a:pt x="14238" y="2651"/>
                </a:lnTo>
                <a:lnTo>
                  <a:pt x="14260" y="2673"/>
                </a:lnTo>
                <a:lnTo>
                  <a:pt x="14284" y="2694"/>
                </a:lnTo>
                <a:lnTo>
                  <a:pt x="14310" y="2714"/>
                </a:lnTo>
                <a:lnTo>
                  <a:pt x="14336" y="2731"/>
                </a:lnTo>
                <a:lnTo>
                  <a:pt x="14363" y="2747"/>
                </a:lnTo>
                <a:lnTo>
                  <a:pt x="14391" y="2763"/>
                </a:lnTo>
                <a:lnTo>
                  <a:pt x="14421" y="2777"/>
                </a:lnTo>
                <a:lnTo>
                  <a:pt x="14451" y="2790"/>
                </a:lnTo>
                <a:lnTo>
                  <a:pt x="14483" y="2801"/>
                </a:lnTo>
                <a:lnTo>
                  <a:pt x="14516" y="2811"/>
                </a:lnTo>
                <a:lnTo>
                  <a:pt x="14550" y="2819"/>
                </a:lnTo>
                <a:lnTo>
                  <a:pt x="14585" y="2826"/>
                </a:lnTo>
                <a:lnTo>
                  <a:pt x="14621" y="2831"/>
                </a:lnTo>
                <a:lnTo>
                  <a:pt x="14658" y="2835"/>
                </a:lnTo>
                <a:lnTo>
                  <a:pt x="14696" y="2837"/>
                </a:lnTo>
                <a:lnTo>
                  <a:pt x="14734" y="2838"/>
                </a:lnTo>
                <a:lnTo>
                  <a:pt x="14757" y="2838"/>
                </a:lnTo>
                <a:lnTo>
                  <a:pt x="14780" y="2837"/>
                </a:lnTo>
                <a:lnTo>
                  <a:pt x="14803" y="2836"/>
                </a:lnTo>
                <a:lnTo>
                  <a:pt x="14825" y="2834"/>
                </a:lnTo>
                <a:lnTo>
                  <a:pt x="14847" y="2831"/>
                </a:lnTo>
                <a:lnTo>
                  <a:pt x="14870" y="2828"/>
                </a:lnTo>
                <a:lnTo>
                  <a:pt x="14891" y="2825"/>
                </a:lnTo>
                <a:lnTo>
                  <a:pt x="14913" y="2821"/>
                </a:lnTo>
                <a:lnTo>
                  <a:pt x="14934" y="2816"/>
                </a:lnTo>
                <a:lnTo>
                  <a:pt x="14956" y="2811"/>
                </a:lnTo>
                <a:lnTo>
                  <a:pt x="14978" y="2805"/>
                </a:lnTo>
                <a:lnTo>
                  <a:pt x="14998" y="2799"/>
                </a:lnTo>
                <a:lnTo>
                  <a:pt x="15019" y="2792"/>
                </a:lnTo>
                <a:lnTo>
                  <a:pt x="15040" y="2786"/>
                </a:lnTo>
                <a:lnTo>
                  <a:pt x="15061" y="2778"/>
                </a:lnTo>
                <a:lnTo>
                  <a:pt x="15081" y="2769"/>
                </a:lnTo>
                <a:lnTo>
                  <a:pt x="15101" y="2761"/>
                </a:lnTo>
                <a:lnTo>
                  <a:pt x="15121" y="2751"/>
                </a:lnTo>
                <a:lnTo>
                  <a:pt x="15141" y="2741"/>
                </a:lnTo>
                <a:lnTo>
                  <a:pt x="15161" y="2731"/>
                </a:lnTo>
                <a:lnTo>
                  <a:pt x="15180" y="2720"/>
                </a:lnTo>
                <a:lnTo>
                  <a:pt x="15199" y="2709"/>
                </a:lnTo>
                <a:lnTo>
                  <a:pt x="15218" y="2697"/>
                </a:lnTo>
                <a:lnTo>
                  <a:pt x="15236" y="2684"/>
                </a:lnTo>
                <a:lnTo>
                  <a:pt x="15255" y="2672"/>
                </a:lnTo>
                <a:lnTo>
                  <a:pt x="15274" y="2658"/>
                </a:lnTo>
                <a:lnTo>
                  <a:pt x="15291" y="2645"/>
                </a:lnTo>
                <a:lnTo>
                  <a:pt x="15310" y="2631"/>
                </a:lnTo>
                <a:lnTo>
                  <a:pt x="15343" y="2600"/>
                </a:lnTo>
                <a:lnTo>
                  <a:pt x="15377" y="2567"/>
                </a:lnTo>
                <a:lnTo>
                  <a:pt x="15381" y="2565"/>
                </a:lnTo>
                <a:lnTo>
                  <a:pt x="15218" y="2368"/>
                </a:lnTo>
                <a:lnTo>
                  <a:pt x="15215" y="2363"/>
                </a:lnTo>
                <a:lnTo>
                  <a:pt x="15212" y="2366"/>
                </a:lnTo>
                <a:lnTo>
                  <a:pt x="15184" y="2395"/>
                </a:lnTo>
                <a:lnTo>
                  <a:pt x="15157" y="2421"/>
                </a:lnTo>
                <a:lnTo>
                  <a:pt x="15129" y="2446"/>
                </a:lnTo>
                <a:lnTo>
                  <a:pt x="15102" y="2468"/>
                </a:lnTo>
                <a:lnTo>
                  <a:pt x="15075" y="2488"/>
                </a:lnTo>
                <a:lnTo>
                  <a:pt x="15048" y="2506"/>
                </a:lnTo>
                <a:lnTo>
                  <a:pt x="15020" y="2523"/>
                </a:lnTo>
                <a:lnTo>
                  <a:pt x="14992" y="2537"/>
                </a:lnTo>
                <a:lnTo>
                  <a:pt x="14964" y="2549"/>
                </a:lnTo>
                <a:lnTo>
                  <a:pt x="14935" y="2560"/>
                </a:lnTo>
                <a:lnTo>
                  <a:pt x="14907" y="2568"/>
                </a:lnTo>
                <a:lnTo>
                  <a:pt x="14876" y="2576"/>
                </a:lnTo>
                <a:lnTo>
                  <a:pt x="14847" y="2581"/>
                </a:lnTo>
                <a:lnTo>
                  <a:pt x="14815" y="2585"/>
                </a:lnTo>
                <a:lnTo>
                  <a:pt x="14783" y="2587"/>
                </a:lnTo>
                <a:lnTo>
                  <a:pt x="14751" y="2588"/>
                </a:lnTo>
                <a:lnTo>
                  <a:pt x="14731" y="2588"/>
                </a:lnTo>
                <a:lnTo>
                  <a:pt x="14712" y="2587"/>
                </a:lnTo>
                <a:lnTo>
                  <a:pt x="14694" y="2585"/>
                </a:lnTo>
                <a:lnTo>
                  <a:pt x="14675" y="2583"/>
                </a:lnTo>
                <a:lnTo>
                  <a:pt x="14657" y="2579"/>
                </a:lnTo>
                <a:lnTo>
                  <a:pt x="14638" y="2575"/>
                </a:lnTo>
                <a:lnTo>
                  <a:pt x="14620" y="2571"/>
                </a:lnTo>
                <a:lnTo>
                  <a:pt x="14601" y="2564"/>
                </a:lnTo>
                <a:lnTo>
                  <a:pt x="14584" y="2557"/>
                </a:lnTo>
                <a:lnTo>
                  <a:pt x="14566" y="2550"/>
                </a:lnTo>
                <a:lnTo>
                  <a:pt x="14549" y="2542"/>
                </a:lnTo>
                <a:lnTo>
                  <a:pt x="14531" y="2532"/>
                </a:lnTo>
                <a:lnTo>
                  <a:pt x="14515" y="2523"/>
                </a:lnTo>
                <a:lnTo>
                  <a:pt x="14498" y="2512"/>
                </a:lnTo>
                <a:lnTo>
                  <a:pt x="14483" y="2500"/>
                </a:lnTo>
                <a:lnTo>
                  <a:pt x="14469" y="2487"/>
                </a:lnTo>
                <a:lnTo>
                  <a:pt x="14454" y="2473"/>
                </a:lnTo>
                <a:lnTo>
                  <a:pt x="14441" y="2458"/>
                </a:lnTo>
                <a:lnTo>
                  <a:pt x="14427" y="2442"/>
                </a:lnTo>
                <a:lnTo>
                  <a:pt x="14414" y="2425"/>
                </a:lnTo>
                <a:lnTo>
                  <a:pt x="14403" y="2407"/>
                </a:lnTo>
                <a:lnTo>
                  <a:pt x="14393" y="2388"/>
                </a:lnTo>
                <a:lnTo>
                  <a:pt x="14383" y="2369"/>
                </a:lnTo>
                <a:lnTo>
                  <a:pt x="14373" y="2347"/>
                </a:lnTo>
                <a:lnTo>
                  <a:pt x="14365" y="2325"/>
                </a:lnTo>
                <a:lnTo>
                  <a:pt x="14358" y="2301"/>
                </a:lnTo>
                <a:lnTo>
                  <a:pt x="14351" y="2277"/>
                </a:lnTo>
                <a:lnTo>
                  <a:pt x="14347" y="2251"/>
                </a:lnTo>
                <a:lnTo>
                  <a:pt x="14342" y="2223"/>
                </a:lnTo>
                <a:lnTo>
                  <a:pt x="14339" y="2195"/>
                </a:lnTo>
                <a:lnTo>
                  <a:pt x="14337" y="2166"/>
                </a:lnTo>
                <a:lnTo>
                  <a:pt x="14337" y="2135"/>
                </a:lnTo>
                <a:lnTo>
                  <a:pt x="14337" y="2097"/>
                </a:lnTo>
                <a:lnTo>
                  <a:pt x="14339" y="2060"/>
                </a:lnTo>
                <a:lnTo>
                  <a:pt x="14341" y="2024"/>
                </a:lnTo>
                <a:lnTo>
                  <a:pt x="14346" y="1989"/>
                </a:lnTo>
                <a:lnTo>
                  <a:pt x="14350" y="1954"/>
                </a:lnTo>
                <a:lnTo>
                  <a:pt x="14354" y="1919"/>
                </a:lnTo>
                <a:lnTo>
                  <a:pt x="14361" y="1883"/>
                </a:lnTo>
                <a:lnTo>
                  <a:pt x="14367" y="1847"/>
                </a:lnTo>
                <a:lnTo>
                  <a:pt x="14374" y="1815"/>
                </a:lnTo>
                <a:lnTo>
                  <a:pt x="14381" y="1782"/>
                </a:lnTo>
                <a:lnTo>
                  <a:pt x="14389" y="1749"/>
                </a:lnTo>
                <a:lnTo>
                  <a:pt x="14398" y="1714"/>
                </a:lnTo>
                <a:lnTo>
                  <a:pt x="14408" y="1679"/>
                </a:lnTo>
                <a:lnTo>
                  <a:pt x="14420" y="1643"/>
                </a:lnTo>
                <a:lnTo>
                  <a:pt x="14433" y="1606"/>
                </a:lnTo>
                <a:lnTo>
                  <a:pt x="14447" y="1570"/>
                </a:lnTo>
                <a:lnTo>
                  <a:pt x="14462" y="1533"/>
                </a:lnTo>
                <a:lnTo>
                  <a:pt x="14480" y="1496"/>
                </a:lnTo>
                <a:lnTo>
                  <a:pt x="14498" y="1460"/>
                </a:lnTo>
                <a:lnTo>
                  <a:pt x="14518" y="1426"/>
                </a:lnTo>
                <a:lnTo>
                  <a:pt x="14540" y="1391"/>
                </a:lnTo>
                <a:lnTo>
                  <a:pt x="14564" y="1358"/>
                </a:lnTo>
                <a:lnTo>
                  <a:pt x="14576" y="1342"/>
                </a:lnTo>
                <a:lnTo>
                  <a:pt x="14589" y="1325"/>
                </a:lnTo>
                <a:lnTo>
                  <a:pt x="14602" y="1310"/>
                </a:lnTo>
                <a:lnTo>
                  <a:pt x="14616" y="1295"/>
                </a:lnTo>
                <a:lnTo>
                  <a:pt x="14639" y="1273"/>
                </a:lnTo>
                <a:lnTo>
                  <a:pt x="14662" y="1252"/>
                </a:lnTo>
                <a:lnTo>
                  <a:pt x="14686" y="1232"/>
                </a:lnTo>
                <a:lnTo>
                  <a:pt x="14710" y="1214"/>
                </a:lnTo>
                <a:lnTo>
                  <a:pt x="14735" y="1197"/>
                </a:lnTo>
                <a:lnTo>
                  <a:pt x="14760" y="1182"/>
                </a:lnTo>
                <a:lnTo>
                  <a:pt x="14787" y="1168"/>
                </a:lnTo>
                <a:lnTo>
                  <a:pt x="14813" y="1156"/>
                </a:lnTo>
                <a:lnTo>
                  <a:pt x="14839" y="1145"/>
                </a:lnTo>
                <a:lnTo>
                  <a:pt x="14866" y="1135"/>
                </a:lnTo>
                <a:lnTo>
                  <a:pt x="14894" y="1128"/>
                </a:lnTo>
                <a:lnTo>
                  <a:pt x="14922" y="1121"/>
                </a:lnTo>
                <a:lnTo>
                  <a:pt x="14950" y="1116"/>
                </a:lnTo>
                <a:lnTo>
                  <a:pt x="14980" y="1111"/>
                </a:lnTo>
                <a:lnTo>
                  <a:pt x="15009" y="1109"/>
                </a:lnTo>
                <a:lnTo>
                  <a:pt x="15039" y="1109"/>
                </a:lnTo>
                <a:lnTo>
                  <a:pt x="15071" y="1109"/>
                </a:lnTo>
                <a:lnTo>
                  <a:pt x="15099" y="1111"/>
                </a:lnTo>
                <a:lnTo>
                  <a:pt x="15127" y="1116"/>
                </a:lnTo>
                <a:lnTo>
                  <a:pt x="15155" y="1121"/>
                </a:lnTo>
                <a:lnTo>
                  <a:pt x="15180" y="1128"/>
                </a:lnTo>
                <a:lnTo>
                  <a:pt x="15205" y="1136"/>
                </a:lnTo>
                <a:lnTo>
                  <a:pt x="15229" y="1146"/>
                </a:lnTo>
                <a:lnTo>
                  <a:pt x="15252" y="1158"/>
                </a:lnTo>
                <a:lnTo>
                  <a:pt x="15274" y="1171"/>
                </a:lnTo>
                <a:lnTo>
                  <a:pt x="15295" y="1187"/>
                </a:lnTo>
                <a:lnTo>
                  <a:pt x="15316" y="1204"/>
                </a:lnTo>
                <a:lnTo>
                  <a:pt x="15336" y="1224"/>
                </a:lnTo>
                <a:lnTo>
                  <a:pt x="15357" y="1245"/>
                </a:lnTo>
                <a:lnTo>
                  <a:pt x="15376" y="1268"/>
                </a:lnTo>
                <a:lnTo>
                  <a:pt x="15395" y="1295"/>
                </a:lnTo>
                <a:lnTo>
                  <a:pt x="15414" y="1322"/>
                </a:lnTo>
                <a:lnTo>
                  <a:pt x="15417" y="1325"/>
                </a:lnTo>
                <a:lnTo>
                  <a:pt x="15623" y="1150"/>
                </a:lnTo>
                <a:lnTo>
                  <a:pt x="15626" y="1148"/>
                </a:lnTo>
                <a:lnTo>
                  <a:pt x="15624" y="1145"/>
                </a:lnTo>
                <a:lnTo>
                  <a:pt x="15598" y="1109"/>
                </a:lnTo>
                <a:lnTo>
                  <a:pt x="15569" y="1076"/>
                </a:lnTo>
                <a:lnTo>
                  <a:pt x="15555" y="1060"/>
                </a:lnTo>
                <a:lnTo>
                  <a:pt x="15541" y="1046"/>
                </a:lnTo>
                <a:lnTo>
                  <a:pt x="15527" y="1030"/>
                </a:lnTo>
                <a:lnTo>
                  <a:pt x="15512" y="1017"/>
                </a:lnTo>
                <a:lnTo>
                  <a:pt x="15496" y="1003"/>
                </a:lnTo>
                <a:lnTo>
                  <a:pt x="15481" y="991"/>
                </a:lnTo>
                <a:lnTo>
                  <a:pt x="15466" y="979"/>
                </a:lnTo>
                <a:lnTo>
                  <a:pt x="15450" y="967"/>
                </a:lnTo>
                <a:lnTo>
                  <a:pt x="15434" y="956"/>
                </a:lnTo>
                <a:lnTo>
                  <a:pt x="15418" y="946"/>
                </a:lnTo>
                <a:lnTo>
                  <a:pt x="15401" y="937"/>
                </a:lnTo>
                <a:lnTo>
                  <a:pt x="15384" y="928"/>
                </a:lnTo>
                <a:lnTo>
                  <a:pt x="15366" y="919"/>
                </a:lnTo>
                <a:lnTo>
                  <a:pt x="15349" y="911"/>
                </a:lnTo>
                <a:lnTo>
                  <a:pt x="15331" y="904"/>
                </a:lnTo>
                <a:lnTo>
                  <a:pt x="15313" y="897"/>
                </a:lnTo>
                <a:lnTo>
                  <a:pt x="15294" y="891"/>
                </a:lnTo>
                <a:lnTo>
                  <a:pt x="15276" y="885"/>
                </a:lnTo>
                <a:lnTo>
                  <a:pt x="15256" y="880"/>
                </a:lnTo>
                <a:lnTo>
                  <a:pt x="15236" y="875"/>
                </a:lnTo>
                <a:lnTo>
                  <a:pt x="15217" y="872"/>
                </a:lnTo>
                <a:lnTo>
                  <a:pt x="15197" y="868"/>
                </a:lnTo>
                <a:lnTo>
                  <a:pt x="15176" y="866"/>
                </a:lnTo>
                <a:lnTo>
                  <a:pt x="15155" y="863"/>
                </a:lnTo>
                <a:lnTo>
                  <a:pt x="15112" y="860"/>
                </a:lnTo>
                <a:lnTo>
                  <a:pt x="15066" y="859"/>
                </a:lnTo>
                <a:close/>
                <a:moveTo>
                  <a:pt x="16933" y="859"/>
                </a:moveTo>
                <a:lnTo>
                  <a:pt x="16889" y="860"/>
                </a:lnTo>
                <a:lnTo>
                  <a:pt x="16848" y="862"/>
                </a:lnTo>
                <a:lnTo>
                  <a:pt x="16807" y="867"/>
                </a:lnTo>
                <a:lnTo>
                  <a:pt x="16768" y="872"/>
                </a:lnTo>
                <a:lnTo>
                  <a:pt x="16730" y="880"/>
                </a:lnTo>
                <a:lnTo>
                  <a:pt x="16693" y="890"/>
                </a:lnTo>
                <a:lnTo>
                  <a:pt x="16657" y="901"/>
                </a:lnTo>
                <a:lnTo>
                  <a:pt x="16622" y="913"/>
                </a:lnTo>
                <a:lnTo>
                  <a:pt x="16588" y="927"/>
                </a:lnTo>
                <a:lnTo>
                  <a:pt x="16555" y="943"/>
                </a:lnTo>
                <a:lnTo>
                  <a:pt x="16525" y="961"/>
                </a:lnTo>
                <a:lnTo>
                  <a:pt x="16494" y="980"/>
                </a:lnTo>
                <a:lnTo>
                  <a:pt x="16464" y="1002"/>
                </a:lnTo>
                <a:lnTo>
                  <a:pt x="16435" y="1025"/>
                </a:lnTo>
                <a:lnTo>
                  <a:pt x="16408" y="1050"/>
                </a:lnTo>
                <a:lnTo>
                  <a:pt x="16382" y="1076"/>
                </a:lnTo>
                <a:lnTo>
                  <a:pt x="16600" y="0"/>
                </a:lnTo>
                <a:lnTo>
                  <a:pt x="16318" y="0"/>
                </a:lnTo>
                <a:lnTo>
                  <a:pt x="15753" y="2815"/>
                </a:lnTo>
                <a:lnTo>
                  <a:pt x="16035" y="2815"/>
                </a:lnTo>
                <a:lnTo>
                  <a:pt x="16269" y="1633"/>
                </a:lnTo>
                <a:lnTo>
                  <a:pt x="16279" y="1587"/>
                </a:lnTo>
                <a:lnTo>
                  <a:pt x="16291" y="1545"/>
                </a:lnTo>
                <a:lnTo>
                  <a:pt x="16304" y="1504"/>
                </a:lnTo>
                <a:lnTo>
                  <a:pt x="16319" y="1467"/>
                </a:lnTo>
                <a:lnTo>
                  <a:pt x="16335" y="1432"/>
                </a:lnTo>
                <a:lnTo>
                  <a:pt x="16352" y="1399"/>
                </a:lnTo>
                <a:lnTo>
                  <a:pt x="16370" y="1369"/>
                </a:lnTo>
                <a:lnTo>
                  <a:pt x="16389" y="1340"/>
                </a:lnTo>
                <a:lnTo>
                  <a:pt x="16409" y="1314"/>
                </a:lnTo>
                <a:lnTo>
                  <a:pt x="16430" y="1290"/>
                </a:lnTo>
                <a:lnTo>
                  <a:pt x="16450" y="1268"/>
                </a:lnTo>
                <a:lnTo>
                  <a:pt x="16472" y="1248"/>
                </a:lnTo>
                <a:lnTo>
                  <a:pt x="16494" y="1229"/>
                </a:lnTo>
                <a:lnTo>
                  <a:pt x="16516" y="1213"/>
                </a:lnTo>
                <a:lnTo>
                  <a:pt x="16539" y="1197"/>
                </a:lnTo>
                <a:lnTo>
                  <a:pt x="16561" y="1183"/>
                </a:lnTo>
                <a:lnTo>
                  <a:pt x="16584" y="1171"/>
                </a:lnTo>
                <a:lnTo>
                  <a:pt x="16606" y="1160"/>
                </a:lnTo>
                <a:lnTo>
                  <a:pt x="16627" y="1152"/>
                </a:lnTo>
                <a:lnTo>
                  <a:pt x="16649" y="1143"/>
                </a:lnTo>
                <a:lnTo>
                  <a:pt x="16670" y="1136"/>
                </a:lnTo>
                <a:lnTo>
                  <a:pt x="16690" y="1130"/>
                </a:lnTo>
                <a:lnTo>
                  <a:pt x="16709" y="1124"/>
                </a:lnTo>
                <a:lnTo>
                  <a:pt x="16728" y="1121"/>
                </a:lnTo>
                <a:lnTo>
                  <a:pt x="16763" y="1114"/>
                </a:lnTo>
                <a:lnTo>
                  <a:pt x="16792" y="1111"/>
                </a:lnTo>
                <a:lnTo>
                  <a:pt x="16817" y="1109"/>
                </a:lnTo>
                <a:lnTo>
                  <a:pt x="16835" y="1109"/>
                </a:lnTo>
                <a:lnTo>
                  <a:pt x="16854" y="1109"/>
                </a:lnTo>
                <a:lnTo>
                  <a:pt x="16874" y="1110"/>
                </a:lnTo>
                <a:lnTo>
                  <a:pt x="16893" y="1112"/>
                </a:lnTo>
                <a:lnTo>
                  <a:pt x="16911" y="1114"/>
                </a:lnTo>
                <a:lnTo>
                  <a:pt x="16930" y="1118"/>
                </a:lnTo>
                <a:lnTo>
                  <a:pt x="16946" y="1122"/>
                </a:lnTo>
                <a:lnTo>
                  <a:pt x="16964" y="1126"/>
                </a:lnTo>
                <a:lnTo>
                  <a:pt x="16980" y="1132"/>
                </a:lnTo>
                <a:lnTo>
                  <a:pt x="16995" y="1137"/>
                </a:lnTo>
                <a:lnTo>
                  <a:pt x="17011" y="1144"/>
                </a:lnTo>
                <a:lnTo>
                  <a:pt x="17025" y="1152"/>
                </a:lnTo>
                <a:lnTo>
                  <a:pt x="17038" y="1159"/>
                </a:lnTo>
                <a:lnTo>
                  <a:pt x="17052" y="1168"/>
                </a:lnTo>
                <a:lnTo>
                  <a:pt x="17064" y="1178"/>
                </a:lnTo>
                <a:lnTo>
                  <a:pt x="17076" y="1188"/>
                </a:lnTo>
                <a:lnTo>
                  <a:pt x="17088" y="1197"/>
                </a:lnTo>
                <a:lnTo>
                  <a:pt x="17098" y="1209"/>
                </a:lnTo>
                <a:lnTo>
                  <a:pt x="17109" y="1220"/>
                </a:lnTo>
                <a:lnTo>
                  <a:pt x="17118" y="1233"/>
                </a:lnTo>
                <a:lnTo>
                  <a:pt x="17126" y="1245"/>
                </a:lnTo>
                <a:lnTo>
                  <a:pt x="17135" y="1260"/>
                </a:lnTo>
                <a:lnTo>
                  <a:pt x="17143" y="1274"/>
                </a:lnTo>
                <a:lnTo>
                  <a:pt x="17149" y="1288"/>
                </a:lnTo>
                <a:lnTo>
                  <a:pt x="17156" y="1303"/>
                </a:lnTo>
                <a:lnTo>
                  <a:pt x="17161" y="1320"/>
                </a:lnTo>
                <a:lnTo>
                  <a:pt x="17166" y="1336"/>
                </a:lnTo>
                <a:lnTo>
                  <a:pt x="17170" y="1352"/>
                </a:lnTo>
                <a:lnTo>
                  <a:pt x="17173" y="1370"/>
                </a:lnTo>
                <a:lnTo>
                  <a:pt x="17175" y="1387"/>
                </a:lnTo>
                <a:lnTo>
                  <a:pt x="17178" y="1406"/>
                </a:lnTo>
                <a:lnTo>
                  <a:pt x="17179" y="1426"/>
                </a:lnTo>
                <a:lnTo>
                  <a:pt x="17179" y="1444"/>
                </a:lnTo>
                <a:lnTo>
                  <a:pt x="17179" y="1463"/>
                </a:lnTo>
                <a:lnTo>
                  <a:pt x="17178" y="1483"/>
                </a:lnTo>
                <a:lnTo>
                  <a:pt x="17175" y="1504"/>
                </a:lnTo>
                <a:lnTo>
                  <a:pt x="17173" y="1527"/>
                </a:lnTo>
                <a:lnTo>
                  <a:pt x="17171" y="1550"/>
                </a:lnTo>
                <a:lnTo>
                  <a:pt x="17168" y="1574"/>
                </a:lnTo>
                <a:lnTo>
                  <a:pt x="17163" y="1599"/>
                </a:lnTo>
                <a:lnTo>
                  <a:pt x="17159" y="1623"/>
                </a:lnTo>
                <a:lnTo>
                  <a:pt x="16920" y="2815"/>
                </a:lnTo>
                <a:lnTo>
                  <a:pt x="17202" y="2815"/>
                </a:lnTo>
                <a:lnTo>
                  <a:pt x="17448" y="1597"/>
                </a:lnTo>
                <a:lnTo>
                  <a:pt x="17453" y="1574"/>
                </a:lnTo>
                <a:lnTo>
                  <a:pt x="17456" y="1550"/>
                </a:lnTo>
                <a:lnTo>
                  <a:pt x="17459" y="1527"/>
                </a:lnTo>
                <a:lnTo>
                  <a:pt x="17463" y="1504"/>
                </a:lnTo>
                <a:lnTo>
                  <a:pt x="17465" y="1481"/>
                </a:lnTo>
                <a:lnTo>
                  <a:pt x="17467" y="1457"/>
                </a:lnTo>
                <a:lnTo>
                  <a:pt x="17468" y="1432"/>
                </a:lnTo>
                <a:lnTo>
                  <a:pt x="17468" y="1405"/>
                </a:lnTo>
                <a:lnTo>
                  <a:pt x="17467" y="1375"/>
                </a:lnTo>
                <a:lnTo>
                  <a:pt x="17466" y="1345"/>
                </a:lnTo>
                <a:lnTo>
                  <a:pt x="17463" y="1316"/>
                </a:lnTo>
                <a:lnTo>
                  <a:pt x="17458" y="1288"/>
                </a:lnTo>
                <a:lnTo>
                  <a:pt x="17453" y="1261"/>
                </a:lnTo>
                <a:lnTo>
                  <a:pt x="17446" y="1233"/>
                </a:lnTo>
                <a:lnTo>
                  <a:pt x="17439" y="1207"/>
                </a:lnTo>
                <a:lnTo>
                  <a:pt x="17430" y="1182"/>
                </a:lnTo>
                <a:lnTo>
                  <a:pt x="17419" y="1157"/>
                </a:lnTo>
                <a:lnTo>
                  <a:pt x="17408" y="1134"/>
                </a:lnTo>
                <a:lnTo>
                  <a:pt x="17396" y="1111"/>
                </a:lnTo>
                <a:lnTo>
                  <a:pt x="17383" y="1089"/>
                </a:lnTo>
                <a:lnTo>
                  <a:pt x="17369" y="1068"/>
                </a:lnTo>
                <a:lnTo>
                  <a:pt x="17353" y="1048"/>
                </a:lnTo>
                <a:lnTo>
                  <a:pt x="17337" y="1028"/>
                </a:lnTo>
                <a:lnTo>
                  <a:pt x="17321" y="1010"/>
                </a:lnTo>
                <a:lnTo>
                  <a:pt x="17302" y="992"/>
                </a:lnTo>
                <a:lnTo>
                  <a:pt x="17283" y="976"/>
                </a:lnTo>
                <a:lnTo>
                  <a:pt x="17264" y="961"/>
                </a:lnTo>
                <a:lnTo>
                  <a:pt x="17243" y="945"/>
                </a:lnTo>
                <a:lnTo>
                  <a:pt x="17221" y="932"/>
                </a:lnTo>
                <a:lnTo>
                  <a:pt x="17198" y="920"/>
                </a:lnTo>
                <a:lnTo>
                  <a:pt x="17175" y="908"/>
                </a:lnTo>
                <a:lnTo>
                  <a:pt x="17151" y="898"/>
                </a:lnTo>
                <a:lnTo>
                  <a:pt x="17126" y="890"/>
                </a:lnTo>
                <a:lnTo>
                  <a:pt x="17101" y="881"/>
                </a:lnTo>
                <a:lnTo>
                  <a:pt x="17075" y="874"/>
                </a:lnTo>
                <a:lnTo>
                  <a:pt x="17048" y="869"/>
                </a:lnTo>
                <a:lnTo>
                  <a:pt x="17019" y="864"/>
                </a:lnTo>
                <a:lnTo>
                  <a:pt x="16991" y="861"/>
                </a:lnTo>
                <a:lnTo>
                  <a:pt x="16963" y="859"/>
                </a:lnTo>
                <a:lnTo>
                  <a:pt x="16933" y="859"/>
                </a:lnTo>
                <a:close/>
                <a:moveTo>
                  <a:pt x="13116" y="2810"/>
                </a:moveTo>
                <a:lnTo>
                  <a:pt x="13115" y="2815"/>
                </a:lnTo>
                <a:lnTo>
                  <a:pt x="13397" y="2815"/>
                </a:lnTo>
                <a:lnTo>
                  <a:pt x="13781" y="882"/>
                </a:lnTo>
                <a:lnTo>
                  <a:pt x="13504" y="882"/>
                </a:lnTo>
                <a:lnTo>
                  <a:pt x="13116" y="2810"/>
                </a:lnTo>
                <a:close/>
                <a:moveTo>
                  <a:pt x="8004" y="1128"/>
                </a:moveTo>
                <a:lnTo>
                  <a:pt x="8003" y="1132"/>
                </a:lnTo>
                <a:lnTo>
                  <a:pt x="8963" y="1132"/>
                </a:lnTo>
                <a:lnTo>
                  <a:pt x="7685" y="2578"/>
                </a:lnTo>
                <a:lnTo>
                  <a:pt x="7684" y="2578"/>
                </a:lnTo>
                <a:lnTo>
                  <a:pt x="7636" y="2815"/>
                </a:lnTo>
                <a:lnTo>
                  <a:pt x="8998" y="2815"/>
                </a:lnTo>
                <a:lnTo>
                  <a:pt x="9047" y="2565"/>
                </a:lnTo>
                <a:lnTo>
                  <a:pt x="8029" y="2565"/>
                </a:lnTo>
                <a:lnTo>
                  <a:pt x="9310" y="1119"/>
                </a:lnTo>
                <a:lnTo>
                  <a:pt x="9312" y="1118"/>
                </a:lnTo>
                <a:lnTo>
                  <a:pt x="9360" y="882"/>
                </a:lnTo>
                <a:lnTo>
                  <a:pt x="8052" y="882"/>
                </a:lnTo>
                <a:lnTo>
                  <a:pt x="8004" y="1128"/>
                </a:lnTo>
                <a:close/>
                <a:moveTo>
                  <a:pt x="12658" y="859"/>
                </a:moveTo>
                <a:lnTo>
                  <a:pt x="12616" y="860"/>
                </a:lnTo>
                <a:lnTo>
                  <a:pt x="12577" y="863"/>
                </a:lnTo>
                <a:lnTo>
                  <a:pt x="12538" y="868"/>
                </a:lnTo>
                <a:lnTo>
                  <a:pt x="12499" y="875"/>
                </a:lnTo>
                <a:lnTo>
                  <a:pt x="12462" y="884"/>
                </a:lnTo>
                <a:lnTo>
                  <a:pt x="12425" y="895"/>
                </a:lnTo>
                <a:lnTo>
                  <a:pt x="12390" y="908"/>
                </a:lnTo>
                <a:lnTo>
                  <a:pt x="12355" y="922"/>
                </a:lnTo>
                <a:lnTo>
                  <a:pt x="12321" y="940"/>
                </a:lnTo>
                <a:lnTo>
                  <a:pt x="12290" y="957"/>
                </a:lnTo>
                <a:lnTo>
                  <a:pt x="12259" y="978"/>
                </a:lnTo>
                <a:lnTo>
                  <a:pt x="12230" y="1000"/>
                </a:lnTo>
                <a:lnTo>
                  <a:pt x="12216" y="1011"/>
                </a:lnTo>
                <a:lnTo>
                  <a:pt x="12201" y="1023"/>
                </a:lnTo>
                <a:lnTo>
                  <a:pt x="12187" y="1036"/>
                </a:lnTo>
                <a:lnTo>
                  <a:pt x="12174" y="1049"/>
                </a:lnTo>
                <a:lnTo>
                  <a:pt x="12162" y="1062"/>
                </a:lnTo>
                <a:lnTo>
                  <a:pt x="12149" y="1075"/>
                </a:lnTo>
                <a:lnTo>
                  <a:pt x="12137" y="1089"/>
                </a:lnTo>
                <a:lnTo>
                  <a:pt x="12126" y="1104"/>
                </a:lnTo>
                <a:lnTo>
                  <a:pt x="12170" y="886"/>
                </a:lnTo>
                <a:lnTo>
                  <a:pt x="12170" y="882"/>
                </a:lnTo>
                <a:lnTo>
                  <a:pt x="11892" y="882"/>
                </a:lnTo>
                <a:lnTo>
                  <a:pt x="11509" y="2810"/>
                </a:lnTo>
                <a:lnTo>
                  <a:pt x="11508" y="2815"/>
                </a:lnTo>
                <a:lnTo>
                  <a:pt x="11790" y="2815"/>
                </a:lnTo>
                <a:lnTo>
                  <a:pt x="12025" y="1632"/>
                </a:lnTo>
                <a:lnTo>
                  <a:pt x="12031" y="1605"/>
                </a:lnTo>
                <a:lnTo>
                  <a:pt x="12038" y="1576"/>
                </a:lnTo>
                <a:lnTo>
                  <a:pt x="12046" y="1549"/>
                </a:lnTo>
                <a:lnTo>
                  <a:pt x="12055" y="1523"/>
                </a:lnTo>
                <a:lnTo>
                  <a:pt x="12065" y="1496"/>
                </a:lnTo>
                <a:lnTo>
                  <a:pt x="12076" y="1471"/>
                </a:lnTo>
                <a:lnTo>
                  <a:pt x="12088" y="1446"/>
                </a:lnTo>
                <a:lnTo>
                  <a:pt x="12100" y="1422"/>
                </a:lnTo>
                <a:lnTo>
                  <a:pt x="12113" y="1399"/>
                </a:lnTo>
                <a:lnTo>
                  <a:pt x="12127" y="1376"/>
                </a:lnTo>
                <a:lnTo>
                  <a:pt x="12142" y="1355"/>
                </a:lnTo>
                <a:lnTo>
                  <a:pt x="12158" y="1334"/>
                </a:lnTo>
                <a:lnTo>
                  <a:pt x="12174" y="1313"/>
                </a:lnTo>
                <a:lnTo>
                  <a:pt x="12190" y="1293"/>
                </a:lnTo>
                <a:lnTo>
                  <a:pt x="12208" y="1275"/>
                </a:lnTo>
                <a:lnTo>
                  <a:pt x="12227" y="1256"/>
                </a:lnTo>
                <a:lnTo>
                  <a:pt x="12245" y="1240"/>
                </a:lnTo>
                <a:lnTo>
                  <a:pt x="12265" y="1224"/>
                </a:lnTo>
                <a:lnTo>
                  <a:pt x="12284" y="1208"/>
                </a:lnTo>
                <a:lnTo>
                  <a:pt x="12305" y="1194"/>
                </a:lnTo>
                <a:lnTo>
                  <a:pt x="12326" y="1181"/>
                </a:lnTo>
                <a:lnTo>
                  <a:pt x="12347" y="1169"/>
                </a:lnTo>
                <a:lnTo>
                  <a:pt x="12368" y="1158"/>
                </a:lnTo>
                <a:lnTo>
                  <a:pt x="12390" y="1148"/>
                </a:lnTo>
                <a:lnTo>
                  <a:pt x="12413" y="1138"/>
                </a:lnTo>
                <a:lnTo>
                  <a:pt x="12436" y="1131"/>
                </a:lnTo>
                <a:lnTo>
                  <a:pt x="12459" y="1124"/>
                </a:lnTo>
                <a:lnTo>
                  <a:pt x="12483" y="1119"/>
                </a:lnTo>
                <a:lnTo>
                  <a:pt x="12506" y="1114"/>
                </a:lnTo>
                <a:lnTo>
                  <a:pt x="12530" y="1111"/>
                </a:lnTo>
                <a:lnTo>
                  <a:pt x="12555" y="1109"/>
                </a:lnTo>
                <a:lnTo>
                  <a:pt x="12579" y="1109"/>
                </a:lnTo>
                <a:lnTo>
                  <a:pt x="12600" y="1109"/>
                </a:lnTo>
                <a:lnTo>
                  <a:pt x="12621" y="1111"/>
                </a:lnTo>
                <a:lnTo>
                  <a:pt x="12640" y="1113"/>
                </a:lnTo>
                <a:lnTo>
                  <a:pt x="12659" y="1117"/>
                </a:lnTo>
                <a:lnTo>
                  <a:pt x="12677" y="1122"/>
                </a:lnTo>
                <a:lnTo>
                  <a:pt x="12696" y="1128"/>
                </a:lnTo>
                <a:lnTo>
                  <a:pt x="12713" y="1134"/>
                </a:lnTo>
                <a:lnTo>
                  <a:pt x="12730" y="1142"/>
                </a:lnTo>
                <a:lnTo>
                  <a:pt x="12747" y="1152"/>
                </a:lnTo>
                <a:lnTo>
                  <a:pt x="12763" y="1161"/>
                </a:lnTo>
                <a:lnTo>
                  <a:pt x="12779" y="1172"/>
                </a:lnTo>
                <a:lnTo>
                  <a:pt x="12793" y="1184"/>
                </a:lnTo>
                <a:lnTo>
                  <a:pt x="12808" y="1197"/>
                </a:lnTo>
                <a:lnTo>
                  <a:pt x="12823" y="1212"/>
                </a:lnTo>
                <a:lnTo>
                  <a:pt x="12836" y="1227"/>
                </a:lnTo>
                <a:lnTo>
                  <a:pt x="12849" y="1243"/>
                </a:lnTo>
                <a:lnTo>
                  <a:pt x="12852" y="1248"/>
                </a:lnTo>
                <a:lnTo>
                  <a:pt x="13080" y="1042"/>
                </a:lnTo>
                <a:lnTo>
                  <a:pt x="13078" y="1039"/>
                </a:lnTo>
                <a:lnTo>
                  <a:pt x="13058" y="1017"/>
                </a:lnTo>
                <a:lnTo>
                  <a:pt x="13037" y="997"/>
                </a:lnTo>
                <a:lnTo>
                  <a:pt x="13016" y="978"/>
                </a:lnTo>
                <a:lnTo>
                  <a:pt x="12993" y="959"/>
                </a:lnTo>
                <a:lnTo>
                  <a:pt x="12970" y="944"/>
                </a:lnTo>
                <a:lnTo>
                  <a:pt x="12945" y="929"/>
                </a:lnTo>
                <a:lnTo>
                  <a:pt x="12921" y="916"/>
                </a:lnTo>
                <a:lnTo>
                  <a:pt x="12895" y="904"/>
                </a:lnTo>
                <a:lnTo>
                  <a:pt x="12868" y="893"/>
                </a:lnTo>
                <a:lnTo>
                  <a:pt x="12840" y="884"/>
                </a:lnTo>
                <a:lnTo>
                  <a:pt x="12813" y="877"/>
                </a:lnTo>
                <a:lnTo>
                  <a:pt x="12783" y="870"/>
                </a:lnTo>
                <a:lnTo>
                  <a:pt x="12753" y="864"/>
                </a:lnTo>
                <a:lnTo>
                  <a:pt x="12722" y="861"/>
                </a:lnTo>
                <a:lnTo>
                  <a:pt x="12691" y="859"/>
                </a:lnTo>
                <a:lnTo>
                  <a:pt x="12658" y="859"/>
                </a:lnTo>
                <a:close/>
                <a:moveTo>
                  <a:pt x="10973" y="882"/>
                </a:moveTo>
                <a:lnTo>
                  <a:pt x="11259" y="882"/>
                </a:lnTo>
                <a:lnTo>
                  <a:pt x="11258" y="886"/>
                </a:lnTo>
                <a:lnTo>
                  <a:pt x="10875" y="2815"/>
                </a:lnTo>
                <a:lnTo>
                  <a:pt x="10598" y="2815"/>
                </a:lnTo>
                <a:lnTo>
                  <a:pt x="10599" y="2810"/>
                </a:lnTo>
                <a:lnTo>
                  <a:pt x="10635" y="2610"/>
                </a:lnTo>
                <a:lnTo>
                  <a:pt x="10609" y="2637"/>
                </a:lnTo>
                <a:lnTo>
                  <a:pt x="10581" y="2663"/>
                </a:lnTo>
                <a:lnTo>
                  <a:pt x="10552" y="2687"/>
                </a:lnTo>
                <a:lnTo>
                  <a:pt x="10522" y="2709"/>
                </a:lnTo>
                <a:lnTo>
                  <a:pt x="10491" y="2730"/>
                </a:lnTo>
                <a:lnTo>
                  <a:pt x="10459" y="2748"/>
                </a:lnTo>
                <a:lnTo>
                  <a:pt x="10425" y="2766"/>
                </a:lnTo>
                <a:lnTo>
                  <a:pt x="10391" y="2780"/>
                </a:lnTo>
                <a:lnTo>
                  <a:pt x="10355" y="2794"/>
                </a:lnTo>
                <a:lnTo>
                  <a:pt x="10319" y="2805"/>
                </a:lnTo>
                <a:lnTo>
                  <a:pt x="10281" y="2815"/>
                </a:lnTo>
                <a:lnTo>
                  <a:pt x="10242" y="2824"/>
                </a:lnTo>
                <a:lnTo>
                  <a:pt x="10202" y="2830"/>
                </a:lnTo>
                <a:lnTo>
                  <a:pt x="10161" y="2835"/>
                </a:lnTo>
                <a:lnTo>
                  <a:pt x="10118" y="2837"/>
                </a:lnTo>
                <a:lnTo>
                  <a:pt x="10075" y="2838"/>
                </a:lnTo>
                <a:lnTo>
                  <a:pt x="10045" y="2837"/>
                </a:lnTo>
                <a:lnTo>
                  <a:pt x="10017" y="2836"/>
                </a:lnTo>
                <a:lnTo>
                  <a:pt x="9988" y="2833"/>
                </a:lnTo>
                <a:lnTo>
                  <a:pt x="9960" y="2828"/>
                </a:lnTo>
                <a:lnTo>
                  <a:pt x="9933" y="2823"/>
                </a:lnTo>
                <a:lnTo>
                  <a:pt x="9907" y="2815"/>
                </a:lnTo>
                <a:lnTo>
                  <a:pt x="9881" y="2807"/>
                </a:lnTo>
                <a:lnTo>
                  <a:pt x="9856" y="2799"/>
                </a:lnTo>
                <a:lnTo>
                  <a:pt x="9832" y="2789"/>
                </a:lnTo>
                <a:lnTo>
                  <a:pt x="9809" y="2777"/>
                </a:lnTo>
                <a:lnTo>
                  <a:pt x="9786" y="2765"/>
                </a:lnTo>
                <a:lnTo>
                  <a:pt x="9765" y="2752"/>
                </a:lnTo>
                <a:lnTo>
                  <a:pt x="9744" y="2736"/>
                </a:lnTo>
                <a:lnTo>
                  <a:pt x="9724" y="2721"/>
                </a:lnTo>
                <a:lnTo>
                  <a:pt x="9706" y="2705"/>
                </a:lnTo>
                <a:lnTo>
                  <a:pt x="9687" y="2687"/>
                </a:lnTo>
                <a:lnTo>
                  <a:pt x="9671" y="2669"/>
                </a:lnTo>
                <a:lnTo>
                  <a:pt x="9654" y="2649"/>
                </a:lnTo>
                <a:lnTo>
                  <a:pt x="9639" y="2630"/>
                </a:lnTo>
                <a:lnTo>
                  <a:pt x="9625" y="2608"/>
                </a:lnTo>
                <a:lnTo>
                  <a:pt x="9612" y="2586"/>
                </a:lnTo>
                <a:lnTo>
                  <a:pt x="9600" y="2563"/>
                </a:lnTo>
                <a:lnTo>
                  <a:pt x="9589" y="2540"/>
                </a:lnTo>
                <a:lnTo>
                  <a:pt x="9579" y="2515"/>
                </a:lnTo>
                <a:lnTo>
                  <a:pt x="9570" y="2490"/>
                </a:lnTo>
                <a:lnTo>
                  <a:pt x="9563" y="2464"/>
                </a:lnTo>
                <a:lnTo>
                  <a:pt x="9556" y="2436"/>
                </a:lnTo>
                <a:lnTo>
                  <a:pt x="9551" y="2409"/>
                </a:lnTo>
                <a:lnTo>
                  <a:pt x="9546" y="2381"/>
                </a:lnTo>
                <a:lnTo>
                  <a:pt x="9543" y="2351"/>
                </a:lnTo>
                <a:lnTo>
                  <a:pt x="9541" y="2322"/>
                </a:lnTo>
                <a:lnTo>
                  <a:pt x="9541" y="2291"/>
                </a:lnTo>
                <a:lnTo>
                  <a:pt x="9541" y="2267"/>
                </a:lnTo>
                <a:lnTo>
                  <a:pt x="9542" y="2243"/>
                </a:lnTo>
                <a:lnTo>
                  <a:pt x="9544" y="2221"/>
                </a:lnTo>
                <a:lnTo>
                  <a:pt x="9546" y="2199"/>
                </a:lnTo>
                <a:lnTo>
                  <a:pt x="9550" y="2179"/>
                </a:lnTo>
                <a:lnTo>
                  <a:pt x="9553" y="2158"/>
                </a:lnTo>
                <a:lnTo>
                  <a:pt x="9556" y="2137"/>
                </a:lnTo>
                <a:lnTo>
                  <a:pt x="9560" y="2116"/>
                </a:lnTo>
                <a:lnTo>
                  <a:pt x="9564" y="2099"/>
                </a:lnTo>
                <a:lnTo>
                  <a:pt x="9806" y="882"/>
                </a:lnTo>
                <a:lnTo>
                  <a:pt x="10088" y="882"/>
                </a:lnTo>
                <a:lnTo>
                  <a:pt x="10087" y="886"/>
                </a:lnTo>
                <a:lnTo>
                  <a:pt x="9849" y="2074"/>
                </a:lnTo>
                <a:lnTo>
                  <a:pt x="9844" y="2098"/>
                </a:lnTo>
                <a:lnTo>
                  <a:pt x="9840" y="2123"/>
                </a:lnTo>
                <a:lnTo>
                  <a:pt x="9837" y="2146"/>
                </a:lnTo>
                <a:lnTo>
                  <a:pt x="9834" y="2170"/>
                </a:lnTo>
                <a:lnTo>
                  <a:pt x="9832" y="2192"/>
                </a:lnTo>
                <a:lnTo>
                  <a:pt x="9830" y="2214"/>
                </a:lnTo>
                <a:lnTo>
                  <a:pt x="9830" y="2233"/>
                </a:lnTo>
                <a:lnTo>
                  <a:pt x="9829" y="2252"/>
                </a:lnTo>
                <a:lnTo>
                  <a:pt x="9830" y="2271"/>
                </a:lnTo>
                <a:lnTo>
                  <a:pt x="9831" y="2291"/>
                </a:lnTo>
                <a:lnTo>
                  <a:pt x="9832" y="2310"/>
                </a:lnTo>
                <a:lnTo>
                  <a:pt x="9836" y="2327"/>
                </a:lnTo>
                <a:lnTo>
                  <a:pt x="9839" y="2345"/>
                </a:lnTo>
                <a:lnTo>
                  <a:pt x="9843" y="2361"/>
                </a:lnTo>
                <a:lnTo>
                  <a:pt x="9848" y="2377"/>
                </a:lnTo>
                <a:lnTo>
                  <a:pt x="9853" y="2394"/>
                </a:lnTo>
                <a:lnTo>
                  <a:pt x="9860" y="2409"/>
                </a:lnTo>
                <a:lnTo>
                  <a:pt x="9866" y="2423"/>
                </a:lnTo>
                <a:lnTo>
                  <a:pt x="9874" y="2437"/>
                </a:lnTo>
                <a:lnTo>
                  <a:pt x="9881" y="2451"/>
                </a:lnTo>
                <a:lnTo>
                  <a:pt x="9890" y="2464"/>
                </a:lnTo>
                <a:lnTo>
                  <a:pt x="9900" y="2477"/>
                </a:lnTo>
                <a:lnTo>
                  <a:pt x="9911" y="2488"/>
                </a:lnTo>
                <a:lnTo>
                  <a:pt x="9922" y="2499"/>
                </a:lnTo>
                <a:lnTo>
                  <a:pt x="9933" y="2509"/>
                </a:lnTo>
                <a:lnTo>
                  <a:pt x="9945" y="2519"/>
                </a:lnTo>
                <a:lnTo>
                  <a:pt x="9958" y="2529"/>
                </a:lnTo>
                <a:lnTo>
                  <a:pt x="9971" y="2538"/>
                </a:lnTo>
                <a:lnTo>
                  <a:pt x="9985" y="2545"/>
                </a:lnTo>
                <a:lnTo>
                  <a:pt x="9999" y="2553"/>
                </a:lnTo>
                <a:lnTo>
                  <a:pt x="10015" y="2560"/>
                </a:lnTo>
                <a:lnTo>
                  <a:pt x="10031" y="2565"/>
                </a:lnTo>
                <a:lnTo>
                  <a:pt x="10046" y="2571"/>
                </a:lnTo>
                <a:lnTo>
                  <a:pt x="10064" y="2575"/>
                </a:lnTo>
                <a:lnTo>
                  <a:pt x="10081" y="2579"/>
                </a:lnTo>
                <a:lnTo>
                  <a:pt x="10099" y="2583"/>
                </a:lnTo>
                <a:lnTo>
                  <a:pt x="10117" y="2585"/>
                </a:lnTo>
                <a:lnTo>
                  <a:pt x="10137" y="2587"/>
                </a:lnTo>
                <a:lnTo>
                  <a:pt x="10157" y="2588"/>
                </a:lnTo>
                <a:lnTo>
                  <a:pt x="10176" y="2588"/>
                </a:lnTo>
                <a:lnTo>
                  <a:pt x="10195" y="2588"/>
                </a:lnTo>
                <a:lnTo>
                  <a:pt x="10219" y="2586"/>
                </a:lnTo>
                <a:lnTo>
                  <a:pt x="10248" y="2583"/>
                </a:lnTo>
                <a:lnTo>
                  <a:pt x="10282" y="2576"/>
                </a:lnTo>
                <a:lnTo>
                  <a:pt x="10301" y="2572"/>
                </a:lnTo>
                <a:lnTo>
                  <a:pt x="10320" y="2567"/>
                </a:lnTo>
                <a:lnTo>
                  <a:pt x="10341" y="2561"/>
                </a:lnTo>
                <a:lnTo>
                  <a:pt x="10362" y="2554"/>
                </a:lnTo>
                <a:lnTo>
                  <a:pt x="10383" y="2545"/>
                </a:lnTo>
                <a:lnTo>
                  <a:pt x="10404" y="2536"/>
                </a:lnTo>
                <a:lnTo>
                  <a:pt x="10426" y="2526"/>
                </a:lnTo>
                <a:lnTo>
                  <a:pt x="10448" y="2513"/>
                </a:lnTo>
                <a:lnTo>
                  <a:pt x="10471" y="2500"/>
                </a:lnTo>
                <a:lnTo>
                  <a:pt x="10493" y="2484"/>
                </a:lnTo>
                <a:lnTo>
                  <a:pt x="10515" y="2468"/>
                </a:lnTo>
                <a:lnTo>
                  <a:pt x="10536" y="2449"/>
                </a:lnTo>
                <a:lnTo>
                  <a:pt x="10558" y="2429"/>
                </a:lnTo>
                <a:lnTo>
                  <a:pt x="10579" y="2407"/>
                </a:lnTo>
                <a:lnTo>
                  <a:pt x="10600" y="2383"/>
                </a:lnTo>
                <a:lnTo>
                  <a:pt x="10619" y="2357"/>
                </a:lnTo>
                <a:lnTo>
                  <a:pt x="10638" y="2328"/>
                </a:lnTo>
                <a:lnTo>
                  <a:pt x="10655" y="2298"/>
                </a:lnTo>
                <a:lnTo>
                  <a:pt x="10673" y="2265"/>
                </a:lnTo>
                <a:lnTo>
                  <a:pt x="10688" y="2230"/>
                </a:lnTo>
                <a:lnTo>
                  <a:pt x="10704" y="2192"/>
                </a:lnTo>
                <a:lnTo>
                  <a:pt x="10717" y="2153"/>
                </a:lnTo>
                <a:lnTo>
                  <a:pt x="10729" y="2110"/>
                </a:lnTo>
                <a:lnTo>
                  <a:pt x="10738" y="2064"/>
                </a:lnTo>
                <a:lnTo>
                  <a:pt x="10973" y="88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de-CH"/>
          </a:p>
        </p:txBody>
      </p:sp>
    </p:spTree>
    <p:extLst>
      <p:ext uri="{BB962C8B-B14F-4D97-AF65-F5344CB8AC3E}">
        <p14:creationId xmlns:p14="http://schemas.microsoft.com/office/powerpoint/2010/main" val="2237064788"/>
      </p:ext>
    </p:extLst>
  </p:cSld>
  <p:clrMap bg1="lt1" tx1="dk1" bg2="lt2" tx2="dk2" accent1="accent1" accent2="accent2" accent3="accent3" accent4="accent4" accent5="accent5" accent6="accent6" hlink="hlink" folHlink="folHlink"/>
  <p:sldLayoutIdLst>
    <p:sldLayoutId id="2147483666" r:id="rId1"/>
    <p:sldLayoutId id="2147483680" r:id="rId2"/>
  </p:sldLayoutIdLst>
  <p:txStyles>
    <p:titleStyle>
      <a:lvl1pPr algn="l" defTabSz="1475110" rtl="0" eaLnBrk="1" latinLnBrk="0" hangingPunct="1">
        <a:lnSpc>
          <a:spcPts val="3900"/>
        </a:lnSpc>
        <a:spcBef>
          <a:spcPct val="0"/>
        </a:spcBef>
        <a:buNone/>
        <a:defRPr sz="3500" b="1" kern="1200">
          <a:solidFill>
            <a:schemeClr val="bg2"/>
          </a:solidFill>
          <a:latin typeface="+mj-lt"/>
          <a:ea typeface="+mj-ea"/>
          <a:cs typeface="+mj-cs"/>
        </a:defRPr>
      </a:lvl1pPr>
    </p:titleStyle>
    <p:bodyStyle>
      <a:lvl1pPr marL="0" indent="0" algn="l" defTabSz="1475110" rtl="0" eaLnBrk="1" latinLnBrk="0" hangingPunct="1">
        <a:lnSpc>
          <a:spcPts val="1200"/>
        </a:lnSpc>
        <a:spcBef>
          <a:spcPts val="0"/>
        </a:spcBef>
        <a:buFont typeface="Arial" panose="020B0604020202020204" pitchFamily="34" charset="0"/>
        <a:buNone/>
        <a:defRPr sz="1000" kern="1200">
          <a:solidFill>
            <a:schemeClr val="tx1"/>
          </a:solidFill>
          <a:latin typeface="+mn-lt"/>
          <a:ea typeface="+mn-ea"/>
          <a:cs typeface="+mn-cs"/>
        </a:defRPr>
      </a:lvl1pPr>
      <a:lvl2pPr marL="180975" indent="-180975"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2pPr>
      <a:lvl3pPr marL="357188" indent="-180975" algn="l" defTabSz="1475110" rtl="0" eaLnBrk="1" latinLnBrk="0" hangingPunct="1">
        <a:lnSpc>
          <a:spcPts val="1200"/>
        </a:lnSpc>
        <a:spcBef>
          <a:spcPts val="0"/>
        </a:spcBef>
        <a:buFont typeface="Symbol" panose="05050102010706020507" pitchFamily="18" charset="2"/>
        <a:buChar char="-"/>
        <a:defRPr sz="1000" kern="1200">
          <a:solidFill>
            <a:schemeClr val="tx1"/>
          </a:solidFill>
          <a:latin typeface="+mn-lt"/>
          <a:ea typeface="+mn-ea"/>
          <a:cs typeface="+mn-cs"/>
        </a:defRPr>
      </a:lvl3pPr>
      <a:lvl4pPr marL="541338" indent="-182563"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4pPr>
      <a:lvl5pPr marL="714375" indent="-180975" algn="l" defTabSz="1475110" rtl="0" eaLnBrk="1" latinLnBrk="0" hangingPunct="1">
        <a:lnSpc>
          <a:spcPts val="1200"/>
        </a:lnSpc>
        <a:spcBef>
          <a:spcPts val="0"/>
        </a:spcBef>
        <a:buFont typeface="Symbol" panose="05050102010706020507" pitchFamily="18" charset="2"/>
        <a:buChar char="-"/>
        <a:tabLst/>
        <a:defRPr sz="1000" kern="1200">
          <a:solidFill>
            <a:schemeClr val="tx1"/>
          </a:solidFill>
          <a:latin typeface="+mn-lt"/>
          <a:ea typeface="+mn-ea"/>
          <a:cs typeface="+mn-cs"/>
        </a:defRPr>
      </a:lvl5pPr>
      <a:lvl6pPr marL="405655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6pPr>
      <a:lvl7pPr marL="479410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7pPr>
      <a:lvl8pPr marL="553166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8pPr>
      <a:lvl9pPr marL="626921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9pPr>
    </p:bodyStyle>
    <p:otherStyle>
      <a:defPPr>
        <a:defRPr lang="de-DE"/>
      </a:defPPr>
      <a:lvl1pPr marL="0" algn="l" defTabSz="1475110" rtl="0" eaLnBrk="1" latinLnBrk="0" hangingPunct="1">
        <a:defRPr sz="2900" kern="1200">
          <a:solidFill>
            <a:schemeClr val="tx1"/>
          </a:solidFill>
          <a:latin typeface="+mn-lt"/>
          <a:ea typeface="+mn-ea"/>
          <a:cs typeface="+mn-cs"/>
        </a:defRPr>
      </a:lvl1pPr>
      <a:lvl2pPr marL="737555" algn="l" defTabSz="1475110" rtl="0" eaLnBrk="1" latinLnBrk="0" hangingPunct="1">
        <a:defRPr sz="2900" kern="1200">
          <a:solidFill>
            <a:schemeClr val="tx1"/>
          </a:solidFill>
          <a:latin typeface="+mn-lt"/>
          <a:ea typeface="+mn-ea"/>
          <a:cs typeface="+mn-cs"/>
        </a:defRPr>
      </a:lvl2pPr>
      <a:lvl3pPr marL="1475110" algn="l" defTabSz="1475110" rtl="0" eaLnBrk="1" latinLnBrk="0" hangingPunct="1">
        <a:defRPr sz="2900" kern="1200">
          <a:solidFill>
            <a:schemeClr val="tx1"/>
          </a:solidFill>
          <a:latin typeface="+mn-lt"/>
          <a:ea typeface="+mn-ea"/>
          <a:cs typeface="+mn-cs"/>
        </a:defRPr>
      </a:lvl3pPr>
      <a:lvl4pPr marL="2212665" algn="l" defTabSz="1475110" rtl="0" eaLnBrk="1" latinLnBrk="0" hangingPunct="1">
        <a:defRPr sz="2900" kern="1200">
          <a:solidFill>
            <a:schemeClr val="tx1"/>
          </a:solidFill>
          <a:latin typeface="+mn-lt"/>
          <a:ea typeface="+mn-ea"/>
          <a:cs typeface="+mn-cs"/>
        </a:defRPr>
      </a:lvl4pPr>
      <a:lvl5pPr marL="2950220" algn="l" defTabSz="1475110" rtl="0" eaLnBrk="1" latinLnBrk="0" hangingPunct="1">
        <a:defRPr sz="2900" kern="1200">
          <a:solidFill>
            <a:schemeClr val="tx1"/>
          </a:solidFill>
          <a:latin typeface="+mn-lt"/>
          <a:ea typeface="+mn-ea"/>
          <a:cs typeface="+mn-cs"/>
        </a:defRPr>
      </a:lvl5pPr>
      <a:lvl6pPr marL="3687775" algn="l" defTabSz="1475110" rtl="0" eaLnBrk="1" latinLnBrk="0" hangingPunct="1">
        <a:defRPr sz="2900" kern="1200">
          <a:solidFill>
            <a:schemeClr val="tx1"/>
          </a:solidFill>
          <a:latin typeface="+mn-lt"/>
          <a:ea typeface="+mn-ea"/>
          <a:cs typeface="+mn-cs"/>
        </a:defRPr>
      </a:lvl6pPr>
      <a:lvl7pPr marL="4425330" algn="l" defTabSz="1475110" rtl="0" eaLnBrk="1" latinLnBrk="0" hangingPunct="1">
        <a:defRPr sz="2900" kern="1200">
          <a:solidFill>
            <a:schemeClr val="tx1"/>
          </a:solidFill>
          <a:latin typeface="+mn-lt"/>
          <a:ea typeface="+mn-ea"/>
          <a:cs typeface="+mn-cs"/>
        </a:defRPr>
      </a:lvl7pPr>
      <a:lvl8pPr marL="5162885" algn="l" defTabSz="1475110" rtl="0" eaLnBrk="1" latinLnBrk="0" hangingPunct="1">
        <a:defRPr sz="2900" kern="1200">
          <a:solidFill>
            <a:schemeClr val="tx1"/>
          </a:solidFill>
          <a:latin typeface="+mn-lt"/>
          <a:ea typeface="+mn-ea"/>
          <a:cs typeface="+mn-cs"/>
        </a:defRPr>
      </a:lvl8pPr>
      <a:lvl9pPr marL="5900440" algn="l" defTabSz="1475110" rtl="0" eaLnBrk="1" latinLnBrk="0" hangingPunct="1">
        <a:defRPr sz="2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5.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Textplatzhalter 3"/>
          <p:cNvSpPr txBox="1">
            <a:spLocks/>
          </p:cNvSpPr>
          <p:nvPr/>
        </p:nvSpPr>
        <p:spPr>
          <a:xfrm>
            <a:off x="398403" y="6392915"/>
            <a:ext cx="4535488" cy="3956242"/>
          </a:xfrm>
          <a:prstGeom prst="rect">
            <a:avLst/>
          </a:prstGeom>
          <a:solidFill>
            <a:schemeClr val="accent2"/>
          </a:solidFill>
        </p:spPr>
        <p:txBody>
          <a:bodyPr vert="horz" lIns="324000" tIns="324000" rIns="324000" bIns="324000" rtlCol="0">
            <a:noAutofit/>
          </a:bodyPr>
          <a:lstStyle>
            <a:lvl1pPr marL="0" indent="0" algn="l" defTabSz="1475110" rtl="0" eaLnBrk="1" latinLnBrk="0" hangingPunct="1">
              <a:lnSpc>
                <a:spcPts val="1200"/>
              </a:lnSpc>
              <a:spcBef>
                <a:spcPts val="0"/>
              </a:spcBef>
              <a:buFont typeface="Arial" panose="020B0604020202020204" pitchFamily="34" charset="0"/>
              <a:buNone/>
              <a:defRPr sz="1000" kern="1200">
                <a:solidFill>
                  <a:schemeClr val="accent1"/>
                </a:solidFill>
                <a:latin typeface="+mn-lt"/>
                <a:ea typeface="+mn-ea"/>
                <a:cs typeface="+mn-cs"/>
              </a:defRPr>
            </a:lvl1pPr>
            <a:lvl2pPr marL="180975" indent="-180975" algn="l" defTabSz="1475110" rtl="0" eaLnBrk="1" latinLnBrk="0" hangingPunct="1">
              <a:lnSpc>
                <a:spcPts val="1200"/>
              </a:lnSpc>
              <a:spcBef>
                <a:spcPts val="0"/>
              </a:spcBef>
              <a:buFont typeface="Arial" panose="020B0604020202020204" pitchFamily="34" charset="0"/>
              <a:buChar char="–"/>
              <a:defRPr sz="1000" kern="1200">
                <a:solidFill>
                  <a:schemeClr val="accent1"/>
                </a:solidFill>
                <a:latin typeface="+mn-lt"/>
                <a:ea typeface="+mn-ea"/>
                <a:cs typeface="+mn-cs"/>
              </a:defRPr>
            </a:lvl2pPr>
            <a:lvl3pPr marL="357188" indent="-180975" algn="l" defTabSz="1475110" rtl="0" eaLnBrk="1" latinLnBrk="0" hangingPunct="1">
              <a:lnSpc>
                <a:spcPts val="1200"/>
              </a:lnSpc>
              <a:spcBef>
                <a:spcPts val="0"/>
              </a:spcBef>
              <a:buFont typeface="Symbol" panose="05050102010706020507" pitchFamily="18" charset="2"/>
              <a:buChar char="-"/>
              <a:defRPr sz="1000" kern="1200">
                <a:solidFill>
                  <a:schemeClr val="accent1"/>
                </a:solidFill>
                <a:latin typeface="+mn-lt"/>
                <a:ea typeface="+mn-ea"/>
                <a:cs typeface="+mn-cs"/>
              </a:defRPr>
            </a:lvl3pPr>
            <a:lvl4pPr marL="541338" indent="-182563" algn="l" defTabSz="1475110" rtl="0" eaLnBrk="1" latinLnBrk="0" hangingPunct="1">
              <a:lnSpc>
                <a:spcPts val="1200"/>
              </a:lnSpc>
              <a:spcBef>
                <a:spcPts val="0"/>
              </a:spcBef>
              <a:buFont typeface="Arial" panose="020B0604020202020204" pitchFamily="34" charset="0"/>
              <a:buChar char="–"/>
              <a:defRPr sz="1000" kern="1200">
                <a:solidFill>
                  <a:schemeClr val="accent1"/>
                </a:solidFill>
                <a:latin typeface="+mn-lt"/>
                <a:ea typeface="+mn-ea"/>
                <a:cs typeface="+mn-cs"/>
              </a:defRPr>
            </a:lvl4pPr>
            <a:lvl5pPr marL="714375" indent="-180975" algn="l" defTabSz="1475110" rtl="0" eaLnBrk="1" latinLnBrk="0" hangingPunct="1">
              <a:lnSpc>
                <a:spcPts val="1200"/>
              </a:lnSpc>
              <a:spcBef>
                <a:spcPts val="0"/>
              </a:spcBef>
              <a:buFont typeface="Symbol" panose="05050102010706020507" pitchFamily="18" charset="2"/>
              <a:buChar char="-"/>
              <a:tabLst/>
              <a:defRPr sz="1000" kern="1200">
                <a:solidFill>
                  <a:schemeClr val="accent1"/>
                </a:solidFill>
                <a:latin typeface="+mn-lt"/>
                <a:ea typeface="+mn-ea"/>
                <a:cs typeface="+mn-cs"/>
              </a:defRPr>
            </a:lvl5pPr>
            <a:lvl6pPr marL="405655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6pPr>
            <a:lvl7pPr marL="479410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7pPr>
            <a:lvl8pPr marL="553166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8pPr>
            <a:lvl9pPr marL="626921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9pPr>
          </a:lstStyle>
          <a:p>
            <a:r>
              <a:rPr lang="en-US" dirty="0"/>
              <a:t>We implemented a similar method as described in [3]. The following method is applied twice, once for the left and once for the right eye. Therefore, the final results are two different panoramas. For meeting the required image format for the Google Cardboard, the panorama of the left eye is stacked on top of the right.</a:t>
            </a:r>
            <a:br>
              <a:rPr lang="en-US" dirty="0"/>
            </a:br>
            <a:r>
              <a:rPr lang="en-US" dirty="0"/>
              <a:t>The main idea of the stitching procedure is to compute for each pixel the horizontal angle </a:t>
            </a:r>
            <a:r>
              <a:rPr lang="el-GR" dirty="0"/>
              <a:t>ϴ</a:t>
            </a:r>
            <a:r>
              <a:rPr lang="en-US" dirty="0"/>
              <a:t> (fig. 1) and vertical angle </a:t>
            </a:r>
            <a:r>
              <a:rPr lang="el-GR" dirty="0"/>
              <a:t>Φ</a:t>
            </a:r>
            <a:r>
              <a:rPr lang="en-US" dirty="0"/>
              <a:t> (fig. 2) of the corresponding camera ray with respect to the camera center. </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Based on the computed flow values of the neighboring camera, the new position (</a:t>
            </a:r>
            <a:r>
              <a:rPr lang="el-GR" dirty="0"/>
              <a:t>ϴ</a:t>
            </a:r>
            <a:r>
              <a:rPr lang="de-CH" dirty="0"/>
              <a:t>’,</a:t>
            </a:r>
            <a:r>
              <a:rPr lang="el-GR" dirty="0"/>
              <a:t> Φ</a:t>
            </a:r>
            <a:r>
              <a:rPr lang="de-CH" dirty="0"/>
              <a:t>’</a:t>
            </a:r>
            <a:r>
              <a:rPr lang="en-US" dirty="0"/>
              <a:t>) of the same pixel is calculated. The values of the pixels in between the original and the shifted pixel are obtained by a simple interpolation. All the RGB- values of the pixels are stored in the new panorama image at the corresponding position: (</a:t>
            </a:r>
            <a:r>
              <a:rPr lang="el-GR" dirty="0"/>
              <a:t>ϴ</a:t>
            </a:r>
            <a:r>
              <a:rPr lang="de-CH" dirty="0"/>
              <a:t>,</a:t>
            </a:r>
            <a:r>
              <a:rPr lang="el-GR" dirty="0"/>
              <a:t> Φ</a:t>
            </a:r>
            <a:r>
              <a:rPr lang="en-US" dirty="0"/>
              <a:t>), (</a:t>
            </a:r>
            <a:r>
              <a:rPr lang="el-GR" dirty="0"/>
              <a:t>ϴ</a:t>
            </a:r>
            <a:r>
              <a:rPr lang="de-CH" dirty="0"/>
              <a:t>’,</a:t>
            </a:r>
            <a:r>
              <a:rPr lang="el-GR" dirty="0"/>
              <a:t> Φ</a:t>
            </a:r>
            <a:r>
              <a:rPr lang="de-CH" dirty="0"/>
              <a:t>’</a:t>
            </a:r>
            <a:r>
              <a:rPr lang="en-US" dirty="0"/>
              <a:t>) or at one of the interpolated positions.</a:t>
            </a:r>
          </a:p>
        </p:txBody>
      </p:sp>
      <p:sp>
        <p:nvSpPr>
          <p:cNvPr id="20" name="Textplatzhalter 8"/>
          <p:cNvSpPr txBox="1">
            <a:spLocks/>
          </p:cNvSpPr>
          <p:nvPr/>
        </p:nvSpPr>
        <p:spPr>
          <a:xfrm>
            <a:off x="5292725" y="3481119"/>
            <a:ext cx="4537075" cy="6868038"/>
          </a:xfrm>
          <a:prstGeom prst="rect">
            <a:avLst/>
          </a:prstGeom>
          <a:solidFill>
            <a:schemeClr val="accent2"/>
          </a:solidFill>
        </p:spPr>
        <p:txBody>
          <a:bodyPr vert="horz" lIns="324000" tIns="324000" rIns="324000" bIns="324000" rtlCol="0">
            <a:noAutofit/>
          </a:bodyPr>
          <a:lstStyle>
            <a:lvl1pPr marL="0" indent="0" algn="l" defTabSz="1475110" rtl="0" eaLnBrk="1" latinLnBrk="0" hangingPunct="1">
              <a:lnSpc>
                <a:spcPts val="1200"/>
              </a:lnSpc>
              <a:spcBef>
                <a:spcPts val="0"/>
              </a:spcBef>
              <a:buFont typeface="Arial" panose="020B0604020202020204" pitchFamily="34" charset="0"/>
              <a:buNone/>
              <a:defRPr sz="1000" kern="1200">
                <a:solidFill>
                  <a:schemeClr val="accent1"/>
                </a:solidFill>
                <a:latin typeface="+mn-lt"/>
                <a:ea typeface="+mn-ea"/>
                <a:cs typeface="+mn-cs"/>
              </a:defRPr>
            </a:lvl1pPr>
            <a:lvl2pPr marL="180975" indent="-180975" algn="l" defTabSz="1475110" rtl="0" eaLnBrk="1" latinLnBrk="0" hangingPunct="1">
              <a:lnSpc>
                <a:spcPts val="1200"/>
              </a:lnSpc>
              <a:spcBef>
                <a:spcPts val="0"/>
              </a:spcBef>
              <a:buFont typeface="Arial" panose="020B0604020202020204" pitchFamily="34" charset="0"/>
              <a:buChar char="–"/>
              <a:defRPr sz="1000" kern="1200">
                <a:solidFill>
                  <a:schemeClr val="accent1"/>
                </a:solidFill>
                <a:latin typeface="+mn-lt"/>
                <a:ea typeface="+mn-ea"/>
                <a:cs typeface="+mn-cs"/>
              </a:defRPr>
            </a:lvl2pPr>
            <a:lvl3pPr marL="357188" indent="-180975" algn="l" defTabSz="1475110" rtl="0" eaLnBrk="1" latinLnBrk="0" hangingPunct="1">
              <a:lnSpc>
                <a:spcPts val="1200"/>
              </a:lnSpc>
              <a:spcBef>
                <a:spcPts val="0"/>
              </a:spcBef>
              <a:buFont typeface="Symbol" panose="05050102010706020507" pitchFamily="18" charset="2"/>
              <a:buChar char="-"/>
              <a:defRPr sz="1000" kern="1200">
                <a:solidFill>
                  <a:schemeClr val="accent1"/>
                </a:solidFill>
                <a:latin typeface="+mn-lt"/>
                <a:ea typeface="+mn-ea"/>
                <a:cs typeface="+mn-cs"/>
              </a:defRPr>
            </a:lvl3pPr>
            <a:lvl4pPr marL="541338" indent="-182563" algn="l" defTabSz="1475110" rtl="0" eaLnBrk="1" latinLnBrk="0" hangingPunct="1">
              <a:lnSpc>
                <a:spcPts val="1200"/>
              </a:lnSpc>
              <a:spcBef>
                <a:spcPts val="0"/>
              </a:spcBef>
              <a:buFont typeface="Arial" panose="020B0604020202020204" pitchFamily="34" charset="0"/>
              <a:buChar char="–"/>
              <a:defRPr sz="1000" kern="1200">
                <a:solidFill>
                  <a:schemeClr val="accent1"/>
                </a:solidFill>
                <a:latin typeface="+mn-lt"/>
                <a:ea typeface="+mn-ea"/>
                <a:cs typeface="+mn-cs"/>
              </a:defRPr>
            </a:lvl4pPr>
            <a:lvl5pPr marL="714375" indent="-180975" algn="l" defTabSz="1475110" rtl="0" eaLnBrk="1" latinLnBrk="0" hangingPunct="1">
              <a:lnSpc>
                <a:spcPts val="1200"/>
              </a:lnSpc>
              <a:spcBef>
                <a:spcPts val="0"/>
              </a:spcBef>
              <a:buFont typeface="Symbol" panose="05050102010706020507" pitchFamily="18" charset="2"/>
              <a:buChar char="-"/>
              <a:tabLst/>
              <a:defRPr sz="1000" kern="1200">
                <a:solidFill>
                  <a:schemeClr val="accent1"/>
                </a:solidFill>
                <a:latin typeface="+mn-lt"/>
                <a:ea typeface="+mn-ea"/>
                <a:cs typeface="+mn-cs"/>
              </a:defRPr>
            </a:lvl5pPr>
            <a:lvl6pPr marL="405655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6pPr>
            <a:lvl7pPr marL="479410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7pPr>
            <a:lvl8pPr marL="553166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8pPr>
            <a:lvl9pPr marL="626921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9pPr>
          </a:lstStyle>
          <a:p>
            <a:r>
              <a:rPr lang="en-US" b="1" dirty="0"/>
              <a:t>Results</a:t>
            </a:r>
          </a:p>
          <a:p>
            <a:r>
              <a:rPr lang="en-US" dirty="0"/>
              <a:t>One intermediate result is the per pixel optical flow computation.</a:t>
            </a:r>
          </a:p>
          <a:p>
            <a:endParaRPr lang="en-US" dirty="0"/>
          </a:p>
          <a:p>
            <a:endParaRPr lang="en-US" dirty="0"/>
          </a:p>
          <a:p>
            <a:endParaRPr lang="en-US" dirty="0"/>
          </a:p>
          <a:p>
            <a:endParaRPr lang="en-US" dirty="0"/>
          </a:p>
          <a:p>
            <a:endParaRPr lang="en-US" dirty="0"/>
          </a:p>
          <a:p>
            <a:r>
              <a:rPr lang="en-US" dirty="0"/>
              <a:t>The final results of the described method are omni-directional stereo images (see figure 4), which can be viewed in the Google Cardboard.</a:t>
            </a:r>
          </a:p>
          <a:p>
            <a:endParaRPr lang="en-US" dirty="0"/>
          </a:p>
          <a:p>
            <a:endParaRPr lang="de-CH" dirty="0"/>
          </a:p>
          <a:p>
            <a:endParaRPr lang="de-CH" dirty="0"/>
          </a:p>
          <a:p>
            <a:endParaRPr lang="de-CH" dirty="0"/>
          </a:p>
          <a:p>
            <a:endParaRPr lang="de-CH" dirty="0"/>
          </a:p>
          <a:p>
            <a:endParaRPr lang="de-CH" dirty="0"/>
          </a:p>
          <a:p>
            <a:endParaRPr lang="de-CH" dirty="0"/>
          </a:p>
          <a:p>
            <a:endParaRPr lang="de-CH" dirty="0"/>
          </a:p>
          <a:p>
            <a:endParaRPr lang="de-CH" dirty="0"/>
          </a:p>
          <a:p>
            <a:endParaRPr lang="de-CH" dirty="0"/>
          </a:p>
          <a:p>
            <a:endParaRPr lang="de-CH" dirty="0"/>
          </a:p>
          <a:p>
            <a:endParaRPr lang="en-US" b="1" dirty="0"/>
          </a:p>
          <a:p>
            <a:endParaRPr lang="en-US" b="1" dirty="0"/>
          </a:p>
          <a:p>
            <a:r>
              <a:rPr lang="en-US" b="1" dirty="0"/>
              <a:t>Discussion</a:t>
            </a:r>
          </a:p>
          <a:p>
            <a:r>
              <a:rPr lang="de-CH" dirty="0" err="1"/>
              <a:t>We</a:t>
            </a:r>
            <a:r>
              <a:rPr lang="de-CH" dirty="0"/>
              <a:t> </a:t>
            </a:r>
            <a:r>
              <a:rPr lang="de-CH" dirty="0" err="1"/>
              <a:t>were</a:t>
            </a:r>
            <a:r>
              <a:rPr lang="de-CH" dirty="0"/>
              <a:t> not </a:t>
            </a:r>
            <a:r>
              <a:rPr lang="de-CH" dirty="0" err="1"/>
              <a:t>able</a:t>
            </a:r>
            <a:r>
              <a:rPr lang="de-CH" dirty="0"/>
              <a:t> </a:t>
            </a:r>
            <a:r>
              <a:rPr lang="de-CH" dirty="0" err="1"/>
              <a:t>to</a:t>
            </a:r>
            <a:r>
              <a:rPr lang="de-CH" dirty="0"/>
              <a:t> </a:t>
            </a:r>
            <a:r>
              <a:rPr lang="de-CH" dirty="0" err="1"/>
              <a:t>produce</a:t>
            </a:r>
            <a:r>
              <a:rPr lang="de-CH" dirty="0"/>
              <a:t> </a:t>
            </a:r>
            <a:r>
              <a:rPr lang="de-CH" dirty="0" err="1"/>
              <a:t>panoramas</a:t>
            </a:r>
            <a:r>
              <a:rPr lang="de-CH" dirty="0"/>
              <a:t> </a:t>
            </a:r>
            <a:r>
              <a:rPr lang="de-CH" dirty="0" err="1"/>
              <a:t>with</a:t>
            </a:r>
            <a:r>
              <a:rPr lang="de-CH" dirty="0"/>
              <a:t> </a:t>
            </a:r>
            <a:r>
              <a:rPr lang="de-CH" dirty="0" err="1"/>
              <a:t>the</a:t>
            </a:r>
            <a:r>
              <a:rPr lang="de-CH" dirty="0"/>
              <a:t> same high </a:t>
            </a:r>
            <a:r>
              <a:rPr lang="de-CH" dirty="0" err="1"/>
              <a:t>quality</a:t>
            </a:r>
            <a:r>
              <a:rPr lang="de-CH" dirty="0"/>
              <a:t> </a:t>
            </a:r>
            <a:r>
              <a:rPr lang="de-CH" dirty="0" err="1"/>
              <a:t>as</a:t>
            </a:r>
            <a:r>
              <a:rPr lang="de-CH" dirty="0"/>
              <a:t> Anderson et al.</a:t>
            </a:r>
            <a:r>
              <a:rPr lang="en-US" baseline="30000" dirty="0"/>
              <a:t>1</a:t>
            </a:r>
            <a:r>
              <a:rPr lang="de-CH" dirty="0"/>
              <a:t>. </a:t>
            </a:r>
            <a:r>
              <a:rPr lang="de-CH" dirty="0" err="1"/>
              <a:t>One</a:t>
            </a:r>
            <a:r>
              <a:rPr lang="de-CH" dirty="0"/>
              <a:t> </a:t>
            </a:r>
            <a:r>
              <a:rPr lang="de-CH" dirty="0" err="1"/>
              <a:t>main</a:t>
            </a:r>
            <a:r>
              <a:rPr lang="de-CH" dirty="0"/>
              <a:t> </a:t>
            </a:r>
            <a:r>
              <a:rPr lang="de-CH" dirty="0" err="1"/>
              <a:t>reason</a:t>
            </a:r>
            <a:r>
              <a:rPr lang="de-CH" dirty="0"/>
              <a:t>  </a:t>
            </a:r>
            <a:r>
              <a:rPr lang="de-CH" dirty="0" err="1"/>
              <a:t>for</a:t>
            </a:r>
            <a:r>
              <a:rPr lang="de-CH" dirty="0"/>
              <a:t> </a:t>
            </a:r>
            <a:r>
              <a:rPr lang="de-CH" dirty="0" err="1"/>
              <a:t>the</a:t>
            </a:r>
            <a:r>
              <a:rPr lang="de-CH" dirty="0"/>
              <a:t> </a:t>
            </a:r>
            <a:r>
              <a:rPr lang="de-CH" dirty="0" err="1"/>
              <a:t>lower</a:t>
            </a:r>
            <a:r>
              <a:rPr lang="de-CH" dirty="0"/>
              <a:t> </a:t>
            </a:r>
            <a:r>
              <a:rPr lang="de-CH" dirty="0" err="1"/>
              <a:t>visual</a:t>
            </a:r>
            <a:r>
              <a:rPr lang="de-CH" dirty="0"/>
              <a:t> </a:t>
            </a:r>
            <a:r>
              <a:rPr lang="de-CH" dirty="0" err="1"/>
              <a:t>quality</a:t>
            </a:r>
            <a:r>
              <a:rPr lang="de-CH" dirty="0"/>
              <a:t> </a:t>
            </a:r>
            <a:r>
              <a:rPr lang="de-CH" dirty="0" err="1"/>
              <a:t>of</a:t>
            </a:r>
            <a:r>
              <a:rPr lang="de-CH" dirty="0"/>
              <a:t> </a:t>
            </a:r>
            <a:r>
              <a:rPr lang="de-CH" dirty="0" err="1"/>
              <a:t>our</a:t>
            </a:r>
            <a:r>
              <a:rPr lang="de-CH" dirty="0"/>
              <a:t> </a:t>
            </a:r>
            <a:r>
              <a:rPr lang="de-CH" dirty="0" err="1"/>
              <a:t>panoramas</a:t>
            </a:r>
            <a:r>
              <a:rPr lang="de-CH" dirty="0"/>
              <a:t> </a:t>
            </a:r>
            <a:r>
              <a:rPr lang="de-CH" dirty="0" err="1"/>
              <a:t>is</a:t>
            </a:r>
            <a:r>
              <a:rPr lang="de-CH" dirty="0"/>
              <a:t> </a:t>
            </a:r>
            <a:r>
              <a:rPr lang="de-CH" dirty="0" err="1"/>
              <a:t>that</a:t>
            </a:r>
            <a:r>
              <a:rPr lang="de-CH" dirty="0"/>
              <a:t> </a:t>
            </a:r>
            <a:r>
              <a:rPr lang="de-CH" dirty="0" err="1"/>
              <a:t>we</a:t>
            </a:r>
            <a:r>
              <a:rPr lang="de-CH" dirty="0"/>
              <a:t> </a:t>
            </a:r>
            <a:r>
              <a:rPr lang="de-CH" dirty="0" err="1"/>
              <a:t>used</a:t>
            </a:r>
            <a:r>
              <a:rPr lang="de-CH" dirty="0"/>
              <a:t> a </a:t>
            </a:r>
            <a:r>
              <a:rPr lang="de-CH" dirty="0" err="1"/>
              <a:t>much</a:t>
            </a:r>
            <a:r>
              <a:rPr lang="de-CH" dirty="0"/>
              <a:t> simpler </a:t>
            </a:r>
            <a:r>
              <a:rPr lang="de-CH" dirty="0" err="1"/>
              <a:t>and</a:t>
            </a:r>
            <a:r>
              <a:rPr lang="de-CH" dirty="0"/>
              <a:t> </a:t>
            </a:r>
            <a:r>
              <a:rPr lang="de-CH" dirty="0" err="1"/>
              <a:t>therefore</a:t>
            </a:r>
            <a:r>
              <a:rPr lang="de-CH" dirty="0"/>
              <a:t> </a:t>
            </a:r>
            <a:r>
              <a:rPr lang="de-CH" dirty="0" err="1"/>
              <a:t>more</a:t>
            </a:r>
            <a:r>
              <a:rPr lang="de-CH" dirty="0"/>
              <a:t> </a:t>
            </a:r>
            <a:r>
              <a:rPr lang="de-CH" dirty="0" err="1"/>
              <a:t>inaccurate</a:t>
            </a:r>
            <a:r>
              <a:rPr lang="de-CH" dirty="0"/>
              <a:t> </a:t>
            </a:r>
            <a:r>
              <a:rPr lang="de-CH" dirty="0" err="1"/>
              <a:t>method</a:t>
            </a:r>
            <a:r>
              <a:rPr lang="de-CH" dirty="0"/>
              <a:t> </a:t>
            </a:r>
            <a:r>
              <a:rPr lang="de-CH" dirty="0" err="1"/>
              <a:t>for</a:t>
            </a:r>
            <a:r>
              <a:rPr lang="de-CH" dirty="0"/>
              <a:t> </a:t>
            </a:r>
            <a:r>
              <a:rPr lang="de-CH" dirty="0" err="1"/>
              <a:t>estimating</a:t>
            </a:r>
            <a:r>
              <a:rPr lang="de-CH" dirty="0"/>
              <a:t> </a:t>
            </a:r>
            <a:r>
              <a:rPr lang="de-CH" dirty="0" err="1"/>
              <a:t>the</a:t>
            </a:r>
            <a:r>
              <a:rPr lang="de-CH" dirty="0"/>
              <a:t> </a:t>
            </a:r>
            <a:r>
              <a:rPr lang="de-CH" dirty="0" err="1"/>
              <a:t>optical</a:t>
            </a:r>
            <a:r>
              <a:rPr lang="de-CH" dirty="0"/>
              <a:t> </a:t>
            </a:r>
            <a:r>
              <a:rPr lang="de-CH" dirty="0" err="1"/>
              <a:t>flow</a:t>
            </a:r>
            <a:r>
              <a:rPr lang="de-CH" dirty="0"/>
              <a:t>. </a:t>
            </a:r>
            <a:r>
              <a:rPr lang="de-CH" dirty="0" err="1"/>
              <a:t>Because</a:t>
            </a:r>
            <a:r>
              <a:rPr lang="de-CH" dirty="0"/>
              <a:t> </a:t>
            </a:r>
            <a:r>
              <a:rPr lang="de-CH" dirty="0" err="1"/>
              <a:t>our</a:t>
            </a:r>
            <a:r>
              <a:rPr lang="de-CH" dirty="0"/>
              <a:t> </a:t>
            </a:r>
            <a:r>
              <a:rPr lang="de-CH" dirty="0" err="1"/>
              <a:t>method</a:t>
            </a:r>
            <a:r>
              <a:rPr lang="de-CH" dirty="0"/>
              <a:t> </a:t>
            </a:r>
            <a:r>
              <a:rPr lang="de-CH" dirty="0" err="1"/>
              <a:t>is</a:t>
            </a:r>
            <a:r>
              <a:rPr lang="de-CH" dirty="0"/>
              <a:t> not </a:t>
            </a:r>
            <a:r>
              <a:rPr lang="de-CH" dirty="0" err="1"/>
              <a:t>based</a:t>
            </a:r>
            <a:r>
              <a:rPr lang="de-CH" dirty="0"/>
              <a:t> on a </a:t>
            </a:r>
            <a:r>
              <a:rPr lang="de-CH" dirty="0" err="1"/>
              <a:t>coarse</a:t>
            </a:r>
            <a:r>
              <a:rPr lang="de-CH" dirty="0"/>
              <a:t>-</a:t>
            </a:r>
            <a:r>
              <a:rPr lang="de-CH" dirty="0" err="1"/>
              <a:t>to</a:t>
            </a:r>
            <a:r>
              <a:rPr lang="de-CH" dirty="0"/>
              <a:t>-fine </a:t>
            </a:r>
            <a:r>
              <a:rPr lang="de-CH" dirty="0" err="1"/>
              <a:t>approach</a:t>
            </a:r>
            <a:r>
              <a:rPr lang="de-CH" dirty="0"/>
              <a:t> like </a:t>
            </a:r>
            <a:r>
              <a:rPr lang="de-CH" dirty="0" err="1"/>
              <a:t>the</a:t>
            </a:r>
            <a:r>
              <a:rPr lang="de-CH" dirty="0"/>
              <a:t> </a:t>
            </a:r>
            <a:r>
              <a:rPr lang="de-CH" dirty="0" err="1"/>
              <a:t>procedure</a:t>
            </a:r>
            <a:r>
              <a:rPr lang="de-CH" dirty="0"/>
              <a:t> </a:t>
            </a:r>
            <a:r>
              <a:rPr lang="de-CH" dirty="0" err="1"/>
              <a:t>presented</a:t>
            </a:r>
            <a:r>
              <a:rPr lang="de-CH" dirty="0"/>
              <a:t> </a:t>
            </a:r>
            <a:r>
              <a:rPr lang="de-CH" dirty="0" err="1"/>
              <a:t>by</a:t>
            </a:r>
            <a:r>
              <a:rPr lang="de-CH" dirty="0"/>
              <a:t> </a:t>
            </a:r>
            <a:r>
              <a:rPr lang="de-CH" dirty="0"/>
              <a:t>Anderson et al.</a:t>
            </a:r>
            <a:r>
              <a:rPr lang="en-US" baseline="30000" dirty="0"/>
              <a:t>1</a:t>
            </a:r>
            <a:r>
              <a:rPr lang="de-CH" dirty="0"/>
              <a:t>, </a:t>
            </a:r>
            <a:r>
              <a:rPr lang="de-CH" dirty="0" err="1"/>
              <a:t>we</a:t>
            </a:r>
            <a:r>
              <a:rPr lang="de-CH" dirty="0"/>
              <a:t> </a:t>
            </a:r>
            <a:r>
              <a:rPr lang="de-CH" dirty="0" err="1"/>
              <a:t>adapted</a:t>
            </a:r>
            <a:r>
              <a:rPr lang="de-CH" dirty="0"/>
              <a:t> </a:t>
            </a:r>
            <a:r>
              <a:rPr lang="de-CH" dirty="0" err="1"/>
              <a:t>the</a:t>
            </a:r>
            <a:r>
              <a:rPr lang="de-CH" dirty="0"/>
              <a:t> </a:t>
            </a:r>
            <a:r>
              <a:rPr lang="de-CH" dirty="0" err="1"/>
              <a:t>standard</a:t>
            </a:r>
            <a:r>
              <a:rPr lang="de-CH" dirty="0"/>
              <a:t> per-pixel </a:t>
            </a:r>
            <a:r>
              <a:rPr lang="de-CH" dirty="0" err="1"/>
              <a:t>optical</a:t>
            </a:r>
            <a:r>
              <a:rPr lang="de-CH" dirty="0"/>
              <a:t> </a:t>
            </a:r>
            <a:r>
              <a:rPr lang="de-CH" dirty="0" err="1"/>
              <a:t>flow</a:t>
            </a:r>
            <a:r>
              <a:rPr lang="de-CH" dirty="0"/>
              <a:t> </a:t>
            </a:r>
            <a:r>
              <a:rPr lang="de-CH" dirty="0" err="1"/>
              <a:t>method</a:t>
            </a:r>
            <a:r>
              <a:rPr lang="de-CH" dirty="0"/>
              <a:t> </a:t>
            </a:r>
            <a:r>
              <a:rPr lang="de-CH" dirty="0" err="1"/>
              <a:t>of</a:t>
            </a:r>
            <a:r>
              <a:rPr lang="de-CH" dirty="0"/>
              <a:t> </a:t>
            </a:r>
            <a:r>
              <a:rPr lang="de-CH" dirty="0" err="1"/>
              <a:t>the</a:t>
            </a:r>
            <a:r>
              <a:rPr lang="de-CH" dirty="0"/>
              <a:t> </a:t>
            </a:r>
            <a:r>
              <a:rPr lang="de-CH" dirty="0" err="1"/>
              <a:t>OpenCV</a:t>
            </a:r>
            <a:r>
              <a:rPr lang="de-CH" dirty="0"/>
              <a:t> </a:t>
            </a:r>
            <a:r>
              <a:rPr lang="de-CH" dirty="0" err="1"/>
              <a:t>libary</a:t>
            </a:r>
            <a:r>
              <a:rPr lang="de-CH" dirty="0"/>
              <a:t>. </a:t>
            </a:r>
            <a:r>
              <a:rPr lang="de-CH" dirty="0" err="1"/>
              <a:t>Additionally</a:t>
            </a:r>
            <a:r>
              <a:rPr lang="de-CH" dirty="0"/>
              <a:t>, </a:t>
            </a:r>
            <a:r>
              <a:rPr lang="de-CH" dirty="0" err="1"/>
              <a:t>this</a:t>
            </a:r>
            <a:r>
              <a:rPr lang="de-CH" dirty="0"/>
              <a:t> </a:t>
            </a:r>
            <a:r>
              <a:rPr lang="de-CH" dirty="0" err="1"/>
              <a:t>approach</a:t>
            </a:r>
            <a:r>
              <a:rPr lang="de-CH" dirty="0"/>
              <a:t> </a:t>
            </a:r>
            <a:r>
              <a:rPr lang="de-CH" dirty="0" err="1"/>
              <a:t>does</a:t>
            </a:r>
            <a:r>
              <a:rPr lang="de-CH" dirty="0"/>
              <a:t> not </a:t>
            </a:r>
            <a:r>
              <a:rPr lang="de-CH" dirty="0" err="1"/>
              <a:t>take</a:t>
            </a:r>
            <a:r>
              <a:rPr lang="de-CH" dirty="0"/>
              <a:t> </a:t>
            </a:r>
            <a:r>
              <a:rPr lang="de-CH" dirty="0" err="1"/>
              <a:t>into</a:t>
            </a:r>
            <a:r>
              <a:rPr lang="de-CH" dirty="0"/>
              <a:t> </a:t>
            </a:r>
            <a:r>
              <a:rPr lang="de-CH" dirty="0" err="1"/>
              <a:t>account</a:t>
            </a:r>
            <a:r>
              <a:rPr lang="de-CH" dirty="0"/>
              <a:t> </a:t>
            </a:r>
            <a:r>
              <a:rPr lang="de-CH" dirty="0" err="1"/>
              <a:t>the</a:t>
            </a:r>
            <a:r>
              <a:rPr lang="de-CH" dirty="0"/>
              <a:t> </a:t>
            </a:r>
            <a:r>
              <a:rPr lang="de-CH" dirty="0" err="1"/>
              <a:t>borders</a:t>
            </a:r>
            <a:r>
              <a:rPr lang="de-CH" dirty="0"/>
              <a:t> </a:t>
            </a:r>
            <a:r>
              <a:rPr lang="de-CH" dirty="0" err="1"/>
              <a:t>of</a:t>
            </a:r>
            <a:r>
              <a:rPr lang="de-CH" dirty="0"/>
              <a:t> an </a:t>
            </a:r>
            <a:r>
              <a:rPr lang="de-CH" dirty="0" err="1"/>
              <a:t>object</a:t>
            </a:r>
            <a:r>
              <a:rPr lang="de-CH" dirty="0"/>
              <a:t> </a:t>
            </a:r>
            <a:r>
              <a:rPr lang="de-CH" dirty="0" err="1"/>
              <a:t>and</a:t>
            </a:r>
            <a:r>
              <a:rPr lang="de-CH" dirty="0"/>
              <a:t> </a:t>
            </a:r>
            <a:r>
              <a:rPr lang="de-CH" dirty="0" err="1"/>
              <a:t>is</a:t>
            </a:r>
            <a:r>
              <a:rPr lang="de-CH" dirty="0"/>
              <a:t> </a:t>
            </a:r>
            <a:r>
              <a:rPr lang="de-CH" dirty="0" err="1"/>
              <a:t>therefore</a:t>
            </a:r>
            <a:r>
              <a:rPr lang="de-CH" dirty="0"/>
              <a:t> not </a:t>
            </a:r>
            <a:r>
              <a:rPr lang="de-CH" dirty="0" err="1"/>
              <a:t>edge</a:t>
            </a:r>
            <a:r>
              <a:rPr lang="de-CH" dirty="0"/>
              <a:t> </a:t>
            </a:r>
            <a:r>
              <a:rPr lang="de-CH" dirty="0" err="1"/>
              <a:t>preserving</a:t>
            </a:r>
            <a:r>
              <a:rPr lang="de-CH" dirty="0"/>
              <a:t> in </a:t>
            </a:r>
            <a:r>
              <a:rPr lang="de-CH" dirty="0" err="1"/>
              <a:t>contrast</a:t>
            </a:r>
            <a:r>
              <a:rPr lang="de-CH" dirty="0"/>
              <a:t> </a:t>
            </a:r>
            <a:r>
              <a:rPr lang="de-CH" dirty="0" err="1"/>
              <a:t>to</a:t>
            </a:r>
            <a:r>
              <a:rPr lang="de-CH" dirty="0"/>
              <a:t> </a:t>
            </a:r>
            <a:r>
              <a:rPr lang="de-CH" dirty="0" err="1"/>
              <a:t>the</a:t>
            </a:r>
            <a:r>
              <a:rPr lang="de-CH" dirty="0"/>
              <a:t> bilateral-</a:t>
            </a:r>
            <a:r>
              <a:rPr lang="de-CH" dirty="0" err="1"/>
              <a:t>solver</a:t>
            </a:r>
            <a:r>
              <a:rPr lang="de-CH" dirty="0"/>
              <a:t> </a:t>
            </a:r>
            <a:r>
              <a:rPr lang="de-CH" dirty="0" err="1"/>
              <a:t>used</a:t>
            </a:r>
            <a:r>
              <a:rPr lang="de-CH" dirty="0"/>
              <a:t> </a:t>
            </a:r>
            <a:r>
              <a:rPr lang="de-CH" dirty="0" err="1"/>
              <a:t>by</a:t>
            </a:r>
            <a:r>
              <a:rPr lang="de-CH" dirty="0"/>
              <a:t> </a:t>
            </a:r>
            <a:r>
              <a:rPr lang="de-CH" dirty="0"/>
              <a:t>Anderson et al.</a:t>
            </a:r>
            <a:r>
              <a:rPr lang="en-US" baseline="30000" dirty="0"/>
              <a:t>1</a:t>
            </a:r>
            <a:r>
              <a:rPr lang="de-CH" dirty="0"/>
              <a:t>, </a:t>
            </a:r>
            <a:r>
              <a:rPr lang="de-CH" dirty="0" err="1"/>
              <a:t>which</a:t>
            </a:r>
            <a:r>
              <a:rPr lang="de-CH" dirty="0"/>
              <a:t> also </a:t>
            </a:r>
            <a:r>
              <a:rPr lang="de-CH" dirty="0" err="1"/>
              <a:t>respects</a:t>
            </a:r>
            <a:r>
              <a:rPr lang="de-CH" dirty="0"/>
              <a:t> </a:t>
            </a:r>
            <a:r>
              <a:rPr lang="de-CH" dirty="0" err="1"/>
              <a:t>the</a:t>
            </a:r>
            <a:r>
              <a:rPr lang="de-CH" dirty="0"/>
              <a:t> </a:t>
            </a:r>
            <a:r>
              <a:rPr lang="de-CH" dirty="0" err="1"/>
              <a:t>edges</a:t>
            </a:r>
            <a:r>
              <a:rPr lang="de-CH" dirty="0"/>
              <a:t> in </a:t>
            </a:r>
            <a:r>
              <a:rPr lang="de-CH" dirty="0" err="1"/>
              <a:t>the</a:t>
            </a:r>
            <a:r>
              <a:rPr lang="de-CH" dirty="0"/>
              <a:t> </a:t>
            </a:r>
            <a:r>
              <a:rPr lang="de-CH" dirty="0" err="1"/>
              <a:t>image</a:t>
            </a:r>
            <a:r>
              <a:rPr lang="de-CH" dirty="0"/>
              <a:t>. </a:t>
            </a:r>
            <a:r>
              <a:rPr lang="de-CH" dirty="0" err="1"/>
              <a:t>Furthermore</a:t>
            </a:r>
            <a:r>
              <a:rPr lang="de-CH" dirty="0"/>
              <a:t>, </a:t>
            </a:r>
            <a:r>
              <a:rPr lang="de-CH" dirty="0" err="1"/>
              <a:t>we</a:t>
            </a:r>
            <a:r>
              <a:rPr lang="de-CH" dirty="0"/>
              <a:t> </a:t>
            </a:r>
            <a:r>
              <a:rPr lang="de-CH" dirty="0" err="1"/>
              <a:t>used</a:t>
            </a:r>
            <a:r>
              <a:rPr lang="de-CH" dirty="0"/>
              <a:t> a </a:t>
            </a:r>
            <a:r>
              <a:rPr lang="de-CH" dirty="0" err="1"/>
              <a:t>much</a:t>
            </a:r>
            <a:r>
              <a:rPr lang="de-CH" dirty="0"/>
              <a:t> simpler </a:t>
            </a:r>
            <a:r>
              <a:rPr lang="de-CH" dirty="0" err="1"/>
              <a:t>exposure</a:t>
            </a:r>
            <a:r>
              <a:rPr lang="de-CH" dirty="0"/>
              <a:t> </a:t>
            </a:r>
            <a:r>
              <a:rPr lang="de-CH" dirty="0" err="1"/>
              <a:t>correction</a:t>
            </a:r>
            <a:r>
              <a:rPr lang="de-CH" dirty="0"/>
              <a:t> </a:t>
            </a:r>
            <a:r>
              <a:rPr lang="de-CH" dirty="0" err="1"/>
              <a:t>based</a:t>
            </a:r>
            <a:r>
              <a:rPr lang="de-CH" dirty="0"/>
              <a:t> on a classic linear </a:t>
            </a:r>
            <a:r>
              <a:rPr lang="de-CH" dirty="0" err="1"/>
              <a:t>interpolation</a:t>
            </a:r>
            <a:r>
              <a:rPr lang="de-CH" dirty="0"/>
              <a:t> </a:t>
            </a:r>
            <a:r>
              <a:rPr lang="de-CH" dirty="0" err="1"/>
              <a:t>and</a:t>
            </a:r>
            <a:r>
              <a:rPr lang="de-CH" dirty="0"/>
              <a:t> </a:t>
            </a:r>
            <a:r>
              <a:rPr lang="de-CH" dirty="0" err="1"/>
              <a:t>we</a:t>
            </a:r>
            <a:r>
              <a:rPr lang="de-CH" dirty="0"/>
              <a:t> </a:t>
            </a:r>
            <a:r>
              <a:rPr lang="de-CH" dirty="0" err="1"/>
              <a:t>simplified</a:t>
            </a:r>
            <a:r>
              <a:rPr lang="de-CH" dirty="0"/>
              <a:t> </a:t>
            </a:r>
            <a:r>
              <a:rPr lang="de-CH" dirty="0" err="1"/>
              <a:t>the</a:t>
            </a:r>
            <a:r>
              <a:rPr lang="de-CH" dirty="0"/>
              <a:t> </a:t>
            </a:r>
            <a:r>
              <a:rPr lang="de-CH" dirty="0" err="1"/>
              <a:t>stitching</a:t>
            </a:r>
            <a:r>
              <a:rPr lang="de-CH" dirty="0"/>
              <a:t> </a:t>
            </a:r>
            <a:r>
              <a:rPr lang="de-CH" dirty="0" err="1"/>
              <a:t>procedure</a:t>
            </a:r>
            <a:r>
              <a:rPr lang="de-CH" dirty="0"/>
              <a:t>. </a:t>
            </a:r>
            <a:r>
              <a:rPr lang="de-CH" dirty="0" err="1"/>
              <a:t>Moreover</a:t>
            </a:r>
            <a:r>
              <a:rPr lang="de-CH" dirty="0"/>
              <a:t>, </a:t>
            </a:r>
            <a:r>
              <a:rPr lang="de-CH" dirty="0" err="1"/>
              <a:t>our</a:t>
            </a:r>
            <a:r>
              <a:rPr lang="de-CH" dirty="0"/>
              <a:t> </a:t>
            </a:r>
            <a:r>
              <a:rPr lang="de-CH" dirty="0" err="1"/>
              <a:t>results</a:t>
            </a:r>
            <a:r>
              <a:rPr lang="de-CH" dirty="0"/>
              <a:t> </a:t>
            </a:r>
            <a:r>
              <a:rPr lang="de-CH" dirty="0" err="1"/>
              <a:t>have</a:t>
            </a:r>
            <a:r>
              <a:rPr lang="de-CH" dirty="0"/>
              <a:t> </a:t>
            </a:r>
            <a:r>
              <a:rPr lang="de-CH" dirty="0" err="1"/>
              <a:t>of</a:t>
            </a:r>
            <a:r>
              <a:rPr lang="de-CH" dirty="0"/>
              <a:t> </a:t>
            </a:r>
            <a:r>
              <a:rPr lang="de-CH" dirty="0" err="1"/>
              <a:t>course</a:t>
            </a:r>
            <a:r>
              <a:rPr lang="de-CH" dirty="0"/>
              <a:t> </a:t>
            </a:r>
            <a:r>
              <a:rPr lang="de-CH" dirty="0" err="1"/>
              <a:t>the</a:t>
            </a:r>
            <a:r>
              <a:rPr lang="de-CH" dirty="0"/>
              <a:t> same </a:t>
            </a:r>
            <a:r>
              <a:rPr lang="de-CH" dirty="0" err="1"/>
              <a:t>drawbacks</a:t>
            </a:r>
            <a:r>
              <a:rPr lang="de-CH" dirty="0"/>
              <a:t> </a:t>
            </a:r>
            <a:r>
              <a:rPr lang="de-CH" dirty="0" err="1"/>
              <a:t>as</a:t>
            </a:r>
            <a:r>
              <a:rPr lang="de-CH" dirty="0"/>
              <a:t> </a:t>
            </a:r>
            <a:r>
              <a:rPr lang="de-CH" dirty="0" err="1"/>
              <a:t>the</a:t>
            </a:r>
            <a:r>
              <a:rPr lang="de-CH" dirty="0"/>
              <a:t> </a:t>
            </a:r>
            <a:r>
              <a:rPr lang="de-CH" dirty="0" err="1"/>
              <a:t>implementation</a:t>
            </a:r>
            <a:r>
              <a:rPr lang="de-CH" dirty="0"/>
              <a:t> </a:t>
            </a:r>
            <a:r>
              <a:rPr lang="de-CH" dirty="0" err="1"/>
              <a:t>of</a:t>
            </a:r>
            <a:r>
              <a:rPr lang="de-CH" dirty="0"/>
              <a:t> </a:t>
            </a:r>
            <a:r>
              <a:rPr lang="de-CH" dirty="0"/>
              <a:t>Anderson et al.</a:t>
            </a:r>
            <a:r>
              <a:rPr lang="en-US" baseline="30000" dirty="0"/>
              <a:t>1</a:t>
            </a:r>
            <a:r>
              <a:rPr lang="de-CH" dirty="0"/>
              <a:t>. </a:t>
            </a:r>
            <a:r>
              <a:rPr lang="de-CH" dirty="0" err="1"/>
              <a:t>Namely</a:t>
            </a:r>
            <a:r>
              <a:rPr lang="de-CH" dirty="0"/>
              <a:t>, </a:t>
            </a:r>
            <a:r>
              <a:rPr lang="de-CH" dirty="0" err="1"/>
              <a:t>straight</a:t>
            </a:r>
            <a:r>
              <a:rPr lang="de-CH" dirty="0"/>
              <a:t> </a:t>
            </a:r>
            <a:r>
              <a:rPr lang="de-CH" dirty="0" err="1"/>
              <a:t>lines</a:t>
            </a:r>
            <a:r>
              <a:rPr lang="de-CH" dirty="0"/>
              <a:t> </a:t>
            </a:r>
            <a:r>
              <a:rPr lang="de-CH" dirty="0" err="1"/>
              <a:t>may</a:t>
            </a:r>
            <a:r>
              <a:rPr lang="de-CH" dirty="0"/>
              <a:t> </a:t>
            </a:r>
            <a:r>
              <a:rPr lang="de-CH" dirty="0" err="1"/>
              <a:t>appear</a:t>
            </a:r>
            <a:r>
              <a:rPr lang="de-CH" dirty="0"/>
              <a:t> </a:t>
            </a:r>
            <a:r>
              <a:rPr lang="de-CH" dirty="0" err="1"/>
              <a:t>slightly</a:t>
            </a:r>
            <a:r>
              <a:rPr lang="de-CH" dirty="0"/>
              <a:t> </a:t>
            </a:r>
            <a:r>
              <a:rPr lang="de-CH" dirty="0" err="1"/>
              <a:t>curved</a:t>
            </a:r>
            <a:r>
              <a:rPr lang="de-CH" dirty="0"/>
              <a:t> in </a:t>
            </a:r>
            <a:r>
              <a:rPr lang="de-CH" dirty="0" err="1"/>
              <a:t>the</a:t>
            </a:r>
            <a:r>
              <a:rPr lang="de-CH" dirty="0"/>
              <a:t> </a:t>
            </a:r>
            <a:r>
              <a:rPr lang="de-CH" dirty="0" err="1"/>
              <a:t>constructed</a:t>
            </a:r>
            <a:r>
              <a:rPr lang="de-CH" dirty="0"/>
              <a:t> </a:t>
            </a:r>
            <a:r>
              <a:rPr lang="de-CH" dirty="0" err="1"/>
              <a:t>panorama</a:t>
            </a:r>
            <a:r>
              <a:rPr lang="de-CH" dirty="0"/>
              <a:t>. </a:t>
            </a:r>
            <a:r>
              <a:rPr lang="de-CH" dirty="0" err="1"/>
              <a:t>Additionally</a:t>
            </a:r>
            <a:r>
              <a:rPr lang="de-CH" dirty="0"/>
              <a:t>, </a:t>
            </a:r>
            <a:r>
              <a:rPr lang="de-CH" dirty="0" err="1"/>
              <a:t>there</a:t>
            </a:r>
            <a:r>
              <a:rPr lang="de-CH" dirty="0"/>
              <a:t> </a:t>
            </a:r>
            <a:r>
              <a:rPr lang="de-CH" dirty="0" err="1"/>
              <a:t>is</a:t>
            </a:r>
            <a:r>
              <a:rPr lang="de-CH" dirty="0"/>
              <a:t> a </a:t>
            </a:r>
            <a:r>
              <a:rPr lang="de-CH" dirty="0" err="1"/>
              <a:t>small</a:t>
            </a:r>
            <a:r>
              <a:rPr lang="de-CH" dirty="0"/>
              <a:t> </a:t>
            </a:r>
            <a:r>
              <a:rPr lang="de-CH" dirty="0" err="1"/>
              <a:t>vertical</a:t>
            </a:r>
            <a:r>
              <a:rPr lang="de-CH" dirty="0"/>
              <a:t> </a:t>
            </a:r>
            <a:r>
              <a:rPr lang="de-CH" dirty="0" err="1"/>
              <a:t>distortion</a:t>
            </a:r>
            <a:r>
              <a:rPr lang="de-CH" dirty="0"/>
              <a:t> </a:t>
            </a:r>
            <a:r>
              <a:rPr lang="de-CH" dirty="0" err="1"/>
              <a:t>because</a:t>
            </a:r>
            <a:r>
              <a:rPr lang="de-CH" dirty="0"/>
              <a:t> </a:t>
            </a:r>
            <a:r>
              <a:rPr lang="de-CH" dirty="0" err="1"/>
              <a:t>the</a:t>
            </a:r>
            <a:r>
              <a:rPr lang="de-CH" dirty="0"/>
              <a:t> </a:t>
            </a:r>
            <a:r>
              <a:rPr lang="de-CH" dirty="0" err="1"/>
              <a:t>camera</a:t>
            </a:r>
            <a:r>
              <a:rPr lang="de-CH" dirty="0"/>
              <a:t> </a:t>
            </a:r>
            <a:r>
              <a:rPr lang="de-CH" dirty="0" err="1"/>
              <a:t>rig</a:t>
            </a:r>
            <a:r>
              <a:rPr lang="de-CH" dirty="0"/>
              <a:t> </a:t>
            </a:r>
            <a:r>
              <a:rPr lang="de-CH" dirty="0" err="1"/>
              <a:t>is</a:t>
            </a:r>
            <a:r>
              <a:rPr lang="de-CH" dirty="0"/>
              <a:t> larger </a:t>
            </a:r>
            <a:r>
              <a:rPr lang="de-CH" dirty="0" err="1"/>
              <a:t>than</a:t>
            </a:r>
            <a:r>
              <a:rPr lang="de-CH" dirty="0"/>
              <a:t> </a:t>
            </a:r>
            <a:r>
              <a:rPr lang="de-CH" dirty="0" err="1"/>
              <a:t>the</a:t>
            </a:r>
            <a:r>
              <a:rPr lang="de-CH" dirty="0"/>
              <a:t> </a:t>
            </a:r>
            <a:r>
              <a:rPr lang="de-CH" dirty="0" err="1"/>
              <a:t>actual</a:t>
            </a:r>
            <a:r>
              <a:rPr lang="de-CH" dirty="0"/>
              <a:t> </a:t>
            </a:r>
            <a:r>
              <a:rPr lang="de-CH" dirty="0" err="1"/>
              <a:t>viewing</a:t>
            </a:r>
            <a:r>
              <a:rPr lang="de-CH" dirty="0"/>
              <a:t> </a:t>
            </a:r>
            <a:r>
              <a:rPr lang="de-CH" dirty="0" err="1"/>
              <a:t>circle</a:t>
            </a:r>
            <a:r>
              <a:rPr lang="de-CH" dirty="0"/>
              <a:t>.</a:t>
            </a:r>
          </a:p>
          <a:p>
            <a:r>
              <a:rPr lang="de-CH" dirty="0"/>
              <a:t>In </a:t>
            </a:r>
            <a:r>
              <a:rPr lang="de-CH" dirty="0" err="1"/>
              <a:t>addition</a:t>
            </a:r>
            <a:r>
              <a:rPr lang="de-CH" dirty="0"/>
              <a:t>, </a:t>
            </a:r>
            <a:r>
              <a:rPr lang="de-CH" dirty="0" err="1"/>
              <a:t>we</a:t>
            </a:r>
            <a:r>
              <a:rPr lang="de-CH" dirty="0"/>
              <a:t> </a:t>
            </a:r>
            <a:r>
              <a:rPr lang="de-CH" dirty="0" err="1"/>
              <a:t>were</a:t>
            </a:r>
            <a:r>
              <a:rPr lang="de-CH" dirty="0"/>
              <a:t> </a:t>
            </a:r>
            <a:r>
              <a:rPr lang="de-CH" dirty="0" err="1"/>
              <a:t>only</a:t>
            </a:r>
            <a:r>
              <a:rPr lang="de-CH" dirty="0"/>
              <a:t> </a:t>
            </a:r>
            <a:r>
              <a:rPr lang="de-CH" dirty="0" err="1"/>
              <a:t>able</a:t>
            </a:r>
            <a:r>
              <a:rPr lang="de-CH" dirty="0"/>
              <a:t> </a:t>
            </a:r>
            <a:r>
              <a:rPr lang="de-CH" dirty="0" err="1"/>
              <a:t>to</a:t>
            </a:r>
            <a:r>
              <a:rPr lang="de-CH" dirty="0"/>
              <a:t> </a:t>
            </a:r>
            <a:r>
              <a:rPr lang="de-CH" dirty="0" err="1"/>
              <a:t>construct</a:t>
            </a:r>
            <a:r>
              <a:rPr lang="de-CH" dirty="0"/>
              <a:t> </a:t>
            </a:r>
            <a:r>
              <a:rPr lang="de-CH" dirty="0" err="1"/>
              <a:t>omni-directional</a:t>
            </a:r>
            <a:r>
              <a:rPr lang="de-CH" dirty="0"/>
              <a:t> </a:t>
            </a:r>
            <a:r>
              <a:rPr lang="de-CH" dirty="0" err="1"/>
              <a:t>stereo</a:t>
            </a:r>
            <a:r>
              <a:rPr lang="de-CH" dirty="0"/>
              <a:t> </a:t>
            </a:r>
            <a:r>
              <a:rPr lang="de-CH" dirty="0" err="1"/>
              <a:t>images</a:t>
            </a:r>
            <a:r>
              <a:rPr lang="de-CH" dirty="0"/>
              <a:t>, but not </a:t>
            </a:r>
            <a:r>
              <a:rPr lang="de-CH" dirty="0" err="1"/>
              <a:t>videos</a:t>
            </a:r>
            <a:r>
              <a:rPr lang="de-CH" dirty="0"/>
              <a:t>.</a:t>
            </a:r>
          </a:p>
        </p:txBody>
      </p:sp>
      <p:sp>
        <p:nvSpPr>
          <p:cNvPr id="2" name="Textplatzhalter 1"/>
          <p:cNvSpPr>
            <a:spLocks noGrp="1"/>
          </p:cNvSpPr>
          <p:nvPr>
            <p:ph type="body" sz="quarter" idx="10"/>
          </p:nvPr>
        </p:nvSpPr>
        <p:spPr/>
        <p:txBody>
          <a:bodyPr/>
          <a:lstStyle/>
          <a:p>
            <a:r>
              <a:rPr lang="en-US" b="0" dirty="0"/>
              <a:t>Omni-directional stereo for 360° 3D virtual reality video</a:t>
            </a:r>
            <a:endParaRPr lang="en-US" dirty="0"/>
          </a:p>
          <a:p>
            <a:pPr lvl="1"/>
            <a:r>
              <a:rPr lang="en-US" b="1" dirty="0"/>
              <a:t>Sasha Pagani</a:t>
            </a:r>
            <a:r>
              <a:rPr lang="en-US" b="1" baseline="30000" dirty="0"/>
              <a:t>1</a:t>
            </a:r>
            <a:r>
              <a:rPr lang="en-US" dirty="0"/>
              <a:t>, </a:t>
            </a:r>
            <a:r>
              <a:rPr lang="en-US" b="1" dirty="0"/>
              <a:t>Julia Giger</a:t>
            </a:r>
            <a:r>
              <a:rPr lang="en-US" baseline="30000" dirty="0"/>
              <a:t>1</a:t>
            </a:r>
            <a:r>
              <a:rPr lang="en-US" dirty="0"/>
              <a:t>, </a:t>
            </a:r>
            <a:r>
              <a:rPr lang="en-US" b="1" dirty="0"/>
              <a:t>Prashanth Chandran</a:t>
            </a:r>
            <a:r>
              <a:rPr lang="en-US" baseline="30000" dirty="0"/>
              <a:t>1</a:t>
            </a:r>
            <a:r>
              <a:rPr lang="en-US" dirty="0"/>
              <a:t> supervised by </a:t>
            </a:r>
            <a:r>
              <a:rPr lang="en-US" b="1" dirty="0"/>
              <a:t>Johannes </a:t>
            </a:r>
            <a:r>
              <a:rPr lang="en-US" b="1" dirty="0" err="1"/>
              <a:t>Schönberger</a:t>
            </a:r>
            <a:r>
              <a:rPr lang="en-US" dirty="0"/>
              <a:t> </a:t>
            </a:r>
            <a:r>
              <a:rPr lang="en-US" baseline="30000" dirty="0"/>
              <a:t>2</a:t>
            </a:r>
          </a:p>
          <a:p>
            <a:pPr lvl="1"/>
            <a:r>
              <a:rPr lang="en-US" b="1" baseline="30000" dirty="0"/>
              <a:t>1</a:t>
            </a:r>
            <a:r>
              <a:rPr lang="en-US" b="1" dirty="0"/>
              <a:t>Master Students, ETH Zurich</a:t>
            </a:r>
            <a:r>
              <a:rPr lang="en-US" dirty="0"/>
              <a:t>; </a:t>
            </a:r>
            <a:r>
              <a:rPr lang="en-US" baseline="30000" dirty="0"/>
              <a:t>2</a:t>
            </a:r>
            <a:r>
              <a:rPr lang="en-US" b="1" dirty="0"/>
              <a:t>Computer Vision and Geometry Group, ETH Zürich</a:t>
            </a:r>
            <a:endParaRPr lang="de-CH" b="1" dirty="0"/>
          </a:p>
        </p:txBody>
      </p:sp>
      <p:pic>
        <p:nvPicPr>
          <p:cNvPr id="8" name="Segnaposto immagine 7"/>
          <p:cNvPicPr>
            <a:picLocks noGrp="1" noChangeAspect="1"/>
          </p:cNvPicPr>
          <p:nvPr>
            <p:ph type="pic" sz="quarter" idx="30"/>
          </p:nvPr>
        </p:nvPicPr>
        <p:blipFill>
          <a:blip r:embed="rId2">
            <a:extLst>
              <a:ext uri="{28A0092B-C50C-407E-A947-70E740481C1C}">
                <a14:useLocalDpi xmlns:a14="http://schemas.microsoft.com/office/drawing/2010/main" val="0"/>
              </a:ext>
            </a:extLst>
          </a:blip>
          <a:srcRect t="35200" b="35200"/>
          <a:stretch>
            <a:fillRect/>
          </a:stretch>
        </p:blipFill>
        <p:spPr/>
      </p:pic>
      <p:sp>
        <p:nvSpPr>
          <p:cNvPr id="19" name="Textplatzhalter 4"/>
          <p:cNvSpPr txBox="1">
            <a:spLocks/>
          </p:cNvSpPr>
          <p:nvPr/>
        </p:nvSpPr>
        <p:spPr>
          <a:xfrm>
            <a:off x="5292725" y="3006725"/>
            <a:ext cx="4537075" cy="468000"/>
          </a:xfrm>
          <a:prstGeom prst="rect">
            <a:avLst/>
          </a:prstGeom>
        </p:spPr>
        <p:txBody>
          <a:bodyPr vert="horz" lIns="0" tIns="144000" rIns="0" bIns="0" rtlCol="0">
            <a:noAutofit/>
          </a:bodyPr>
          <a:lstStyle>
            <a:lvl1pPr marL="0" indent="0" algn="l" defTabSz="1475110" rtl="0" eaLnBrk="1" latinLnBrk="0" hangingPunct="1">
              <a:lnSpc>
                <a:spcPts val="2200"/>
              </a:lnSpc>
              <a:spcBef>
                <a:spcPts val="0"/>
              </a:spcBef>
              <a:buFont typeface="+mj-lt"/>
              <a:buNone/>
              <a:tabLst>
                <a:tab pos="309563" algn="l"/>
              </a:tabLst>
              <a:defRPr sz="1500" b="1" kern="1200">
                <a:solidFill>
                  <a:schemeClr val="tx1"/>
                </a:solidFill>
                <a:latin typeface="+mn-lt"/>
                <a:ea typeface="+mn-ea"/>
                <a:cs typeface="+mn-cs"/>
              </a:defRPr>
            </a:lvl1pPr>
            <a:lvl2pPr marL="180975" indent="-180975"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2pPr>
            <a:lvl3pPr marL="357188" indent="-180975" algn="l" defTabSz="1475110" rtl="0" eaLnBrk="1" latinLnBrk="0" hangingPunct="1">
              <a:lnSpc>
                <a:spcPts val="1200"/>
              </a:lnSpc>
              <a:spcBef>
                <a:spcPts val="0"/>
              </a:spcBef>
              <a:buFont typeface="Symbol" panose="05050102010706020507" pitchFamily="18" charset="2"/>
              <a:buChar char="-"/>
              <a:defRPr sz="1000" kern="1200">
                <a:solidFill>
                  <a:schemeClr val="tx1"/>
                </a:solidFill>
                <a:latin typeface="+mn-lt"/>
                <a:ea typeface="+mn-ea"/>
                <a:cs typeface="+mn-cs"/>
              </a:defRPr>
            </a:lvl3pPr>
            <a:lvl4pPr marL="541338" indent="-182563"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4pPr>
            <a:lvl5pPr marL="714375" indent="-180975" algn="l" defTabSz="1475110" rtl="0" eaLnBrk="1" latinLnBrk="0" hangingPunct="1">
              <a:lnSpc>
                <a:spcPts val="1200"/>
              </a:lnSpc>
              <a:spcBef>
                <a:spcPts val="0"/>
              </a:spcBef>
              <a:buFont typeface="Symbol" panose="05050102010706020507" pitchFamily="18" charset="2"/>
              <a:buChar char="-"/>
              <a:tabLst/>
              <a:defRPr sz="1000" kern="1200">
                <a:solidFill>
                  <a:schemeClr val="tx1"/>
                </a:solidFill>
                <a:latin typeface="+mn-lt"/>
                <a:ea typeface="+mn-ea"/>
                <a:cs typeface="+mn-cs"/>
              </a:defRPr>
            </a:lvl5pPr>
            <a:lvl6pPr marL="405655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6pPr>
            <a:lvl7pPr marL="479410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7pPr>
            <a:lvl8pPr marL="553166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8pPr>
            <a:lvl9pPr marL="626921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9pPr>
          </a:lstStyle>
          <a:p>
            <a:r>
              <a:rPr lang="de-CH" dirty="0">
                <a:solidFill>
                  <a:schemeClr val="tx2"/>
                </a:solidFill>
              </a:rPr>
              <a:t>3	</a:t>
            </a:r>
            <a:r>
              <a:rPr lang="de-CH" dirty="0" err="1">
                <a:solidFill>
                  <a:schemeClr val="tx2"/>
                </a:solidFill>
              </a:rPr>
              <a:t>Results</a:t>
            </a:r>
            <a:r>
              <a:rPr lang="de-CH" dirty="0">
                <a:solidFill>
                  <a:schemeClr val="tx2"/>
                </a:solidFill>
              </a:rPr>
              <a:t> </a:t>
            </a:r>
            <a:r>
              <a:rPr lang="de-CH" dirty="0" err="1">
                <a:solidFill>
                  <a:schemeClr val="tx2"/>
                </a:solidFill>
              </a:rPr>
              <a:t>and</a:t>
            </a:r>
            <a:r>
              <a:rPr lang="de-CH" dirty="0">
                <a:solidFill>
                  <a:schemeClr val="tx2"/>
                </a:solidFill>
              </a:rPr>
              <a:t> </a:t>
            </a:r>
            <a:r>
              <a:rPr lang="de-CH" dirty="0" err="1">
                <a:solidFill>
                  <a:schemeClr val="tx2"/>
                </a:solidFill>
              </a:rPr>
              <a:t>discussion</a:t>
            </a:r>
            <a:endParaRPr lang="de-CH" dirty="0">
              <a:solidFill>
                <a:schemeClr val="tx2"/>
              </a:solidFill>
            </a:endParaRPr>
          </a:p>
        </p:txBody>
      </p:sp>
      <p:sp>
        <p:nvSpPr>
          <p:cNvPr id="23" name="Textfeld 22"/>
          <p:cNvSpPr txBox="1"/>
          <p:nvPr/>
        </p:nvSpPr>
        <p:spPr>
          <a:xfrm>
            <a:off x="725949" y="8927891"/>
            <a:ext cx="1362704" cy="307241"/>
          </a:xfrm>
          <a:prstGeom prst="rect">
            <a:avLst/>
          </a:prstGeom>
          <a:noFill/>
        </p:spPr>
        <p:txBody>
          <a:bodyPr wrap="square" lIns="0" tIns="72000" rIns="0" bIns="0" rtlCol="0">
            <a:noAutofit/>
          </a:bodyPr>
          <a:lstStyle/>
          <a:p>
            <a:r>
              <a:rPr lang="en-US" sz="600" b="1" dirty="0">
                <a:solidFill>
                  <a:schemeClr val="accent1"/>
                </a:solidFill>
              </a:rPr>
              <a:t>Fig. 1 This figure shows the horizontal angle </a:t>
            </a:r>
            <a:r>
              <a:rPr lang="el-GR" sz="600" b="1" dirty="0"/>
              <a:t>ϴ</a:t>
            </a:r>
            <a:endParaRPr lang="de-CH" sz="600" b="1" dirty="0">
              <a:solidFill>
                <a:schemeClr val="accent1"/>
              </a:solidFill>
            </a:endParaRPr>
          </a:p>
        </p:txBody>
      </p:sp>
      <p:sp>
        <p:nvSpPr>
          <p:cNvPr id="50" name="Textplatzhalter 2"/>
          <p:cNvSpPr txBox="1">
            <a:spLocks/>
          </p:cNvSpPr>
          <p:nvPr/>
        </p:nvSpPr>
        <p:spPr>
          <a:xfrm>
            <a:off x="10179605" y="5735111"/>
            <a:ext cx="4535487" cy="468000"/>
          </a:xfrm>
          <a:prstGeom prst="rect">
            <a:avLst/>
          </a:prstGeom>
        </p:spPr>
        <p:txBody>
          <a:bodyPr vert="horz" lIns="0" tIns="144000" rIns="0" bIns="0" rtlCol="0">
            <a:noAutofit/>
          </a:bodyPr>
          <a:lstStyle>
            <a:lvl1pPr marL="0" indent="0" algn="l" defTabSz="1475110" rtl="0" eaLnBrk="1" latinLnBrk="0" hangingPunct="1">
              <a:lnSpc>
                <a:spcPts val="2200"/>
              </a:lnSpc>
              <a:spcBef>
                <a:spcPts val="0"/>
              </a:spcBef>
              <a:buFont typeface="+mj-lt"/>
              <a:buNone/>
              <a:tabLst>
                <a:tab pos="309563" algn="l"/>
              </a:tabLst>
              <a:defRPr sz="1500" b="1" kern="1200">
                <a:solidFill>
                  <a:schemeClr val="tx2"/>
                </a:solidFill>
                <a:latin typeface="+mn-lt"/>
                <a:ea typeface="+mn-ea"/>
                <a:cs typeface="+mn-cs"/>
              </a:defRPr>
            </a:lvl1pPr>
            <a:lvl2pPr marL="180975" indent="-180975"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2pPr>
            <a:lvl3pPr marL="357188" indent="-180975" algn="l" defTabSz="1475110" rtl="0" eaLnBrk="1" latinLnBrk="0" hangingPunct="1">
              <a:lnSpc>
                <a:spcPts val="1200"/>
              </a:lnSpc>
              <a:spcBef>
                <a:spcPts val="0"/>
              </a:spcBef>
              <a:buFont typeface="Symbol" panose="05050102010706020507" pitchFamily="18" charset="2"/>
              <a:buChar char="-"/>
              <a:defRPr sz="1000" kern="1200">
                <a:solidFill>
                  <a:schemeClr val="tx1"/>
                </a:solidFill>
                <a:latin typeface="+mn-lt"/>
                <a:ea typeface="+mn-ea"/>
                <a:cs typeface="+mn-cs"/>
              </a:defRPr>
            </a:lvl3pPr>
            <a:lvl4pPr marL="541338" indent="-182563"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4pPr>
            <a:lvl5pPr marL="714375" indent="-180975" algn="l" defTabSz="1475110" rtl="0" eaLnBrk="1" latinLnBrk="0" hangingPunct="1">
              <a:lnSpc>
                <a:spcPts val="1200"/>
              </a:lnSpc>
              <a:spcBef>
                <a:spcPts val="0"/>
              </a:spcBef>
              <a:buFont typeface="Symbol" panose="05050102010706020507" pitchFamily="18" charset="2"/>
              <a:buChar char="-"/>
              <a:tabLst/>
              <a:defRPr sz="1000" kern="1200">
                <a:solidFill>
                  <a:schemeClr val="tx1"/>
                </a:solidFill>
                <a:latin typeface="+mn-lt"/>
                <a:ea typeface="+mn-ea"/>
                <a:cs typeface="+mn-cs"/>
              </a:defRPr>
            </a:lvl5pPr>
            <a:lvl6pPr marL="405655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6pPr>
            <a:lvl7pPr marL="479410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7pPr>
            <a:lvl8pPr marL="553166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8pPr>
            <a:lvl9pPr marL="626921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9pPr>
          </a:lstStyle>
          <a:p>
            <a:r>
              <a:rPr lang="de-CH" dirty="0"/>
              <a:t>5 	</a:t>
            </a:r>
            <a:r>
              <a:rPr lang="de-CH" dirty="0" err="1"/>
              <a:t>Conclusion</a:t>
            </a:r>
            <a:endParaRPr lang="de-CH" dirty="0"/>
          </a:p>
        </p:txBody>
      </p:sp>
      <p:sp>
        <p:nvSpPr>
          <p:cNvPr id="51" name="Textplatzhalter 3"/>
          <p:cNvSpPr txBox="1">
            <a:spLocks/>
          </p:cNvSpPr>
          <p:nvPr/>
        </p:nvSpPr>
        <p:spPr>
          <a:xfrm>
            <a:off x="10179605" y="6203111"/>
            <a:ext cx="4556602" cy="2332067"/>
          </a:xfrm>
          <a:prstGeom prst="rect">
            <a:avLst/>
          </a:prstGeom>
          <a:solidFill>
            <a:schemeClr val="accent6"/>
          </a:solidFill>
        </p:spPr>
        <p:txBody>
          <a:bodyPr vert="horz" lIns="324000" tIns="324000" rIns="324000" bIns="324000" rtlCol="0">
            <a:noAutofit/>
          </a:bodyPr>
          <a:lstStyle>
            <a:lvl1pPr marL="0" indent="0" algn="l" defTabSz="1475110" rtl="0" eaLnBrk="1" latinLnBrk="0" hangingPunct="1">
              <a:lnSpc>
                <a:spcPts val="1200"/>
              </a:lnSpc>
              <a:spcBef>
                <a:spcPts val="0"/>
              </a:spcBef>
              <a:buFont typeface="Arial" panose="020B0604020202020204" pitchFamily="34" charset="0"/>
              <a:buNone/>
              <a:defRPr sz="1000" kern="1200">
                <a:solidFill>
                  <a:schemeClr val="accent1"/>
                </a:solidFill>
                <a:latin typeface="+mn-lt"/>
                <a:ea typeface="+mn-ea"/>
                <a:cs typeface="+mn-cs"/>
              </a:defRPr>
            </a:lvl1pPr>
            <a:lvl2pPr marL="180975" indent="-180975" algn="l" defTabSz="1475110" rtl="0" eaLnBrk="1" latinLnBrk="0" hangingPunct="1">
              <a:lnSpc>
                <a:spcPts val="1200"/>
              </a:lnSpc>
              <a:spcBef>
                <a:spcPts val="0"/>
              </a:spcBef>
              <a:buFont typeface="Arial" panose="020B0604020202020204" pitchFamily="34" charset="0"/>
              <a:buChar char="–"/>
              <a:defRPr sz="1000" kern="1200">
                <a:solidFill>
                  <a:schemeClr val="accent1"/>
                </a:solidFill>
                <a:latin typeface="+mn-lt"/>
                <a:ea typeface="+mn-ea"/>
                <a:cs typeface="+mn-cs"/>
              </a:defRPr>
            </a:lvl2pPr>
            <a:lvl3pPr marL="357188" indent="-180975" algn="l" defTabSz="1475110" rtl="0" eaLnBrk="1" latinLnBrk="0" hangingPunct="1">
              <a:lnSpc>
                <a:spcPts val="1200"/>
              </a:lnSpc>
              <a:spcBef>
                <a:spcPts val="0"/>
              </a:spcBef>
              <a:buFont typeface="Symbol" panose="05050102010706020507" pitchFamily="18" charset="2"/>
              <a:buChar char="-"/>
              <a:defRPr sz="1000" kern="1200">
                <a:solidFill>
                  <a:schemeClr val="accent1"/>
                </a:solidFill>
                <a:latin typeface="+mn-lt"/>
                <a:ea typeface="+mn-ea"/>
                <a:cs typeface="+mn-cs"/>
              </a:defRPr>
            </a:lvl3pPr>
            <a:lvl4pPr marL="541338" indent="-182563" algn="l" defTabSz="1475110" rtl="0" eaLnBrk="1" latinLnBrk="0" hangingPunct="1">
              <a:lnSpc>
                <a:spcPts val="1200"/>
              </a:lnSpc>
              <a:spcBef>
                <a:spcPts val="0"/>
              </a:spcBef>
              <a:buFont typeface="Arial" panose="020B0604020202020204" pitchFamily="34" charset="0"/>
              <a:buChar char="–"/>
              <a:defRPr sz="1000" kern="1200">
                <a:solidFill>
                  <a:schemeClr val="accent1"/>
                </a:solidFill>
                <a:latin typeface="+mn-lt"/>
                <a:ea typeface="+mn-ea"/>
                <a:cs typeface="+mn-cs"/>
              </a:defRPr>
            </a:lvl4pPr>
            <a:lvl5pPr marL="714375" indent="-180975" algn="l" defTabSz="1475110" rtl="0" eaLnBrk="1" latinLnBrk="0" hangingPunct="1">
              <a:lnSpc>
                <a:spcPts val="1200"/>
              </a:lnSpc>
              <a:spcBef>
                <a:spcPts val="0"/>
              </a:spcBef>
              <a:buFont typeface="Symbol" panose="05050102010706020507" pitchFamily="18" charset="2"/>
              <a:buChar char="-"/>
              <a:tabLst/>
              <a:defRPr sz="1000" kern="1200">
                <a:solidFill>
                  <a:schemeClr val="accent1"/>
                </a:solidFill>
                <a:latin typeface="+mn-lt"/>
                <a:ea typeface="+mn-ea"/>
                <a:cs typeface="+mn-cs"/>
              </a:defRPr>
            </a:lvl5pPr>
            <a:lvl6pPr marL="405655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6pPr>
            <a:lvl7pPr marL="479410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7pPr>
            <a:lvl8pPr marL="553166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8pPr>
            <a:lvl9pPr marL="626921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9pPr>
          </a:lstStyle>
          <a:p>
            <a:r>
              <a:rPr lang="en-US" dirty="0"/>
              <a:t>We were able to implement a similar system like the Jump from Google for viewing omni-directional stereo images on the Google Cardboard. However, we did not use such sophisticated methods for the different </a:t>
            </a:r>
            <a:r>
              <a:rPr lang="en-US" dirty="0" err="1"/>
              <a:t>subproblems</a:t>
            </a:r>
            <a:r>
              <a:rPr lang="en-US" dirty="0"/>
              <a:t>, like for example the optical flow computation, the exposure correction and the compositing step. Therefore, we only achieved a much lower visual quality with some artefacts.</a:t>
            </a:r>
            <a:br>
              <a:rPr lang="en-US" dirty="0"/>
            </a:br>
            <a:r>
              <a:rPr lang="en-US" dirty="0"/>
              <a:t>Moreover, the quality of our produced panoramas is lower because our dataset only contained images from 10 different cameras, which additionally were not equally distributed onto the rig. Whereas </a:t>
            </a:r>
            <a:r>
              <a:rPr lang="de-CH" dirty="0"/>
              <a:t>Anderson et al.</a:t>
            </a:r>
            <a:r>
              <a:rPr lang="en-US" baseline="30000" dirty="0"/>
              <a:t>1 </a:t>
            </a:r>
            <a:r>
              <a:rPr lang="en-US" dirty="0"/>
              <a:t>used a camera rig with 16 equally-distant GoPro cameras with a larger vertical field of view.</a:t>
            </a:r>
            <a:endParaRPr lang="de-CH" dirty="0"/>
          </a:p>
        </p:txBody>
      </p:sp>
      <p:sp>
        <p:nvSpPr>
          <p:cNvPr id="52" name="Textplatzhalter 2"/>
          <p:cNvSpPr txBox="1">
            <a:spLocks/>
          </p:cNvSpPr>
          <p:nvPr/>
        </p:nvSpPr>
        <p:spPr>
          <a:xfrm>
            <a:off x="10181879" y="8535178"/>
            <a:ext cx="4543769" cy="468000"/>
          </a:xfrm>
          <a:prstGeom prst="rect">
            <a:avLst/>
          </a:prstGeom>
        </p:spPr>
        <p:txBody>
          <a:bodyPr vert="horz" lIns="0" tIns="144000" rIns="0" bIns="0" rtlCol="0">
            <a:noAutofit/>
          </a:bodyPr>
          <a:lstStyle>
            <a:lvl1pPr marL="0" indent="0" algn="l" defTabSz="1475110" rtl="0" eaLnBrk="1" latinLnBrk="0" hangingPunct="1">
              <a:lnSpc>
                <a:spcPts val="2200"/>
              </a:lnSpc>
              <a:spcBef>
                <a:spcPts val="0"/>
              </a:spcBef>
              <a:buFont typeface="+mj-lt"/>
              <a:buNone/>
              <a:tabLst>
                <a:tab pos="309563" algn="l"/>
              </a:tabLst>
              <a:defRPr sz="1500" b="1" kern="1200">
                <a:solidFill>
                  <a:schemeClr val="tx2"/>
                </a:solidFill>
                <a:latin typeface="+mn-lt"/>
                <a:ea typeface="+mn-ea"/>
                <a:cs typeface="+mn-cs"/>
              </a:defRPr>
            </a:lvl1pPr>
            <a:lvl2pPr marL="180975" indent="-180975"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2pPr>
            <a:lvl3pPr marL="357188" indent="-180975" algn="l" defTabSz="1475110" rtl="0" eaLnBrk="1" latinLnBrk="0" hangingPunct="1">
              <a:lnSpc>
                <a:spcPts val="1200"/>
              </a:lnSpc>
              <a:spcBef>
                <a:spcPts val="0"/>
              </a:spcBef>
              <a:buFont typeface="Symbol" panose="05050102010706020507" pitchFamily="18" charset="2"/>
              <a:buChar char="-"/>
              <a:defRPr sz="1000" kern="1200">
                <a:solidFill>
                  <a:schemeClr val="tx1"/>
                </a:solidFill>
                <a:latin typeface="+mn-lt"/>
                <a:ea typeface="+mn-ea"/>
                <a:cs typeface="+mn-cs"/>
              </a:defRPr>
            </a:lvl3pPr>
            <a:lvl4pPr marL="541338" indent="-182563"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4pPr>
            <a:lvl5pPr marL="714375" indent="-180975" algn="l" defTabSz="1475110" rtl="0" eaLnBrk="1" latinLnBrk="0" hangingPunct="1">
              <a:lnSpc>
                <a:spcPts val="1200"/>
              </a:lnSpc>
              <a:spcBef>
                <a:spcPts val="0"/>
              </a:spcBef>
              <a:buFont typeface="Symbol" panose="05050102010706020507" pitchFamily="18" charset="2"/>
              <a:buChar char="-"/>
              <a:tabLst/>
              <a:defRPr sz="1000" kern="1200">
                <a:solidFill>
                  <a:schemeClr val="tx1"/>
                </a:solidFill>
                <a:latin typeface="+mn-lt"/>
                <a:ea typeface="+mn-ea"/>
                <a:cs typeface="+mn-cs"/>
              </a:defRPr>
            </a:lvl5pPr>
            <a:lvl6pPr marL="405655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6pPr>
            <a:lvl7pPr marL="479410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7pPr>
            <a:lvl8pPr marL="553166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8pPr>
            <a:lvl9pPr marL="626921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9pPr>
          </a:lstStyle>
          <a:p>
            <a:r>
              <a:rPr lang="de-CH" dirty="0"/>
              <a:t>6 	References</a:t>
            </a:r>
          </a:p>
        </p:txBody>
      </p:sp>
      <p:sp>
        <p:nvSpPr>
          <p:cNvPr id="53" name="Textplatzhalter 3"/>
          <p:cNvSpPr txBox="1">
            <a:spLocks/>
          </p:cNvSpPr>
          <p:nvPr/>
        </p:nvSpPr>
        <p:spPr>
          <a:xfrm>
            <a:off x="10181880" y="9003178"/>
            <a:ext cx="4543769" cy="1345979"/>
          </a:xfrm>
          <a:prstGeom prst="rect">
            <a:avLst/>
          </a:prstGeom>
          <a:solidFill>
            <a:schemeClr val="accent2"/>
          </a:solidFill>
        </p:spPr>
        <p:txBody>
          <a:bodyPr vert="horz" lIns="324000" tIns="324000" rIns="324000" bIns="324000" rtlCol="0">
            <a:noAutofit/>
          </a:bodyPr>
          <a:lstStyle>
            <a:lvl1pPr marL="0" indent="0" algn="l" defTabSz="1475110" rtl="0" eaLnBrk="1" latinLnBrk="0" hangingPunct="1">
              <a:lnSpc>
                <a:spcPts val="1200"/>
              </a:lnSpc>
              <a:spcBef>
                <a:spcPts val="0"/>
              </a:spcBef>
              <a:buFont typeface="Arial" panose="020B0604020202020204" pitchFamily="34" charset="0"/>
              <a:buNone/>
              <a:defRPr sz="1000" kern="1200">
                <a:solidFill>
                  <a:schemeClr val="accent1"/>
                </a:solidFill>
                <a:latin typeface="+mn-lt"/>
                <a:ea typeface="+mn-ea"/>
                <a:cs typeface="+mn-cs"/>
              </a:defRPr>
            </a:lvl1pPr>
            <a:lvl2pPr marL="180975" indent="-180975" algn="l" defTabSz="1475110" rtl="0" eaLnBrk="1" latinLnBrk="0" hangingPunct="1">
              <a:lnSpc>
                <a:spcPts val="1200"/>
              </a:lnSpc>
              <a:spcBef>
                <a:spcPts val="0"/>
              </a:spcBef>
              <a:buFont typeface="Arial" panose="020B0604020202020204" pitchFamily="34" charset="0"/>
              <a:buChar char="–"/>
              <a:defRPr sz="1000" kern="1200">
                <a:solidFill>
                  <a:schemeClr val="accent1"/>
                </a:solidFill>
                <a:latin typeface="+mn-lt"/>
                <a:ea typeface="+mn-ea"/>
                <a:cs typeface="+mn-cs"/>
              </a:defRPr>
            </a:lvl2pPr>
            <a:lvl3pPr marL="357188" indent="-180975" algn="l" defTabSz="1475110" rtl="0" eaLnBrk="1" latinLnBrk="0" hangingPunct="1">
              <a:lnSpc>
                <a:spcPts val="1200"/>
              </a:lnSpc>
              <a:spcBef>
                <a:spcPts val="0"/>
              </a:spcBef>
              <a:buFont typeface="Symbol" panose="05050102010706020507" pitchFamily="18" charset="2"/>
              <a:buChar char="-"/>
              <a:defRPr sz="1000" kern="1200">
                <a:solidFill>
                  <a:schemeClr val="accent1"/>
                </a:solidFill>
                <a:latin typeface="+mn-lt"/>
                <a:ea typeface="+mn-ea"/>
                <a:cs typeface="+mn-cs"/>
              </a:defRPr>
            </a:lvl3pPr>
            <a:lvl4pPr marL="541338" indent="-182563" algn="l" defTabSz="1475110" rtl="0" eaLnBrk="1" latinLnBrk="0" hangingPunct="1">
              <a:lnSpc>
                <a:spcPts val="1200"/>
              </a:lnSpc>
              <a:spcBef>
                <a:spcPts val="0"/>
              </a:spcBef>
              <a:buFont typeface="Arial" panose="020B0604020202020204" pitchFamily="34" charset="0"/>
              <a:buChar char="–"/>
              <a:defRPr sz="1000" kern="1200">
                <a:solidFill>
                  <a:schemeClr val="accent1"/>
                </a:solidFill>
                <a:latin typeface="+mn-lt"/>
                <a:ea typeface="+mn-ea"/>
                <a:cs typeface="+mn-cs"/>
              </a:defRPr>
            </a:lvl4pPr>
            <a:lvl5pPr marL="714375" indent="-180975" algn="l" defTabSz="1475110" rtl="0" eaLnBrk="1" latinLnBrk="0" hangingPunct="1">
              <a:lnSpc>
                <a:spcPts val="1200"/>
              </a:lnSpc>
              <a:spcBef>
                <a:spcPts val="0"/>
              </a:spcBef>
              <a:buFont typeface="Symbol" panose="05050102010706020507" pitchFamily="18" charset="2"/>
              <a:buChar char="-"/>
              <a:tabLst/>
              <a:defRPr sz="1000" kern="1200">
                <a:solidFill>
                  <a:schemeClr val="accent1"/>
                </a:solidFill>
                <a:latin typeface="+mn-lt"/>
                <a:ea typeface="+mn-ea"/>
                <a:cs typeface="+mn-cs"/>
              </a:defRPr>
            </a:lvl5pPr>
            <a:lvl6pPr marL="405655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6pPr>
            <a:lvl7pPr marL="479410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7pPr>
            <a:lvl8pPr marL="553166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8pPr>
            <a:lvl9pPr marL="626921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9pPr>
          </a:lstStyle>
          <a:p>
            <a:pPr marL="177800" indent="-177800">
              <a:lnSpc>
                <a:spcPts val="900"/>
              </a:lnSpc>
              <a:buFont typeface="+mj-lt"/>
              <a:buAutoNum type="arabicPeriod"/>
            </a:pPr>
            <a:r>
              <a:rPr lang="en-US" sz="800" b="1" dirty="0"/>
              <a:t>Robert Anderson, David Gallup, Jonathan T. Barron, </a:t>
            </a:r>
            <a:r>
              <a:rPr lang="en-US" sz="800" b="1" dirty="0" err="1"/>
              <a:t>Janne</a:t>
            </a:r>
            <a:r>
              <a:rPr lang="en-US" sz="800" b="1" dirty="0"/>
              <a:t> </a:t>
            </a:r>
            <a:r>
              <a:rPr lang="en-US" sz="800" b="1" dirty="0" err="1"/>
              <a:t>Kontkanen</a:t>
            </a:r>
            <a:r>
              <a:rPr lang="en-US" sz="800" b="1" dirty="0"/>
              <a:t>, Noah </a:t>
            </a:r>
            <a:r>
              <a:rPr lang="en-US" sz="800" b="1" dirty="0" err="1"/>
              <a:t>Snavely</a:t>
            </a:r>
            <a:r>
              <a:rPr lang="en-US" sz="800" b="1" dirty="0"/>
              <a:t>, Carlos Hernandez Esteban, Sameer Agarwal, and Steven M. Seitz. Jump: Virtual reality video. 2016.</a:t>
            </a:r>
          </a:p>
          <a:p>
            <a:pPr marL="177800" indent="-177800">
              <a:lnSpc>
                <a:spcPts val="900"/>
              </a:lnSpc>
              <a:buFont typeface="+mj-lt"/>
              <a:buAutoNum type="arabicPeriod"/>
            </a:pPr>
            <a:r>
              <a:rPr lang="en-US" sz="800" b="1" dirty="0"/>
              <a:t>Google Inc. Rendering Omni-directional Stereo Content</a:t>
            </a:r>
          </a:p>
          <a:p>
            <a:pPr marL="177800" indent="-177800">
              <a:lnSpc>
                <a:spcPts val="900"/>
              </a:lnSpc>
              <a:buFont typeface="+mj-lt"/>
              <a:buAutoNum type="arabicPeriod"/>
            </a:pPr>
            <a:r>
              <a:rPr lang="en-US" sz="800" b="1" dirty="0"/>
              <a:t>https://developers.google.com/vr/concepts/vrview</a:t>
            </a:r>
          </a:p>
          <a:p>
            <a:pPr marL="177800" indent="-177800">
              <a:lnSpc>
                <a:spcPts val="900"/>
              </a:lnSpc>
              <a:buFont typeface="+mj-lt"/>
              <a:buAutoNum type="arabicPeriod"/>
            </a:pPr>
            <a:endParaRPr lang="de-CH" b="1" dirty="0"/>
          </a:p>
        </p:txBody>
      </p:sp>
      <p:sp>
        <p:nvSpPr>
          <p:cNvPr id="54" name="Textplatzhalter 2"/>
          <p:cNvSpPr txBox="1">
            <a:spLocks/>
          </p:cNvSpPr>
          <p:nvPr/>
        </p:nvSpPr>
        <p:spPr>
          <a:xfrm>
            <a:off x="10190163" y="3006725"/>
            <a:ext cx="4535487" cy="468000"/>
          </a:xfrm>
          <a:prstGeom prst="rect">
            <a:avLst/>
          </a:prstGeom>
        </p:spPr>
        <p:txBody>
          <a:bodyPr vert="horz" lIns="0" tIns="144000" rIns="0" bIns="0" rtlCol="0">
            <a:noAutofit/>
          </a:bodyPr>
          <a:lstStyle>
            <a:lvl1pPr marL="0" indent="0" algn="l" defTabSz="1475110" rtl="0" eaLnBrk="1" latinLnBrk="0" hangingPunct="1">
              <a:lnSpc>
                <a:spcPts val="2200"/>
              </a:lnSpc>
              <a:spcBef>
                <a:spcPts val="0"/>
              </a:spcBef>
              <a:buFont typeface="+mj-lt"/>
              <a:buNone/>
              <a:tabLst>
                <a:tab pos="309563" algn="l"/>
              </a:tabLst>
              <a:defRPr sz="1500" b="1" kern="1200">
                <a:solidFill>
                  <a:schemeClr val="tx2"/>
                </a:solidFill>
                <a:latin typeface="+mn-lt"/>
                <a:ea typeface="+mn-ea"/>
                <a:cs typeface="+mn-cs"/>
              </a:defRPr>
            </a:lvl1pPr>
            <a:lvl2pPr marL="180975" indent="-180975"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2pPr>
            <a:lvl3pPr marL="357188" indent="-180975" algn="l" defTabSz="1475110" rtl="0" eaLnBrk="1" latinLnBrk="0" hangingPunct="1">
              <a:lnSpc>
                <a:spcPts val="1200"/>
              </a:lnSpc>
              <a:spcBef>
                <a:spcPts val="0"/>
              </a:spcBef>
              <a:buFont typeface="Symbol" panose="05050102010706020507" pitchFamily="18" charset="2"/>
              <a:buChar char="-"/>
              <a:defRPr sz="1000" kern="1200">
                <a:solidFill>
                  <a:schemeClr val="tx1"/>
                </a:solidFill>
                <a:latin typeface="+mn-lt"/>
                <a:ea typeface="+mn-ea"/>
                <a:cs typeface="+mn-cs"/>
              </a:defRPr>
            </a:lvl3pPr>
            <a:lvl4pPr marL="541338" indent="-182563"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4pPr>
            <a:lvl5pPr marL="714375" indent="-180975" algn="l" defTabSz="1475110" rtl="0" eaLnBrk="1" latinLnBrk="0" hangingPunct="1">
              <a:lnSpc>
                <a:spcPts val="1200"/>
              </a:lnSpc>
              <a:spcBef>
                <a:spcPts val="0"/>
              </a:spcBef>
              <a:buFont typeface="Symbol" panose="05050102010706020507" pitchFamily="18" charset="2"/>
              <a:buChar char="-"/>
              <a:tabLst/>
              <a:defRPr sz="1000" kern="1200">
                <a:solidFill>
                  <a:schemeClr val="tx1"/>
                </a:solidFill>
                <a:latin typeface="+mn-lt"/>
                <a:ea typeface="+mn-ea"/>
                <a:cs typeface="+mn-cs"/>
              </a:defRPr>
            </a:lvl5pPr>
            <a:lvl6pPr marL="405655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6pPr>
            <a:lvl7pPr marL="479410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7pPr>
            <a:lvl8pPr marL="553166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8pPr>
            <a:lvl9pPr marL="626921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9pPr>
          </a:lstStyle>
          <a:p>
            <a:r>
              <a:rPr lang="de-CH" dirty="0"/>
              <a:t>4	Technical </a:t>
            </a:r>
            <a:r>
              <a:rPr lang="de-CH" dirty="0" err="1"/>
              <a:t>details</a:t>
            </a:r>
            <a:endParaRPr lang="de-CH" dirty="0"/>
          </a:p>
        </p:txBody>
      </p:sp>
      <p:sp>
        <p:nvSpPr>
          <p:cNvPr id="55" name="Textplatzhalter 3"/>
          <p:cNvSpPr txBox="1">
            <a:spLocks/>
          </p:cNvSpPr>
          <p:nvPr/>
        </p:nvSpPr>
        <p:spPr>
          <a:xfrm>
            <a:off x="10190163" y="3474726"/>
            <a:ext cx="4535487" cy="2260385"/>
          </a:xfrm>
          <a:prstGeom prst="rect">
            <a:avLst/>
          </a:prstGeom>
          <a:solidFill>
            <a:schemeClr val="accent2"/>
          </a:solidFill>
        </p:spPr>
        <p:txBody>
          <a:bodyPr vert="horz" lIns="324000" tIns="324000" rIns="324000" bIns="324000" rtlCol="0">
            <a:noAutofit/>
          </a:bodyPr>
          <a:lstStyle>
            <a:lvl1pPr marL="0" indent="0" algn="l" defTabSz="1475110" rtl="0" eaLnBrk="1" latinLnBrk="0" hangingPunct="1">
              <a:lnSpc>
                <a:spcPts val="1200"/>
              </a:lnSpc>
              <a:spcBef>
                <a:spcPts val="0"/>
              </a:spcBef>
              <a:buFont typeface="Arial" panose="020B0604020202020204" pitchFamily="34" charset="0"/>
              <a:buNone/>
              <a:defRPr sz="1000" kern="1200">
                <a:solidFill>
                  <a:schemeClr val="accent1"/>
                </a:solidFill>
                <a:latin typeface="+mn-lt"/>
                <a:ea typeface="+mn-ea"/>
                <a:cs typeface="+mn-cs"/>
              </a:defRPr>
            </a:lvl1pPr>
            <a:lvl2pPr marL="180975" indent="-180975" algn="l" defTabSz="1475110" rtl="0" eaLnBrk="1" latinLnBrk="0" hangingPunct="1">
              <a:lnSpc>
                <a:spcPts val="1200"/>
              </a:lnSpc>
              <a:spcBef>
                <a:spcPts val="0"/>
              </a:spcBef>
              <a:buFont typeface="Arial" panose="020B0604020202020204" pitchFamily="34" charset="0"/>
              <a:buChar char="–"/>
              <a:defRPr sz="1000" kern="1200">
                <a:solidFill>
                  <a:schemeClr val="accent1"/>
                </a:solidFill>
                <a:latin typeface="+mn-lt"/>
                <a:ea typeface="+mn-ea"/>
                <a:cs typeface="+mn-cs"/>
              </a:defRPr>
            </a:lvl2pPr>
            <a:lvl3pPr marL="357188" indent="-180975" algn="l" defTabSz="1475110" rtl="0" eaLnBrk="1" latinLnBrk="0" hangingPunct="1">
              <a:lnSpc>
                <a:spcPts val="1200"/>
              </a:lnSpc>
              <a:spcBef>
                <a:spcPts val="0"/>
              </a:spcBef>
              <a:buFont typeface="Symbol" panose="05050102010706020507" pitchFamily="18" charset="2"/>
              <a:buChar char="-"/>
              <a:defRPr sz="1000" kern="1200">
                <a:solidFill>
                  <a:schemeClr val="accent1"/>
                </a:solidFill>
                <a:latin typeface="+mn-lt"/>
                <a:ea typeface="+mn-ea"/>
                <a:cs typeface="+mn-cs"/>
              </a:defRPr>
            </a:lvl3pPr>
            <a:lvl4pPr marL="541338" indent="-182563" algn="l" defTabSz="1475110" rtl="0" eaLnBrk="1" latinLnBrk="0" hangingPunct="1">
              <a:lnSpc>
                <a:spcPts val="1200"/>
              </a:lnSpc>
              <a:spcBef>
                <a:spcPts val="0"/>
              </a:spcBef>
              <a:buFont typeface="Arial" panose="020B0604020202020204" pitchFamily="34" charset="0"/>
              <a:buChar char="–"/>
              <a:defRPr sz="1000" kern="1200">
                <a:solidFill>
                  <a:schemeClr val="accent1"/>
                </a:solidFill>
                <a:latin typeface="+mn-lt"/>
                <a:ea typeface="+mn-ea"/>
                <a:cs typeface="+mn-cs"/>
              </a:defRPr>
            </a:lvl4pPr>
            <a:lvl5pPr marL="714375" indent="-180975" algn="l" defTabSz="1475110" rtl="0" eaLnBrk="1" latinLnBrk="0" hangingPunct="1">
              <a:lnSpc>
                <a:spcPts val="1200"/>
              </a:lnSpc>
              <a:spcBef>
                <a:spcPts val="0"/>
              </a:spcBef>
              <a:buFont typeface="Symbol" panose="05050102010706020507" pitchFamily="18" charset="2"/>
              <a:buChar char="-"/>
              <a:tabLst/>
              <a:defRPr sz="1000" kern="1200">
                <a:solidFill>
                  <a:schemeClr val="accent1"/>
                </a:solidFill>
                <a:latin typeface="+mn-lt"/>
                <a:ea typeface="+mn-ea"/>
                <a:cs typeface="+mn-cs"/>
              </a:defRPr>
            </a:lvl5pPr>
            <a:lvl6pPr marL="405655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6pPr>
            <a:lvl7pPr marL="479410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7pPr>
            <a:lvl8pPr marL="553166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8pPr>
            <a:lvl9pPr marL="626921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9pPr>
          </a:lstStyle>
          <a:p>
            <a:r>
              <a:rPr lang="de-CH" dirty="0" err="1"/>
              <a:t>We</a:t>
            </a:r>
            <a:r>
              <a:rPr lang="de-CH" dirty="0"/>
              <a:t> </a:t>
            </a:r>
            <a:r>
              <a:rPr lang="de-CH" dirty="0" err="1"/>
              <a:t>implemented</a:t>
            </a:r>
            <a:r>
              <a:rPr lang="de-CH" dirty="0"/>
              <a:t> </a:t>
            </a:r>
            <a:r>
              <a:rPr lang="de-CH" dirty="0" err="1"/>
              <a:t>the</a:t>
            </a:r>
            <a:r>
              <a:rPr lang="de-CH" dirty="0"/>
              <a:t>  </a:t>
            </a:r>
            <a:r>
              <a:rPr lang="de-CH" dirty="0" err="1"/>
              <a:t>solution</a:t>
            </a:r>
            <a:r>
              <a:rPr lang="de-CH" dirty="0"/>
              <a:t> </a:t>
            </a:r>
            <a:r>
              <a:rPr lang="de-CH" dirty="0" err="1"/>
              <a:t>using</a:t>
            </a:r>
            <a:r>
              <a:rPr lang="de-CH" dirty="0"/>
              <a:t> Python 2.7. </a:t>
            </a:r>
            <a:r>
              <a:rPr lang="de-CH" dirty="0" err="1"/>
              <a:t>For</a:t>
            </a:r>
            <a:r>
              <a:rPr lang="de-CH" dirty="0"/>
              <a:t> </a:t>
            </a:r>
            <a:r>
              <a:rPr lang="de-CH" dirty="0" err="1"/>
              <a:t>generating</a:t>
            </a:r>
            <a:r>
              <a:rPr lang="de-CH" dirty="0"/>
              <a:t> an </a:t>
            </a:r>
            <a:r>
              <a:rPr lang="de-CH" dirty="0" err="1"/>
              <a:t>output</a:t>
            </a:r>
            <a:r>
              <a:rPr lang="de-CH" dirty="0"/>
              <a:t> </a:t>
            </a:r>
            <a:r>
              <a:rPr lang="de-CH" dirty="0" err="1"/>
              <a:t>usable</a:t>
            </a:r>
            <a:r>
              <a:rPr lang="de-CH" dirty="0"/>
              <a:t> on an Android </a:t>
            </a:r>
            <a:r>
              <a:rPr lang="de-CH" dirty="0" err="1"/>
              <a:t>smartphone</a:t>
            </a:r>
            <a:r>
              <a:rPr lang="de-CH" dirty="0"/>
              <a:t>, </a:t>
            </a:r>
            <a:r>
              <a:rPr lang="de-CH" dirty="0" err="1"/>
              <a:t>we</a:t>
            </a:r>
            <a:r>
              <a:rPr lang="de-CH" dirty="0"/>
              <a:t> </a:t>
            </a:r>
            <a:r>
              <a:rPr lang="de-CH" dirty="0" err="1"/>
              <a:t>used</a:t>
            </a:r>
            <a:r>
              <a:rPr lang="de-CH" dirty="0"/>
              <a:t> </a:t>
            </a:r>
            <a:r>
              <a:rPr lang="de-CH" dirty="0" err="1"/>
              <a:t>Unity</a:t>
            </a:r>
            <a:r>
              <a:rPr lang="de-CH" dirty="0"/>
              <a:t> 5.6 </a:t>
            </a:r>
            <a:r>
              <a:rPr lang="de-CH" dirty="0" err="1"/>
              <a:t>with</a:t>
            </a:r>
            <a:r>
              <a:rPr lang="de-CH" dirty="0"/>
              <a:t> </a:t>
            </a:r>
            <a:r>
              <a:rPr lang="de-CH" dirty="0" err="1"/>
              <a:t>the</a:t>
            </a:r>
            <a:r>
              <a:rPr lang="de-CH" dirty="0"/>
              <a:t> Google VR SDK </a:t>
            </a:r>
            <a:r>
              <a:rPr lang="de-CH" dirty="0" err="1"/>
              <a:t>provided</a:t>
            </a:r>
            <a:r>
              <a:rPr lang="de-CH" dirty="0"/>
              <a:t> </a:t>
            </a:r>
            <a:r>
              <a:rPr lang="de-CH" dirty="0" err="1"/>
              <a:t>by</a:t>
            </a:r>
            <a:r>
              <a:rPr lang="de-CH" dirty="0"/>
              <a:t> Google.</a:t>
            </a:r>
            <a:br>
              <a:rPr lang="de-CH" dirty="0"/>
            </a:br>
            <a:r>
              <a:rPr lang="de-CH" dirty="0"/>
              <a:t>A Google </a:t>
            </a:r>
            <a:r>
              <a:rPr lang="de-CH" dirty="0" err="1"/>
              <a:t>Cardboard</a:t>
            </a:r>
            <a:r>
              <a:rPr lang="de-CH" dirty="0"/>
              <a:t> </a:t>
            </a:r>
            <a:r>
              <a:rPr lang="de-CH" dirty="0" err="1"/>
              <a:t>is</a:t>
            </a:r>
            <a:r>
              <a:rPr lang="de-CH" dirty="0"/>
              <a:t> </a:t>
            </a:r>
            <a:r>
              <a:rPr lang="de-CH" dirty="0" err="1"/>
              <a:t>necessary</a:t>
            </a:r>
            <a:r>
              <a:rPr lang="de-CH" dirty="0"/>
              <a:t> </a:t>
            </a:r>
            <a:r>
              <a:rPr lang="de-CH" dirty="0" err="1"/>
              <a:t>for</a:t>
            </a:r>
            <a:r>
              <a:rPr lang="de-CH" dirty="0"/>
              <a:t> a </a:t>
            </a:r>
            <a:r>
              <a:rPr lang="de-CH" dirty="0" err="1"/>
              <a:t>better</a:t>
            </a:r>
            <a:r>
              <a:rPr lang="de-CH" dirty="0"/>
              <a:t> VR </a:t>
            </a:r>
            <a:r>
              <a:rPr lang="de-CH" dirty="0" err="1"/>
              <a:t>feeling</a:t>
            </a:r>
            <a:r>
              <a:rPr lang="de-CH" dirty="0"/>
              <a:t>.</a:t>
            </a:r>
            <a:br>
              <a:rPr lang="de-CH" dirty="0"/>
            </a:br>
            <a:br>
              <a:rPr lang="de-CH" dirty="0"/>
            </a:br>
            <a:r>
              <a:rPr lang="de-CH" dirty="0" err="1"/>
              <a:t>During</a:t>
            </a:r>
            <a:r>
              <a:rPr lang="de-CH" dirty="0"/>
              <a:t> </a:t>
            </a:r>
            <a:r>
              <a:rPr lang="de-CH" dirty="0" err="1"/>
              <a:t>the</a:t>
            </a:r>
            <a:r>
              <a:rPr lang="de-CH" dirty="0"/>
              <a:t> </a:t>
            </a:r>
            <a:r>
              <a:rPr lang="de-CH" dirty="0" err="1"/>
              <a:t>testing</a:t>
            </a:r>
            <a:r>
              <a:rPr lang="de-CH" dirty="0"/>
              <a:t> </a:t>
            </a:r>
            <a:r>
              <a:rPr lang="de-CH" dirty="0" err="1"/>
              <a:t>part</a:t>
            </a:r>
            <a:r>
              <a:rPr lang="de-CH" dirty="0"/>
              <a:t> </a:t>
            </a:r>
            <a:r>
              <a:rPr lang="de-CH" dirty="0" err="1"/>
              <a:t>we</a:t>
            </a:r>
            <a:r>
              <a:rPr lang="de-CH" dirty="0"/>
              <a:t> </a:t>
            </a:r>
            <a:r>
              <a:rPr lang="de-CH" dirty="0" err="1"/>
              <a:t>used</a:t>
            </a:r>
            <a:r>
              <a:rPr lang="de-CH" dirty="0"/>
              <a:t> different </a:t>
            </a:r>
            <a:r>
              <a:rPr lang="de-CH" dirty="0" err="1"/>
              <a:t>datasets</a:t>
            </a:r>
            <a:r>
              <a:rPr lang="de-CH" dirty="0"/>
              <a:t>. The </a:t>
            </a:r>
            <a:r>
              <a:rPr lang="de-CH" dirty="0" err="1"/>
              <a:t>one</a:t>
            </a:r>
            <a:r>
              <a:rPr lang="de-CH" dirty="0"/>
              <a:t> </a:t>
            </a:r>
            <a:r>
              <a:rPr lang="de-CH" dirty="0" err="1"/>
              <a:t>provided</a:t>
            </a:r>
            <a:r>
              <a:rPr lang="de-CH" dirty="0"/>
              <a:t> </a:t>
            </a:r>
            <a:r>
              <a:rPr lang="de-CH" dirty="0" err="1"/>
              <a:t>from</a:t>
            </a:r>
            <a:r>
              <a:rPr lang="de-CH" dirty="0"/>
              <a:t> </a:t>
            </a:r>
            <a:r>
              <a:rPr lang="de-CH" dirty="0" err="1"/>
              <a:t>our</a:t>
            </a:r>
            <a:r>
              <a:rPr lang="de-CH" dirty="0"/>
              <a:t> </a:t>
            </a:r>
            <a:r>
              <a:rPr lang="de-CH" dirty="0" err="1"/>
              <a:t>supervisor</a:t>
            </a:r>
            <a:r>
              <a:rPr lang="de-CH" dirty="0"/>
              <a:t> </a:t>
            </a:r>
            <a:r>
              <a:rPr lang="de-CH" dirty="0" err="1"/>
              <a:t>is</a:t>
            </a:r>
            <a:r>
              <a:rPr lang="de-CH" dirty="0"/>
              <a:t> </a:t>
            </a:r>
            <a:r>
              <a:rPr lang="de-CH" dirty="0" err="1"/>
              <a:t>obtained</a:t>
            </a:r>
            <a:r>
              <a:rPr lang="de-CH" dirty="0"/>
              <a:t> </a:t>
            </a:r>
            <a:r>
              <a:rPr lang="de-CH" dirty="0" err="1"/>
              <a:t>from</a:t>
            </a:r>
            <a:r>
              <a:rPr lang="de-CH" dirty="0"/>
              <a:t> 10 </a:t>
            </a:r>
            <a:r>
              <a:rPr lang="de-CH" dirty="0" err="1"/>
              <a:t>cameras</a:t>
            </a:r>
            <a:r>
              <a:rPr lang="de-CH" dirty="0"/>
              <a:t> </a:t>
            </a:r>
            <a:r>
              <a:rPr lang="de-CH" dirty="0" err="1"/>
              <a:t>mounted</a:t>
            </a:r>
            <a:r>
              <a:rPr lang="de-CH" dirty="0"/>
              <a:t> on a </a:t>
            </a:r>
            <a:r>
              <a:rPr lang="de-CH" dirty="0" err="1"/>
              <a:t>robot</a:t>
            </a:r>
            <a:r>
              <a:rPr lang="de-CH" dirty="0"/>
              <a:t>. The </a:t>
            </a:r>
            <a:r>
              <a:rPr lang="de-CH" dirty="0" err="1"/>
              <a:t>calibration</a:t>
            </a:r>
            <a:r>
              <a:rPr lang="de-CH" dirty="0"/>
              <a:t> </a:t>
            </a:r>
            <a:r>
              <a:rPr lang="de-CH" dirty="0" err="1"/>
              <a:t>information</a:t>
            </a:r>
            <a:r>
              <a:rPr lang="de-CH" dirty="0"/>
              <a:t> </a:t>
            </a:r>
            <a:r>
              <a:rPr lang="de-CH" dirty="0" err="1"/>
              <a:t>of</a:t>
            </a:r>
            <a:r>
              <a:rPr lang="de-CH" dirty="0"/>
              <a:t> </a:t>
            </a:r>
            <a:r>
              <a:rPr lang="de-CH" dirty="0" err="1"/>
              <a:t>every</a:t>
            </a:r>
            <a:r>
              <a:rPr lang="de-CH" dirty="0"/>
              <a:t> </a:t>
            </a:r>
            <a:r>
              <a:rPr lang="de-CH" dirty="0" err="1"/>
              <a:t>camera</a:t>
            </a:r>
            <a:r>
              <a:rPr lang="de-CH" dirty="0"/>
              <a:t> was also </a:t>
            </a:r>
            <a:r>
              <a:rPr lang="de-CH" dirty="0" err="1"/>
              <a:t>made</a:t>
            </a:r>
            <a:r>
              <a:rPr lang="de-CH" dirty="0"/>
              <a:t> </a:t>
            </a:r>
            <a:r>
              <a:rPr lang="de-CH" dirty="0" err="1"/>
              <a:t>available</a:t>
            </a:r>
            <a:r>
              <a:rPr lang="de-CH" dirty="0"/>
              <a:t> </a:t>
            </a:r>
            <a:r>
              <a:rPr lang="de-CH" dirty="0" err="1"/>
              <a:t>to</a:t>
            </a:r>
            <a:r>
              <a:rPr lang="de-CH" dirty="0"/>
              <a:t> </a:t>
            </a:r>
            <a:r>
              <a:rPr lang="de-CH" dirty="0" err="1"/>
              <a:t>us</a:t>
            </a:r>
            <a:r>
              <a:rPr lang="de-CH" dirty="0"/>
              <a:t>.</a:t>
            </a:r>
            <a:br>
              <a:rPr lang="de-CH" dirty="0"/>
            </a:br>
            <a:r>
              <a:rPr lang="de-CH" dirty="0" err="1"/>
              <a:t>Furthermore</a:t>
            </a:r>
            <a:r>
              <a:rPr lang="de-CH" dirty="0"/>
              <a:t>, </a:t>
            </a:r>
            <a:r>
              <a:rPr lang="de-CH" dirty="0" err="1"/>
              <a:t>we</a:t>
            </a:r>
            <a:r>
              <a:rPr lang="de-CH" dirty="0"/>
              <a:t> also </a:t>
            </a:r>
            <a:r>
              <a:rPr lang="de-CH" dirty="0" err="1"/>
              <a:t>produced</a:t>
            </a:r>
            <a:r>
              <a:rPr lang="de-CH" dirty="0"/>
              <a:t> </a:t>
            </a:r>
            <a:r>
              <a:rPr lang="de-CH" dirty="0" err="1"/>
              <a:t>some</a:t>
            </a:r>
            <a:r>
              <a:rPr lang="de-CH" dirty="0"/>
              <a:t> simple </a:t>
            </a:r>
            <a:r>
              <a:rPr lang="de-CH" dirty="0" err="1"/>
              <a:t>datasets</a:t>
            </a:r>
            <a:r>
              <a:rPr lang="de-CH" dirty="0"/>
              <a:t> </a:t>
            </a:r>
            <a:r>
              <a:rPr lang="de-CH" dirty="0" err="1"/>
              <a:t>by</a:t>
            </a:r>
            <a:r>
              <a:rPr lang="de-CH" dirty="0"/>
              <a:t> </a:t>
            </a:r>
            <a:r>
              <a:rPr lang="de-CH" dirty="0" err="1"/>
              <a:t>ourselves</a:t>
            </a:r>
            <a:r>
              <a:rPr lang="de-CH" dirty="0"/>
              <a:t> </a:t>
            </a:r>
            <a:r>
              <a:rPr lang="de-CH" dirty="0" err="1"/>
              <a:t>with</a:t>
            </a:r>
            <a:r>
              <a:rPr lang="de-CH" dirty="0"/>
              <a:t> </a:t>
            </a:r>
            <a:r>
              <a:rPr lang="de-CH" dirty="0" err="1"/>
              <a:t>our</a:t>
            </a:r>
            <a:r>
              <a:rPr lang="de-CH" dirty="0"/>
              <a:t> </a:t>
            </a:r>
            <a:r>
              <a:rPr lang="de-CH" dirty="0" err="1"/>
              <a:t>smartphone</a:t>
            </a:r>
            <a:r>
              <a:rPr lang="de-CH" dirty="0"/>
              <a:t> </a:t>
            </a:r>
            <a:r>
              <a:rPr lang="de-CH" dirty="0" err="1"/>
              <a:t>cameras</a:t>
            </a:r>
            <a:r>
              <a:rPr lang="de-CH"/>
              <a:t>.</a:t>
            </a:r>
            <a:endParaRPr lang="de-CH" dirty="0"/>
          </a:p>
        </p:txBody>
      </p:sp>
      <p:sp>
        <p:nvSpPr>
          <p:cNvPr id="68" name="Textplatzhalter 2"/>
          <p:cNvSpPr txBox="1">
            <a:spLocks/>
          </p:cNvSpPr>
          <p:nvPr/>
        </p:nvSpPr>
        <p:spPr>
          <a:xfrm>
            <a:off x="398403" y="3006725"/>
            <a:ext cx="4533960" cy="468000"/>
          </a:xfrm>
          <a:prstGeom prst="rect">
            <a:avLst/>
          </a:prstGeom>
        </p:spPr>
        <p:txBody>
          <a:bodyPr vert="horz" lIns="0" tIns="144000" rIns="0" bIns="0" rtlCol="0">
            <a:noAutofit/>
          </a:bodyPr>
          <a:lstStyle>
            <a:lvl1pPr marL="0" indent="0" algn="l" defTabSz="1475110" rtl="0" eaLnBrk="1" latinLnBrk="0" hangingPunct="1">
              <a:lnSpc>
                <a:spcPts val="2200"/>
              </a:lnSpc>
              <a:spcBef>
                <a:spcPts val="0"/>
              </a:spcBef>
              <a:buFont typeface="+mj-lt"/>
              <a:buNone/>
              <a:tabLst>
                <a:tab pos="309563" algn="l"/>
              </a:tabLst>
              <a:defRPr sz="1500" b="1" kern="1200">
                <a:solidFill>
                  <a:schemeClr val="tx2"/>
                </a:solidFill>
                <a:latin typeface="+mn-lt"/>
                <a:ea typeface="+mn-ea"/>
                <a:cs typeface="+mn-cs"/>
              </a:defRPr>
            </a:lvl1pPr>
            <a:lvl2pPr marL="180975" indent="-180975"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2pPr>
            <a:lvl3pPr marL="357188" indent="-180975" algn="l" defTabSz="1475110" rtl="0" eaLnBrk="1" latinLnBrk="0" hangingPunct="1">
              <a:lnSpc>
                <a:spcPts val="1200"/>
              </a:lnSpc>
              <a:spcBef>
                <a:spcPts val="0"/>
              </a:spcBef>
              <a:buFont typeface="Symbol" panose="05050102010706020507" pitchFamily="18" charset="2"/>
              <a:buChar char="-"/>
              <a:defRPr sz="1000" kern="1200">
                <a:solidFill>
                  <a:schemeClr val="tx1"/>
                </a:solidFill>
                <a:latin typeface="+mn-lt"/>
                <a:ea typeface="+mn-ea"/>
                <a:cs typeface="+mn-cs"/>
              </a:defRPr>
            </a:lvl3pPr>
            <a:lvl4pPr marL="541338" indent="-182563"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4pPr>
            <a:lvl5pPr marL="714375" indent="-180975" algn="l" defTabSz="1475110" rtl="0" eaLnBrk="1" latinLnBrk="0" hangingPunct="1">
              <a:lnSpc>
                <a:spcPts val="1200"/>
              </a:lnSpc>
              <a:spcBef>
                <a:spcPts val="0"/>
              </a:spcBef>
              <a:buFont typeface="Symbol" panose="05050102010706020507" pitchFamily="18" charset="2"/>
              <a:buChar char="-"/>
              <a:tabLst/>
              <a:defRPr sz="1000" kern="1200">
                <a:solidFill>
                  <a:schemeClr val="tx1"/>
                </a:solidFill>
                <a:latin typeface="+mn-lt"/>
                <a:ea typeface="+mn-ea"/>
                <a:cs typeface="+mn-cs"/>
              </a:defRPr>
            </a:lvl5pPr>
            <a:lvl6pPr marL="405655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6pPr>
            <a:lvl7pPr marL="479410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7pPr>
            <a:lvl8pPr marL="553166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8pPr>
            <a:lvl9pPr marL="626921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9pPr>
          </a:lstStyle>
          <a:p>
            <a:r>
              <a:rPr lang="de-CH" dirty="0"/>
              <a:t>1	Motivation</a:t>
            </a:r>
          </a:p>
        </p:txBody>
      </p:sp>
      <p:sp>
        <p:nvSpPr>
          <p:cNvPr id="69" name="Textplatzhalter 3"/>
          <p:cNvSpPr txBox="1">
            <a:spLocks/>
          </p:cNvSpPr>
          <p:nvPr/>
        </p:nvSpPr>
        <p:spPr>
          <a:xfrm>
            <a:off x="398403" y="3476778"/>
            <a:ext cx="4533960" cy="2448137"/>
          </a:xfrm>
          <a:prstGeom prst="rect">
            <a:avLst/>
          </a:prstGeom>
          <a:solidFill>
            <a:schemeClr val="accent6"/>
          </a:solidFill>
        </p:spPr>
        <p:txBody>
          <a:bodyPr vert="horz" lIns="324000" tIns="324000" rIns="324000" bIns="324000" rtlCol="0">
            <a:noAutofit/>
          </a:bodyPr>
          <a:lstStyle>
            <a:lvl1pPr marL="0" indent="0" algn="l" defTabSz="1475110" rtl="0" eaLnBrk="1" latinLnBrk="0" hangingPunct="1">
              <a:lnSpc>
                <a:spcPts val="1200"/>
              </a:lnSpc>
              <a:spcBef>
                <a:spcPts val="0"/>
              </a:spcBef>
              <a:buFont typeface="Arial" panose="020B0604020202020204" pitchFamily="34" charset="0"/>
              <a:buNone/>
              <a:defRPr sz="1000" kern="1200">
                <a:solidFill>
                  <a:schemeClr val="accent1"/>
                </a:solidFill>
                <a:latin typeface="+mn-lt"/>
                <a:ea typeface="+mn-ea"/>
                <a:cs typeface="+mn-cs"/>
              </a:defRPr>
            </a:lvl1pPr>
            <a:lvl2pPr marL="180975" indent="-180975" algn="l" defTabSz="1475110" rtl="0" eaLnBrk="1" latinLnBrk="0" hangingPunct="1">
              <a:lnSpc>
                <a:spcPts val="1200"/>
              </a:lnSpc>
              <a:spcBef>
                <a:spcPts val="0"/>
              </a:spcBef>
              <a:buFont typeface="Arial" panose="020B0604020202020204" pitchFamily="34" charset="0"/>
              <a:buChar char="–"/>
              <a:defRPr sz="1000" kern="1200">
                <a:solidFill>
                  <a:schemeClr val="accent1"/>
                </a:solidFill>
                <a:latin typeface="+mn-lt"/>
                <a:ea typeface="+mn-ea"/>
                <a:cs typeface="+mn-cs"/>
              </a:defRPr>
            </a:lvl2pPr>
            <a:lvl3pPr marL="357188" indent="-180975" algn="l" defTabSz="1475110" rtl="0" eaLnBrk="1" latinLnBrk="0" hangingPunct="1">
              <a:lnSpc>
                <a:spcPts val="1200"/>
              </a:lnSpc>
              <a:spcBef>
                <a:spcPts val="0"/>
              </a:spcBef>
              <a:buFont typeface="Symbol" panose="05050102010706020507" pitchFamily="18" charset="2"/>
              <a:buChar char="-"/>
              <a:defRPr sz="1000" kern="1200">
                <a:solidFill>
                  <a:schemeClr val="accent1"/>
                </a:solidFill>
                <a:latin typeface="+mn-lt"/>
                <a:ea typeface="+mn-ea"/>
                <a:cs typeface="+mn-cs"/>
              </a:defRPr>
            </a:lvl3pPr>
            <a:lvl4pPr marL="541338" indent="-182563" algn="l" defTabSz="1475110" rtl="0" eaLnBrk="1" latinLnBrk="0" hangingPunct="1">
              <a:lnSpc>
                <a:spcPts val="1200"/>
              </a:lnSpc>
              <a:spcBef>
                <a:spcPts val="0"/>
              </a:spcBef>
              <a:buFont typeface="Arial" panose="020B0604020202020204" pitchFamily="34" charset="0"/>
              <a:buChar char="–"/>
              <a:defRPr sz="1000" kern="1200">
                <a:solidFill>
                  <a:schemeClr val="accent1"/>
                </a:solidFill>
                <a:latin typeface="+mn-lt"/>
                <a:ea typeface="+mn-ea"/>
                <a:cs typeface="+mn-cs"/>
              </a:defRPr>
            </a:lvl4pPr>
            <a:lvl5pPr marL="714375" indent="-180975" algn="l" defTabSz="1475110" rtl="0" eaLnBrk="1" latinLnBrk="0" hangingPunct="1">
              <a:lnSpc>
                <a:spcPts val="1200"/>
              </a:lnSpc>
              <a:spcBef>
                <a:spcPts val="0"/>
              </a:spcBef>
              <a:buFont typeface="Symbol" panose="05050102010706020507" pitchFamily="18" charset="2"/>
              <a:buChar char="-"/>
              <a:tabLst/>
              <a:defRPr sz="1000" kern="1200">
                <a:solidFill>
                  <a:schemeClr val="accent1"/>
                </a:solidFill>
                <a:latin typeface="+mn-lt"/>
                <a:ea typeface="+mn-ea"/>
                <a:cs typeface="+mn-cs"/>
              </a:defRPr>
            </a:lvl5pPr>
            <a:lvl6pPr marL="405655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6pPr>
            <a:lvl7pPr marL="479410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7pPr>
            <a:lvl8pPr marL="553166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8pPr>
            <a:lvl9pPr marL="626921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9pPr>
          </a:lstStyle>
          <a:p>
            <a:r>
              <a:rPr lang="en-US" dirty="0"/>
              <a:t>Recently, Google introduced Jump</a:t>
            </a:r>
            <a:r>
              <a:rPr lang="en-US" baseline="30000" dirty="0"/>
              <a:t>1</a:t>
            </a:r>
            <a:r>
              <a:rPr lang="en-US" dirty="0"/>
              <a:t>, a hardware and software framework for the offline rendering of omni-directional stereo (ODS) videos for virtual reality(VR). Since Jump is designed as a complete solution, the vision algorithms it employs are optimized for a specific camera rig: the GoPro Odyssey. The goal of this project is to implement their ODS capture and composting algorithm and analyze its ability to render stereo images and videos captured through other means. At the end of the project, we hope to be able to render ODS content that can be viewed on the Google Cardboard; a cost effective head mounted display (HMD) for VR.</a:t>
            </a:r>
          </a:p>
        </p:txBody>
      </p:sp>
      <p:sp>
        <p:nvSpPr>
          <p:cNvPr id="70" name="Textplatzhalter 2"/>
          <p:cNvSpPr txBox="1">
            <a:spLocks/>
          </p:cNvSpPr>
          <p:nvPr/>
        </p:nvSpPr>
        <p:spPr>
          <a:xfrm>
            <a:off x="396875" y="5924915"/>
            <a:ext cx="4535488" cy="468000"/>
          </a:xfrm>
          <a:prstGeom prst="rect">
            <a:avLst/>
          </a:prstGeom>
        </p:spPr>
        <p:txBody>
          <a:bodyPr vert="horz" lIns="0" tIns="144000" rIns="0" bIns="0" rtlCol="0">
            <a:noAutofit/>
          </a:bodyPr>
          <a:lstStyle>
            <a:lvl1pPr marL="0" indent="0" algn="l" defTabSz="1475110" rtl="0" eaLnBrk="1" latinLnBrk="0" hangingPunct="1">
              <a:lnSpc>
                <a:spcPts val="2200"/>
              </a:lnSpc>
              <a:spcBef>
                <a:spcPts val="0"/>
              </a:spcBef>
              <a:buFont typeface="+mj-lt"/>
              <a:buNone/>
              <a:tabLst>
                <a:tab pos="309563" algn="l"/>
              </a:tabLst>
              <a:defRPr sz="1500" b="1" kern="1200">
                <a:solidFill>
                  <a:schemeClr val="tx2"/>
                </a:solidFill>
                <a:latin typeface="+mn-lt"/>
                <a:ea typeface="+mn-ea"/>
                <a:cs typeface="+mn-cs"/>
              </a:defRPr>
            </a:lvl1pPr>
            <a:lvl2pPr marL="180975" indent="-180975"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2pPr>
            <a:lvl3pPr marL="357188" indent="-180975" algn="l" defTabSz="1475110" rtl="0" eaLnBrk="1" latinLnBrk="0" hangingPunct="1">
              <a:lnSpc>
                <a:spcPts val="1200"/>
              </a:lnSpc>
              <a:spcBef>
                <a:spcPts val="0"/>
              </a:spcBef>
              <a:buFont typeface="Symbol" panose="05050102010706020507" pitchFamily="18" charset="2"/>
              <a:buChar char="-"/>
              <a:defRPr sz="1000" kern="1200">
                <a:solidFill>
                  <a:schemeClr val="tx1"/>
                </a:solidFill>
                <a:latin typeface="+mn-lt"/>
                <a:ea typeface="+mn-ea"/>
                <a:cs typeface="+mn-cs"/>
              </a:defRPr>
            </a:lvl3pPr>
            <a:lvl4pPr marL="541338" indent="-182563"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4pPr>
            <a:lvl5pPr marL="714375" indent="-180975" algn="l" defTabSz="1475110" rtl="0" eaLnBrk="1" latinLnBrk="0" hangingPunct="1">
              <a:lnSpc>
                <a:spcPts val="1200"/>
              </a:lnSpc>
              <a:spcBef>
                <a:spcPts val="0"/>
              </a:spcBef>
              <a:buFont typeface="Symbol" panose="05050102010706020507" pitchFamily="18" charset="2"/>
              <a:buChar char="-"/>
              <a:tabLst/>
              <a:defRPr sz="1000" kern="1200">
                <a:solidFill>
                  <a:schemeClr val="tx1"/>
                </a:solidFill>
                <a:latin typeface="+mn-lt"/>
                <a:ea typeface="+mn-ea"/>
                <a:cs typeface="+mn-cs"/>
              </a:defRPr>
            </a:lvl5pPr>
            <a:lvl6pPr marL="405655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6pPr>
            <a:lvl7pPr marL="479410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7pPr>
            <a:lvl8pPr marL="553166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8pPr>
            <a:lvl9pPr marL="626921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9pPr>
          </a:lstStyle>
          <a:p>
            <a:r>
              <a:rPr lang="de-CH" dirty="0"/>
              <a:t>2	</a:t>
            </a:r>
            <a:r>
              <a:rPr lang="de-CH" dirty="0" err="1"/>
              <a:t>Method</a:t>
            </a:r>
            <a:r>
              <a:rPr lang="de-CH" dirty="0"/>
              <a:t> </a:t>
            </a:r>
            <a:r>
              <a:rPr lang="de-CH" dirty="0" err="1"/>
              <a:t>overview</a:t>
            </a:r>
            <a:endParaRPr lang="de-CH" dirty="0"/>
          </a:p>
        </p:txBody>
      </p:sp>
      <p:pic>
        <p:nvPicPr>
          <p:cNvPr id="5" name="Grafik 4"/>
          <p:cNvPicPr>
            <a:picLocks noChangeAspect="1"/>
          </p:cNvPicPr>
          <p:nvPr/>
        </p:nvPicPr>
        <p:blipFill rotWithShape="1">
          <a:blip r:embed="rId3" cstate="print">
            <a:extLst>
              <a:ext uri="{28A0092B-C50C-407E-A947-70E740481C1C}">
                <a14:useLocalDpi xmlns:a14="http://schemas.microsoft.com/office/drawing/2010/main" val="0"/>
              </a:ext>
            </a:extLst>
          </a:blip>
          <a:srcRect t="-1" r="49996" b="-6097"/>
          <a:stretch/>
        </p:blipFill>
        <p:spPr>
          <a:xfrm>
            <a:off x="725949" y="7951990"/>
            <a:ext cx="1080120" cy="1090756"/>
          </a:xfrm>
          <a:prstGeom prst="rect">
            <a:avLst/>
          </a:prstGeom>
        </p:spPr>
      </p:pic>
      <p:pic>
        <p:nvPicPr>
          <p:cNvPr id="3" name="Grafik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598924" y="5202684"/>
            <a:ext cx="1530290" cy="1530290"/>
          </a:xfrm>
          <a:prstGeom prst="rect">
            <a:avLst/>
          </a:prstGeom>
        </p:spPr>
      </p:pic>
      <p:sp>
        <p:nvSpPr>
          <p:cNvPr id="21" name="Textfeld 20"/>
          <p:cNvSpPr txBox="1"/>
          <p:nvPr/>
        </p:nvSpPr>
        <p:spPr>
          <a:xfrm>
            <a:off x="5592026" y="6684832"/>
            <a:ext cx="1537188" cy="318052"/>
          </a:xfrm>
          <a:prstGeom prst="rect">
            <a:avLst/>
          </a:prstGeom>
          <a:noFill/>
        </p:spPr>
        <p:txBody>
          <a:bodyPr wrap="square" lIns="0" tIns="72000" rIns="0" bIns="0" rtlCol="0">
            <a:noAutofit/>
          </a:bodyPr>
          <a:lstStyle/>
          <a:p>
            <a:r>
              <a:rPr lang="en-US" sz="600" b="1" dirty="0">
                <a:solidFill>
                  <a:schemeClr val="accent1"/>
                </a:solidFill>
              </a:rPr>
              <a:t>Fig. 4. </a:t>
            </a:r>
            <a:r>
              <a:rPr lang="de-CH" sz="600" b="1" dirty="0">
                <a:solidFill>
                  <a:schemeClr val="accent1"/>
                </a:solidFill>
              </a:rPr>
              <a:t>An </a:t>
            </a:r>
            <a:r>
              <a:rPr lang="de-CH" sz="600" b="1" dirty="0" err="1">
                <a:solidFill>
                  <a:schemeClr val="accent1"/>
                </a:solidFill>
              </a:rPr>
              <a:t>example</a:t>
            </a:r>
            <a:r>
              <a:rPr lang="de-CH" sz="600" b="1" dirty="0">
                <a:solidFill>
                  <a:schemeClr val="accent1"/>
                </a:solidFill>
              </a:rPr>
              <a:t> </a:t>
            </a:r>
            <a:r>
              <a:rPr lang="de-CH" sz="600" b="1" dirty="0" err="1">
                <a:solidFill>
                  <a:schemeClr val="accent1"/>
                </a:solidFill>
              </a:rPr>
              <a:t>of</a:t>
            </a:r>
            <a:r>
              <a:rPr lang="de-CH" sz="600" b="1" dirty="0">
                <a:solidFill>
                  <a:schemeClr val="accent1"/>
                </a:solidFill>
              </a:rPr>
              <a:t> an </a:t>
            </a:r>
            <a:r>
              <a:rPr lang="de-CH" sz="600" b="1" dirty="0" err="1">
                <a:solidFill>
                  <a:schemeClr val="accent1"/>
                </a:solidFill>
              </a:rPr>
              <a:t>omnidirectional</a:t>
            </a:r>
            <a:r>
              <a:rPr lang="de-CH" sz="600" b="1" dirty="0">
                <a:solidFill>
                  <a:schemeClr val="accent1"/>
                </a:solidFill>
              </a:rPr>
              <a:t> </a:t>
            </a:r>
            <a:r>
              <a:rPr lang="de-CH" sz="600" b="1" dirty="0" err="1">
                <a:solidFill>
                  <a:schemeClr val="accent1"/>
                </a:solidFill>
              </a:rPr>
              <a:t>stereo</a:t>
            </a:r>
            <a:r>
              <a:rPr lang="de-CH" sz="600" b="1" dirty="0">
                <a:solidFill>
                  <a:schemeClr val="accent1"/>
                </a:solidFill>
              </a:rPr>
              <a:t> </a:t>
            </a:r>
            <a:r>
              <a:rPr lang="de-CH" sz="600" b="1" dirty="0" err="1">
                <a:solidFill>
                  <a:schemeClr val="accent1"/>
                </a:solidFill>
              </a:rPr>
              <a:t>image</a:t>
            </a:r>
            <a:r>
              <a:rPr lang="de-CH" sz="600" b="1" dirty="0">
                <a:solidFill>
                  <a:schemeClr val="accent1"/>
                </a:solidFill>
              </a:rPr>
              <a:t>, </a:t>
            </a:r>
            <a:r>
              <a:rPr lang="de-CH" sz="600" b="1" dirty="0" err="1">
                <a:solidFill>
                  <a:schemeClr val="accent1"/>
                </a:solidFill>
              </a:rPr>
              <a:t>produced</a:t>
            </a:r>
            <a:r>
              <a:rPr lang="de-CH" sz="600" b="1" dirty="0">
                <a:solidFill>
                  <a:schemeClr val="accent1"/>
                </a:solidFill>
              </a:rPr>
              <a:t> </a:t>
            </a:r>
            <a:r>
              <a:rPr lang="de-CH" sz="600" b="1" dirty="0" err="1">
                <a:solidFill>
                  <a:schemeClr val="accent1"/>
                </a:solidFill>
              </a:rPr>
              <a:t>by</a:t>
            </a:r>
            <a:r>
              <a:rPr lang="de-CH" sz="600" b="1" dirty="0">
                <a:solidFill>
                  <a:schemeClr val="accent1"/>
                </a:solidFill>
              </a:rPr>
              <a:t> Google</a:t>
            </a:r>
            <a:r>
              <a:rPr lang="en-US" sz="600" b="1" baseline="30000" dirty="0"/>
              <a:t>3</a:t>
            </a:r>
            <a:r>
              <a:rPr lang="de-CH" sz="600" b="1" dirty="0">
                <a:solidFill>
                  <a:schemeClr val="accent1"/>
                </a:solidFill>
              </a:rPr>
              <a:t>.</a:t>
            </a:r>
          </a:p>
        </p:txBody>
      </p:sp>
      <p:pic>
        <p:nvPicPr>
          <p:cNvPr id="9" name="Grafik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598925" y="4122564"/>
            <a:ext cx="2610409" cy="555278"/>
          </a:xfrm>
          <a:prstGeom prst="rect">
            <a:avLst/>
          </a:prstGeom>
        </p:spPr>
      </p:pic>
      <p:sp>
        <p:nvSpPr>
          <p:cNvPr id="25" name="Textfeld 24"/>
          <p:cNvSpPr txBox="1"/>
          <p:nvPr/>
        </p:nvSpPr>
        <p:spPr>
          <a:xfrm>
            <a:off x="5598925" y="4640073"/>
            <a:ext cx="2610410" cy="202571"/>
          </a:xfrm>
          <a:prstGeom prst="rect">
            <a:avLst/>
          </a:prstGeom>
          <a:noFill/>
        </p:spPr>
        <p:txBody>
          <a:bodyPr wrap="square" lIns="0" tIns="72000" rIns="0" bIns="0" rtlCol="0">
            <a:noAutofit/>
          </a:bodyPr>
          <a:lstStyle/>
          <a:p>
            <a:r>
              <a:rPr lang="en-US" sz="600" b="1" dirty="0">
                <a:solidFill>
                  <a:schemeClr val="accent1"/>
                </a:solidFill>
              </a:rPr>
              <a:t>Fig. 3. This image shows the optical flow between </a:t>
            </a:r>
            <a:r>
              <a:rPr lang="en-US" sz="600" b="1">
                <a:solidFill>
                  <a:schemeClr val="accent1"/>
                </a:solidFill>
              </a:rPr>
              <a:t>two images. </a:t>
            </a:r>
            <a:endParaRPr lang="de-CH" sz="600" b="1" dirty="0">
              <a:solidFill>
                <a:schemeClr val="accent1"/>
              </a:solidFill>
            </a:endParaRPr>
          </a:p>
        </p:txBody>
      </p:sp>
      <p:pic>
        <p:nvPicPr>
          <p:cNvPr id="22" name="Grafik 21"/>
          <p:cNvPicPr>
            <a:picLocks noChangeAspect="1"/>
          </p:cNvPicPr>
          <p:nvPr/>
        </p:nvPicPr>
        <p:blipFill rotWithShape="1">
          <a:blip r:embed="rId6" cstate="print">
            <a:extLst>
              <a:ext uri="{28A0092B-C50C-407E-A947-70E740481C1C}">
                <a14:useLocalDpi xmlns:a14="http://schemas.microsoft.com/office/drawing/2010/main" val="0"/>
              </a:ext>
            </a:extLst>
          </a:blip>
          <a:srcRect l="50166" t="-696"/>
          <a:stretch/>
        </p:blipFill>
        <p:spPr>
          <a:xfrm>
            <a:off x="2524241" y="7951990"/>
            <a:ext cx="1093049" cy="1051188"/>
          </a:xfrm>
          <a:prstGeom prst="rect">
            <a:avLst/>
          </a:prstGeom>
        </p:spPr>
      </p:pic>
      <p:sp>
        <p:nvSpPr>
          <p:cNvPr id="26" name="Textfeld 25"/>
          <p:cNvSpPr txBox="1"/>
          <p:nvPr/>
        </p:nvSpPr>
        <p:spPr>
          <a:xfrm>
            <a:off x="2524240" y="8941536"/>
            <a:ext cx="1107770" cy="369569"/>
          </a:xfrm>
          <a:prstGeom prst="rect">
            <a:avLst/>
          </a:prstGeom>
          <a:noFill/>
        </p:spPr>
        <p:txBody>
          <a:bodyPr wrap="square" lIns="0" tIns="72000" rIns="0" bIns="0" rtlCol="0">
            <a:noAutofit/>
          </a:bodyPr>
          <a:lstStyle/>
          <a:p>
            <a:r>
              <a:rPr lang="en-US" sz="600" b="1" dirty="0">
                <a:solidFill>
                  <a:schemeClr val="accent1"/>
                </a:solidFill>
              </a:rPr>
              <a:t>Fig. 2: This figure shows the vertical angle</a:t>
            </a:r>
            <a:r>
              <a:rPr lang="de-CH" sz="600" b="1" dirty="0"/>
              <a:t> </a:t>
            </a:r>
            <a:r>
              <a:rPr lang="el-GR" sz="600" b="1" dirty="0"/>
              <a:t>Φ</a:t>
            </a:r>
            <a:r>
              <a:rPr lang="de-CH" sz="600" b="1" dirty="0"/>
              <a:t> </a:t>
            </a:r>
            <a:r>
              <a:rPr lang="en-US" sz="600" b="1" dirty="0">
                <a:solidFill>
                  <a:schemeClr val="accent1"/>
                </a:solidFill>
              </a:rPr>
              <a:t>  </a:t>
            </a:r>
            <a:endParaRPr lang="de-CH" sz="600" b="1" dirty="0">
              <a:solidFill>
                <a:schemeClr val="accent1"/>
              </a:solidFill>
            </a:endParaRPr>
          </a:p>
        </p:txBody>
      </p:sp>
      <p:pic>
        <p:nvPicPr>
          <p:cNvPr id="4" name="Grafik 3"/>
          <p:cNvPicPr>
            <a:picLocks noChangeAspect="1"/>
          </p:cNvPicPr>
          <p:nvPr/>
        </p:nvPicPr>
        <p:blipFill>
          <a:blip r:embed="rId7" cstate="print">
            <a:extLst>
              <a:ext uri="{BEBA8EAE-BF5A-486C-A8C5-ECC9F3942E4B}">
                <a14:imgProps xmlns:a14="http://schemas.microsoft.com/office/drawing/2010/main">
                  <a14:imgLayer r:embed="rId8">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7241393" y="5202684"/>
            <a:ext cx="2441243" cy="1372531"/>
          </a:xfrm>
          <a:prstGeom prst="rect">
            <a:avLst/>
          </a:prstGeom>
        </p:spPr>
      </p:pic>
      <p:sp>
        <p:nvSpPr>
          <p:cNvPr id="27" name="Textfeld 26"/>
          <p:cNvSpPr txBox="1"/>
          <p:nvPr/>
        </p:nvSpPr>
        <p:spPr>
          <a:xfrm>
            <a:off x="7245612" y="6525806"/>
            <a:ext cx="2437024" cy="318052"/>
          </a:xfrm>
          <a:prstGeom prst="rect">
            <a:avLst/>
          </a:prstGeom>
          <a:noFill/>
        </p:spPr>
        <p:txBody>
          <a:bodyPr wrap="square" lIns="0" tIns="72000" rIns="0" bIns="0" rtlCol="0">
            <a:noAutofit/>
          </a:bodyPr>
          <a:lstStyle/>
          <a:p>
            <a:r>
              <a:rPr lang="en-US" sz="600" b="1" dirty="0">
                <a:solidFill>
                  <a:schemeClr val="accent1"/>
                </a:solidFill>
              </a:rPr>
              <a:t>Fig. 5. </a:t>
            </a:r>
            <a:r>
              <a:rPr lang="de-CH" sz="600" b="1" dirty="0">
                <a:solidFill>
                  <a:schemeClr val="accent1"/>
                </a:solidFill>
              </a:rPr>
              <a:t>An </a:t>
            </a:r>
            <a:r>
              <a:rPr lang="de-CH" sz="600" b="1" dirty="0" err="1">
                <a:solidFill>
                  <a:schemeClr val="accent1"/>
                </a:solidFill>
              </a:rPr>
              <a:t>example</a:t>
            </a:r>
            <a:r>
              <a:rPr lang="de-CH" sz="600" b="1" dirty="0">
                <a:solidFill>
                  <a:schemeClr val="accent1"/>
                </a:solidFill>
              </a:rPr>
              <a:t> </a:t>
            </a:r>
            <a:r>
              <a:rPr lang="de-CH" sz="600" b="1" dirty="0" err="1">
                <a:solidFill>
                  <a:schemeClr val="accent1"/>
                </a:solidFill>
              </a:rPr>
              <a:t>of</a:t>
            </a:r>
            <a:r>
              <a:rPr lang="de-CH" sz="600" b="1" dirty="0">
                <a:solidFill>
                  <a:schemeClr val="accent1"/>
                </a:solidFill>
              </a:rPr>
              <a:t> an </a:t>
            </a:r>
            <a:r>
              <a:rPr lang="de-CH" sz="600" b="1" dirty="0" err="1">
                <a:solidFill>
                  <a:schemeClr val="accent1"/>
                </a:solidFill>
              </a:rPr>
              <a:t>omni-directional</a:t>
            </a:r>
            <a:r>
              <a:rPr lang="de-CH" sz="600" b="1" dirty="0">
                <a:solidFill>
                  <a:schemeClr val="accent1"/>
                </a:solidFill>
              </a:rPr>
              <a:t> </a:t>
            </a:r>
            <a:r>
              <a:rPr lang="de-CH" sz="600" b="1" dirty="0" err="1">
                <a:solidFill>
                  <a:schemeClr val="accent1"/>
                </a:solidFill>
              </a:rPr>
              <a:t>stereo</a:t>
            </a:r>
            <a:r>
              <a:rPr lang="de-CH" sz="600" b="1" dirty="0">
                <a:solidFill>
                  <a:schemeClr val="accent1"/>
                </a:solidFill>
              </a:rPr>
              <a:t> </a:t>
            </a:r>
            <a:r>
              <a:rPr lang="de-CH" sz="600" b="1" dirty="0" err="1">
                <a:solidFill>
                  <a:schemeClr val="accent1"/>
                </a:solidFill>
              </a:rPr>
              <a:t>image</a:t>
            </a:r>
            <a:r>
              <a:rPr lang="de-CH" sz="600" b="1" dirty="0">
                <a:solidFill>
                  <a:schemeClr val="accent1"/>
                </a:solidFill>
              </a:rPr>
              <a:t>, </a:t>
            </a:r>
            <a:r>
              <a:rPr lang="de-CH" sz="600" b="1" dirty="0" err="1">
                <a:solidFill>
                  <a:schemeClr val="accent1"/>
                </a:solidFill>
              </a:rPr>
              <a:t>viewed</a:t>
            </a:r>
            <a:r>
              <a:rPr lang="de-CH" sz="600" b="1" dirty="0">
                <a:solidFill>
                  <a:schemeClr val="accent1"/>
                </a:solidFill>
              </a:rPr>
              <a:t> in </a:t>
            </a:r>
            <a:r>
              <a:rPr lang="de-CH" sz="600" b="1" dirty="0" err="1">
                <a:solidFill>
                  <a:schemeClr val="accent1"/>
                </a:solidFill>
              </a:rPr>
              <a:t>the</a:t>
            </a:r>
            <a:r>
              <a:rPr lang="de-CH" sz="600" b="1" dirty="0">
                <a:solidFill>
                  <a:schemeClr val="accent1"/>
                </a:solidFill>
              </a:rPr>
              <a:t> Google </a:t>
            </a:r>
            <a:r>
              <a:rPr lang="de-CH" sz="600" b="1" dirty="0" err="1">
                <a:solidFill>
                  <a:schemeClr val="accent1"/>
                </a:solidFill>
              </a:rPr>
              <a:t>Cardboard</a:t>
            </a:r>
            <a:r>
              <a:rPr lang="de-CH" sz="600" b="1" dirty="0">
                <a:solidFill>
                  <a:schemeClr val="accent1"/>
                </a:solidFill>
              </a:rPr>
              <a:t>.</a:t>
            </a:r>
          </a:p>
        </p:txBody>
      </p:sp>
    </p:spTree>
    <p:extLst>
      <p:ext uri="{BB962C8B-B14F-4D97-AF65-F5344CB8AC3E}">
        <p14:creationId xmlns:p14="http://schemas.microsoft.com/office/powerpoint/2010/main" val="118413767"/>
      </p:ext>
    </p:extLst>
  </p:cSld>
  <p:clrMapOvr>
    <a:masterClrMapping/>
  </p:clrMapOvr>
</p:sld>
</file>

<file path=ppt/theme/theme1.xml><?xml version="1.0" encoding="utf-8"?>
<a:theme xmlns:a="http://schemas.openxmlformats.org/drawingml/2006/main" name="Group_9_Poster">
  <a:themeElements>
    <a:clrScheme name="ETH_Plakate_1a">
      <a:dk1>
        <a:srgbClr val="FFFFFF"/>
      </a:dk1>
      <a:lt1>
        <a:srgbClr val="1269B0"/>
      </a:lt1>
      <a:dk2>
        <a:srgbClr val="FFFFFF"/>
      </a:dk2>
      <a:lt2>
        <a:srgbClr val="000000"/>
      </a:lt2>
      <a:accent1>
        <a:srgbClr val="000000"/>
      </a:accent1>
      <a:accent2>
        <a:srgbClr val="FFFFFF"/>
      </a:accent2>
      <a:accent3>
        <a:srgbClr val="FFFFFF"/>
      </a:accent3>
      <a:accent4>
        <a:srgbClr val="A0C3DF"/>
      </a:accent4>
      <a:accent5>
        <a:srgbClr val="D0E1EF"/>
      </a:accent5>
      <a:accent6>
        <a:srgbClr val="E7F0F7"/>
      </a:accent6>
      <a:hlink>
        <a:srgbClr val="000000"/>
      </a:hlink>
      <a:folHlink>
        <a:srgbClr val="000000"/>
      </a:folHlink>
    </a:clrScheme>
    <a:fontScheme name="ETH">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lIns="0" tIns="0" rIns="0" bIns="0" rtlCol="0">
        <a:noAutofit/>
      </a:bodyPr>
      <a:lstStyle>
        <a:defPPr>
          <a:defRPr sz="600" dirty="0"/>
        </a:defPPr>
      </a:lstStyle>
    </a:txDef>
  </a:objectDefaults>
  <a:extraClrSchemeLst>
    <a:extraClrScheme>
      <a:clrScheme name="ETH Blau negativ">
        <a:dk1>
          <a:srgbClr val="FFFFFF"/>
        </a:dk1>
        <a:lt1>
          <a:srgbClr val="1269B0"/>
        </a:lt1>
        <a:dk2>
          <a:srgbClr val="FFFFFF"/>
        </a:dk2>
        <a:lt2>
          <a:srgbClr val="000000"/>
        </a:lt2>
        <a:accent1>
          <a:srgbClr val="000000"/>
        </a:accent1>
        <a:accent2>
          <a:srgbClr val="FFFFFF"/>
        </a:accent2>
        <a:accent3>
          <a:srgbClr val="FFFFFF"/>
        </a:accent3>
        <a:accent4>
          <a:srgbClr val="A0C3DF"/>
        </a:accent4>
        <a:accent5>
          <a:srgbClr val="D0E1EF"/>
        </a:accent5>
        <a:accent6>
          <a:srgbClr val="E7F0F7"/>
        </a:accent6>
        <a:hlink>
          <a:srgbClr val="000000"/>
        </a:hlink>
        <a:folHlink>
          <a:srgbClr val="000000"/>
        </a:folHlink>
      </a:clrScheme>
      <a:clrMap bg1="lt1" tx1="dk1" bg2="lt2" tx2="dk2" accent1="accent1" accent2="accent2" accent3="accent3" accent4="accent4" accent5="accent5" accent6="accent6" hlink="hlink" folHlink="folHlink"/>
    </a:extraClrScheme>
  </a:extraClrSchemeLst>
  <a:custClrLst>
    <a:custClr name="ETH 3">
      <a:srgbClr val="1269B0"/>
    </a:custClr>
    <a:custClr name="ETH 4">
      <a:srgbClr val="72791C"/>
    </a:custClr>
    <a:custClr name="ETH 5">
      <a:srgbClr val="91056A"/>
    </a:custClr>
    <a:custClr name="ETH 6">
      <a:srgbClr val="6F6F6E"/>
    </a:custClr>
    <a:custClr name="ETH 7">
      <a:srgbClr val="A8322D"/>
    </a:custClr>
    <a:custClr name="ETH 8">
      <a:srgbClr val="007A96"/>
    </a:custClr>
    <a:custClr name="ETH 9">
      <a:srgbClr val="956013"/>
    </a:custClr>
  </a:custClrLst>
</a:theme>
</file>

<file path=ppt/theme/theme10.xml><?xml version="1.0" encoding="utf-8"?>
<a:theme xmlns:a="http://schemas.openxmlformats.org/drawingml/2006/main" name="ETH Violett positiv">
  <a:themeElements>
    <a:clrScheme name="ETH_Plakate_3">
      <a:dk1>
        <a:sysClr val="windowText" lastClr="000000"/>
      </a:dk1>
      <a:lt1>
        <a:sysClr val="window" lastClr="FFFFFF"/>
      </a:lt1>
      <a:dk2>
        <a:srgbClr val="91056A"/>
      </a:dk2>
      <a:lt2>
        <a:srgbClr val="FFFFFF"/>
      </a:lt2>
      <a:accent1>
        <a:srgbClr val="000000"/>
      </a:accent1>
      <a:accent2>
        <a:srgbClr val="E2E2E2"/>
      </a:accent2>
      <a:accent3>
        <a:srgbClr val="FFFFFF"/>
      </a:accent3>
      <a:accent4>
        <a:srgbClr val="D39BC3"/>
      </a:accent4>
      <a:accent5>
        <a:srgbClr val="E9CDE1"/>
      </a:accent5>
      <a:accent6>
        <a:srgbClr val="F4E6F0"/>
      </a:accent6>
      <a:hlink>
        <a:srgbClr val="000000"/>
      </a:hlink>
      <a:folHlink>
        <a:srgbClr val="000000"/>
      </a:folHlink>
    </a:clrScheme>
    <a:fontScheme name="ETH">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lIns="0" tIns="0" rIns="0" bIns="0" rtlCol="0">
        <a:noAutofit/>
      </a:bodyPr>
      <a:lstStyle>
        <a:defPPr>
          <a:defRPr sz="600" dirty="0"/>
        </a:defPPr>
      </a:lstStyle>
    </a:txDef>
  </a:objectDefaults>
  <a:extraClrSchemeLst>
    <a:extraClrScheme>
      <a:clrScheme name="ETH Violett positiv">
        <a:dk1>
          <a:sysClr val="windowText" lastClr="000000"/>
        </a:dk1>
        <a:lt1>
          <a:sysClr val="window" lastClr="FFFFFF"/>
        </a:lt1>
        <a:dk2>
          <a:srgbClr val="91056A"/>
        </a:dk2>
        <a:lt2>
          <a:srgbClr val="FFFFFF"/>
        </a:lt2>
        <a:accent1>
          <a:srgbClr val="000000"/>
        </a:accent1>
        <a:accent2>
          <a:srgbClr val="E2E2E2"/>
        </a:accent2>
        <a:accent3>
          <a:srgbClr val="FFFFFF"/>
        </a:accent3>
        <a:accent4>
          <a:srgbClr val="D39BC3"/>
        </a:accent4>
        <a:accent5>
          <a:srgbClr val="E9CDE1"/>
        </a:accent5>
        <a:accent6>
          <a:srgbClr val="F4E6F0"/>
        </a:accent6>
        <a:hlink>
          <a:srgbClr val="000000"/>
        </a:hlink>
        <a:folHlink>
          <a:srgbClr val="000000"/>
        </a:folHlink>
      </a:clrScheme>
      <a:clrMap bg1="lt1" tx1="dk1" bg2="lt2" tx2="dk2" accent1="accent1" accent2="accent2" accent3="accent3" accent4="accent4" accent5="accent5" accent6="accent6" hlink="hlink" folHlink="folHlink"/>
    </a:extraClrScheme>
  </a:extraClrSchemeLst>
  <a:custClrLst>
    <a:custClr name="ETH 3">
      <a:srgbClr val="1269B0"/>
    </a:custClr>
    <a:custClr name="ETH 4">
      <a:srgbClr val="72791C"/>
    </a:custClr>
    <a:custClr name="ETH 5">
      <a:srgbClr val="91056A"/>
    </a:custClr>
    <a:custClr name="ETH 6">
      <a:srgbClr val="6F6F6E"/>
    </a:custClr>
    <a:custClr name="ETH 7">
      <a:srgbClr val="A8322D"/>
    </a:custClr>
    <a:custClr name="ETH 8">
      <a:srgbClr val="007A96"/>
    </a:custClr>
    <a:custClr name="ETH 9">
      <a:srgbClr val="956013"/>
    </a:custClr>
  </a:custClrLst>
</a:theme>
</file>

<file path=ppt/theme/theme11.xml><?xml version="1.0" encoding="utf-8"?>
<a:theme xmlns:a="http://schemas.openxmlformats.org/drawingml/2006/main" name="ETH Grau positiv">
  <a:themeElements>
    <a:clrScheme name="ETH Plakate Grau">
      <a:dk1>
        <a:sysClr val="windowText" lastClr="000000"/>
      </a:dk1>
      <a:lt1>
        <a:sysClr val="window" lastClr="FFFFFF"/>
      </a:lt1>
      <a:dk2>
        <a:srgbClr val="6F6F6E"/>
      </a:dk2>
      <a:lt2>
        <a:srgbClr val="FFFFFF"/>
      </a:lt2>
      <a:accent1>
        <a:srgbClr val="000000"/>
      </a:accent1>
      <a:accent2>
        <a:srgbClr val="E2E2E2"/>
      </a:accent2>
      <a:accent3>
        <a:srgbClr val="FFFFFF"/>
      </a:accent3>
      <a:accent4>
        <a:srgbClr val="C5C5C5"/>
      </a:accent4>
      <a:accent5>
        <a:srgbClr val="E2E2E2"/>
      </a:accent5>
      <a:accent6>
        <a:srgbClr val="F1F1F1"/>
      </a:accent6>
      <a:hlink>
        <a:srgbClr val="000000"/>
      </a:hlink>
      <a:folHlink>
        <a:srgbClr val="000000"/>
      </a:folHlink>
    </a:clrScheme>
    <a:fontScheme name="ETH">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lIns="0" tIns="0" rIns="0" bIns="0" rtlCol="0">
        <a:noAutofit/>
      </a:bodyPr>
      <a:lstStyle>
        <a:defPPr>
          <a:defRPr sz="600" dirty="0"/>
        </a:defPPr>
      </a:lstStyle>
    </a:txDef>
  </a:objectDefaults>
  <a:extraClrSchemeLst>
    <a:extraClrScheme>
      <a:clrScheme name="ETH Grau positiv">
        <a:dk1>
          <a:sysClr val="windowText" lastClr="000000"/>
        </a:dk1>
        <a:lt1>
          <a:sysClr val="window" lastClr="FFFFFF"/>
        </a:lt1>
        <a:dk2>
          <a:srgbClr val="6F6F6E"/>
        </a:dk2>
        <a:lt2>
          <a:srgbClr val="FFFFFF"/>
        </a:lt2>
        <a:accent1>
          <a:srgbClr val="000000"/>
        </a:accent1>
        <a:accent2>
          <a:srgbClr val="E2E2E2"/>
        </a:accent2>
        <a:accent3>
          <a:srgbClr val="FFFFFF"/>
        </a:accent3>
        <a:accent4>
          <a:srgbClr val="C5C5C5"/>
        </a:accent4>
        <a:accent5>
          <a:srgbClr val="E2E2E2"/>
        </a:accent5>
        <a:accent6>
          <a:srgbClr val="F1F1F1"/>
        </a:accent6>
        <a:hlink>
          <a:srgbClr val="000000"/>
        </a:hlink>
        <a:folHlink>
          <a:srgbClr val="000000"/>
        </a:folHlink>
      </a:clrScheme>
      <a:clrMap bg1="lt1" tx1="dk1" bg2="lt2" tx2="dk2" accent1="accent1" accent2="accent2" accent3="accent3" accent4="accent4" accent5="accent5" accent6="accent6" hlink="hlink" folHlink="folHlink"/>
    </a:extraClrScheme>
  </a:extraClrSchemeLst>
  <a:custClrLst>
    <a:custClr name="ETH 3">
      <a:srgbClr val="1269B0"/>
    </a:custClr>
    <a:custClr name="ETH 4">
      <a:srgbClr val="72791C"/>
    </a:custClr>
    <a:custClr name="ETH 5">
      <a:srgbClr val="91056A"/>
    </a:custClr>
    <a:custClr name="ETH 6">
      <a:srgbClr val="6F6F6E"/>
    </a:custClr>
    <a:custClr name="ETH 7">
      <a:srgbClr val="A8322D"/>
    </a:custClr>
    <a:custClr name="ETH 8">
      <a:srgbClr val="007A96"/>
    </a:custClr>
    <a:custClr name="ETH 9">
      <a:srgbClr val="956013"/>
    </a:custClr>
  </a:custClrLst>
</a:theme>
</file>

<file path=ppt/theme/theme12.xml><?xml version="1.0" encoding="utf-8"?>
<a:theme xmlns:a="http://schemas.openxmlformats.org/drawingml/2006/main" name="ETH Rot positiv">
  <a:themeElements>
    <a:clrScheme name="ETH_Plakate_5">
      <a:dk1>
        <a:sysClr val="windowText" lastClr="000000"/>
      </a:dk1>
      <a:lt1>
        <a:sysClr val="window" lastClr="FFFFFF"/>
      </a:lt1>
      <a:dk2>
        <a:srgbClr val="A8322D"/>
      </a:dk2>
      <a:lt2>
        <a:srgbClr val="FFFFFF"/>
      </a:lt2>
      <a:accent1>
        <a:srgbClr val="000000"/>
      </a:accent1>
      <a:accent2>
        <a:srgbClr val="E2E2E2"/>
      </a:accent2>
      <a:accent3>
        <a:srgbClr val="FFFFFF"/>
      </a:accent3>
      <a:accent4>
        <a:srgbClr val="DCADAB"/>
      </a:accent4>
      <a:accent5>
        <a:srgbClr val="EED6D5"/>
      </a:accent5>
      <a:accent6>
        <a:srgbClr val="F6EBEA"/>
      </a:accent6>
      <a:hlink>
        <a:srgbClr val="000000"/>
      </a:hlink>
      <a:folHlink>
        <a:srgbClr val="000000"/>
      </a:folHlink>
    </a:clrScheme>
    <a:fontScheme name="ETH">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lIns="0" tIns="0" rIns="0" bIns="0" rtlCol="0">
        <a:noAutofit/>
      </a:bodyPr>
      <a:lstStyle>
        <a:defPPr>
          <a:defRPr sz="600" dirty="0"/>
        </a:defPPr>
      </a:lstStyle>
    </a:txDef>
  </a:objectDefaults>
  <a:extraClrSchemeLst>
    <a:extraClrScheme>
      <a:clrScheme name="ETH Rot positiv">
        <a:dk1>
          <a:sysClr val="windowText" lastClr="000000"/>
        </a:dk1>
        <a:lt1>
          <a:sysClr val="window" lastClr="FFFFFF"/>
        </a:lt1>
        <a:dk2>
          <a:srgbClr val="A8322D"/>
        </a:dk2>
        <a:lt2>
          <a:srgbClr val="FFFFFF"/>
        </a:lt2>
        <a:accent1>
          <a:srgbClr val="000000"/>
        </a:accent1>
        <a:accent2>
          <a:srgbClr val="E2E2E2"/>
        </a:accent2>
        <a:accent3>
          <a:srgbClr val="FFFFFF"/>
        </a:accent3>
        <a:accent4>
          <a:srgbClr val="DCADAB"/>
        </a:accent4>
        <a:accent5>
          <a:srgbClr val="EED6D5"/>
        </a:accent5>
        <a:accent6>
          <a:srgbClr val="F6EBEA"/>
        </a:accent6>
        <a:hlink>
          <a:srgbClr val="000000"/>
        </a:hlink>
        <a:folHlink>
          <a:srgbClr val="000000"/>
        </a:folHlink>
      </a:clrScheme>
      <a:clrMap bg1="lt1" tx1="dk1" bg2="lt2" tx2="dk2" accent1="accent1" accent2="accent2" accent3="accent3" accent4="accent4" accent5="accent5" accent6="accent6" hlink="hlink" folHlink="folHlink"/>
    </a:extraClrScheme>
  </a:extraClrSchemeLst>
  <a:custClrLst>
    <a:custClr name="ETH 3">
      <a:srgbClr val="1269B0"/>
    </a:custClr>
    <a:custClr name="ETH 4">
      <a:srgbClr val="72791C"/>
    </a:custClr>
    <a:custClr name="ETH 5">
      <a:srgbClr val="91056A"/>
    </a:custClr>
    <a:custClr name="ETH 6">
      <a:srgbClr val="6F6F6E"/>
    </a:custClr>
    <a:custClr name="ETH 7">
      <a:srgbClr val="A8322D"/>
    </a:custClr>
    <a:custClr name="ETH 8">
      <a:srgbClr val="007A96"/>
    </a:custClr>
    <a:custClr name="ETH 9">
      <a:srgbClr val="956013"/>
    </a:custClr>
  </a:custClrLst>
</a:theme>
</file>

<file path=ppt/theme/theme13.xml><?xml version="1.0" encoding="utf-8"?>
<a:theme xmlns:a="http://schemas.openxmlformats.org/drawingml/2006/main" name="ETH Petrol positiv">
  <a:themeElements>
    <a:clrScheme name="ETH Plakate Petrol">
      <a:dk1>
        <a:sysClr val="windowText" lastClr="000000"/>
      </a:dk1>
      <a:lt1>
        <a:sysClr val="window" lastClr="FFFFFF"/>
      </a:lt1>
      <a:dk2>
        <a:srgbClr val="007A96"/>
      </a:dk2>
      <a:lt2>
        <a:srgbClr val="FFFFFF"/>
      </a:lt2>
      <a:accent1>
        <a:srgbClr val="000000"/>
      </a:accent1>
      <a:accent2>
        <a:srgbClr val="E2E2E2"/>
      </a:accent2>
      <a:accent3>
        <a:srgbClr val="FFFFFF"/>
      </a:accent3>
      <a:accent4>
        <a:srgbClr val="99CAD5"/>
      </a:accent4>
      <a:accent5>
        <a:srgbClr val="CCE4EA"/>
      </a:accent5>
      <a:accent6>
        <a:srgbClr val="E6F2F5"/>
      </a:accent6>
      <a:hlink>
        <a:srgbClr val="000000"/>
      </a:hlink>
      <a:folHlink>
        <a:srgbClr val="000000"/>
      </a:folHlink>
    </a:clrScheme>
    <a:fontScheme name="ETH">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lIns="0" tIns="0" rIns="0" bIns="0" rtlCol="0">
        <a:noAutofit/>
      </a:bodyPr>
      <a:lstStyle>
        <a:defPPr>
          <a:defRPr sz="600" dirty="0"/>
        </a:defPPr>
      </a:lstStyle>
    </a:txDef>
  </a:objectDefaults>
  <a:extraClrSchemeLst>
    <a:extraClrScheme>
      <a:clrScheme name="ETH Petrol positiv">
        <a:dk1>
          <a:sysClr val="windowText" lastClr="000000"/>
        </a:dk1>
        <a:lt1>
          <a:sysClr val="window" lastClr="FFFFFF"/>
        </a:lt1>
        <a:dk2>
          <a:srgbClr val="007A96"/>
        </a:dk2>
        <a:lt2>
          <a:srgbClr val="FFFFFF"/>
        </a:lt2>
        <a:accent1>
          <a:srgbClr val="000000"/>
        </a:accent1>
        <a:accent2>
          <a:srgbClr val="E2E2E2"/>
        </a:accent2>
        <a:accent3>
          <a:srgbClr val="FFFFFF"/>
        </a:accent3>
        <a:accent4>
          <a:srgbClr val="99CAD5"/>
        </a:accent4>
        <a:accent5>
          <a:srgbClr val="CCE4EA"/>
        </a:accent5>
        <a:accent6>
          <a:srgbClr val="E6F2F5"/>
        </a:accent6>
        <a:hlink>
          <a:srgbClr val="000000"/>
        </a:hlink>
        <a:folHlink>
          <a:srgbClr val="000000"/>
        </a:folHlink>
      </a:clrScheme>
      <a:clrMap bg1="lt1" tx1="dk1" bg2="lt2" tx2="dk2" accent1="accent1" accent2="accent2" accent3="accent3" accent4="accent4" accent5="accent5" accent6="accent6" hlink="hlink" folHlink="folHlink"/>
    </a:extraClrScheme>
  </a:extraClrSchemeLst>
  <a:custClrLst>
    <a:custClr name="ETH 3">
      <a:srgbClr val="1269B0"/>
    </a:custClr>
    <a:custClr name="ETH 4">
      <a:srgbClr val="72791C"/>
    </a:custClr>
    <a:custClr name="ETH 5">
      <a:srgbClr val="91056A"/>
    </a:custClr>
    <a:custClr name="ETH 6">
      <a:srgbClr val="6F6F6E"/>
    </a:custClr>
    <a:custClr name="ETH 7">
      <a:srgbClr val="A8322D"/>
    </a:custClr>
    <a:custClr name="ETH 8">
      <a:srgbClr val="007A96"/>
    </a:custClr>
    <a:custClr name="ETH 9">
      <a:srgbClr val="956013"/>
    </a:custClr>
  </a:custClrLst>
</a:theme>
</file>

<file path=ppt/theme/theme14.xml><?xml version="1.0" encoding="utf-8"?>
<a:theme xmlns:a="http://schemas.openxmlformats.org/drawingml/2006/main" name="ETH Braun positiv">
  <a:themeElements>
    <a:clrScheme name="ETH_Plakate_7">
      <a:dk1>
        <a:sysClr val="windowText" lastClr="000000"/>
      </a:dk1>
      <a:lt1>
        <a:sysClr val="window" lastClr="FFFFFF"/>
      </a:lt1>
      <a:dk2>
        <a:srgbClr val="956013"/>
      </a:dk2>
      <a:lt2>
        <a:srgbClr val="FFFFFF"/>
      </a:lt2>
      <a:accent1>
        <a:srgbClr val="000000"/>
      </a:accent1>
      <a:accent2>
        <a:srgbClr val="E2E2E2"/>
      </a:accent2>
      <a:accent3>
        <a:srgbClr val="FFFFFF"/>
      </a:accent3>
      <a:accent4>
        <a:srgbClr val="D5BFA1"/>
      </a:accent4>
      <a:accent5>
        <a:srgbClr val="EADFD0"/>
      </a:accent5>
      <a:accent6>
        <a:srgbClr val="F4EFE7"/>
      </a:accent6>
      <a:hlink>
        <a:srgbClr val="000000"/>
      </a:hlink>
      <a:folHlink>
        <a:srgbClr val="000000"/>
      </a:folHlink>
    </a:clrScheme>
    <a:fontScheme name="ETH">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lIns="0" tIns="0" rIns="0" bIns="0" rtlCol="0">
        <a:noAutofit/>
      </a:bodyPr>
      <a:lstStyle>
        <a:defPPr>
          <a:defRPr sz="600" dirty="0"/>
        </a:defPPr>
      </a:lstStyle>
    </a:txDef>
  </a:objectDefaults>
  <a:extraClrSchemeLst>
    <a:extraClrScheme>
      <a:clrScheme name="ETH Braun positiv">
        <a:dk1>
          <a:sysClr val="windowText" lastClr="000000"/>
        </a:dk1>
        <a:lt1>
          <a:sysClr val="window" lastClr="FFFFFF"/>
        </a:lt1>
        <a:dk2>
          <a:srgbClr val="956013"/>
        </a:dk2>
        <a:lt2>
          <a:srgbClr val="FFFFFF"/>
        </a:lt2>
        <a:accent1>
          <a:srgbClr val="000000"/>
        </a:accent1>
        <a:accent2>
          <a:srgbClr val="E2E2E2"/>
        </a:accent2>
        <a:accent3>
          <a:srgbClr val="FFFFFF"/>
        </a:accent3>
        <a:accent4>
          <a:srgbClr val="D5BFA1"/>
        </a:accent4>
        <a:accent5>
          <a:srgbClr val="EADFD0"/>
        </a:accent5>
        <a:accent6>
          <a:srgbClr val="F4EFE7"/>
        </a:accent6>
        <a:hlink>
          <a:srgbClr val="000000"/>
        </a:hlink>
        <a:folHlink>
          <a:srgbClr val="000000"/>
        </a:folHlink>
      </a:clrScheme>
      <a:clrMap bg1="lt1" tx1="dk1" bg2="lt2" tx2="dk2" accent1="accent1" accent2="accent2" accent3="accent3" accent4="accent4" accent5="accent5" accent6="accent6" hlink="hlink" folHlink="folHlink"/>
    </a:extraClrScheme>
  </a:extraClrSchemeLst>
  <a:custClrLst>
    <a:custClr name="ETH 3">
      <a:srgbClr val="1269B0"/>
    </a:custClr>
    <a:custClr name="ETH 4">
      <a:srgbClr val="72791C"/>
    </a:custClr>
    <a:custClr name="ETH 5">
      <a:srgbClr val="91056A"/>
    </a:custClr>
    <a:custClr name="ETH 6">
      <a:srgbClr val="6F6F6E"/>
    </a:custClr>
    <a:custClr name="ETH 7">
      <a:srgbClr val="A8322D"/>
    </a:custClr>
    <a:custClr name="ETH 8">
      <a:srgbClr val="007A96"/>
    </a:custClr>
    <a:custClr name="ETH 9">
      <a:srgbClr val="956013"/>
    </a:custClr>
  </a:custClrLst>
</a:theme>
</file>

<file path=ppt/theme/theme2.xml><?xml version="1.0" encoding="utf-8"?>
<a:theme xmlns:a="http://schemas.openxmlformats.org/drawingml/2006/main" name="ETH Grün negativ">
  <a:themeElements>
    <a:clrScheme name="ETH_Plakate_2">
      <a:dk1>
        <a:srgbClr val="FFFFFF"/>
      </a:dk1>
      <a:lt1>
        <a:srgbClr val="72791C"/>
      </a:lt1>
      <a:dk2>
        <a:srgbClr val="FFFFFF"/>
      </a:dk2>
      <a:lt2>
        <a:srgbClr val="000000"/>
      </a:lt2>
      <a:accent1>
        <a:srgbClr val="000000"/>
      </a:accent1>
      <a:accent2>
        <a:srgbClr val="FFFFFF"/>
      </a:accent2>
      <a:accent3>
        <a:srgbClr val="FFFFFF"/>
      </a:accent3>
      <a:accent4>
        <a:srgbClr val="C7C9A4"/>
      </a:accent4>
      <a:accent5>
        <a:srgbClr val="E3E4D2"/>
      </a:accent5>
      <a:accent6>
        <a:srgbClr val="F1F2E8"/>
      </a:accent6>
      <a:hlink>
        <a:srgbClr val="000000"/>
      </a:hlink>
      <a:folHlink>
        <a:srgbClr val="000000"/>
      </a:folHlink>
    </a:clrScheme>
    <a:fontScheme name="ETH">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lIns="0" tIns="0" rIns="0" bIns="0" rtlCol="0">
        <a:noAutofit/>
      </a:bodyPr>
      <a:lstStyle>
        <a:defPPr>
          <a:defRPr sz="600" dirty="0"/>
        </a:defPPr>
      </a:lstStyle>
    </a:txDef>
  </a:objectDefaults>
  <a:extraClrSchemeLst>
    <a:extraClrScheme>
      <a:clrScheme name="ETH Gruen negativ">
        <a:dk1>
          <a:srgbClr val="FFFFFF"/>
        </a:dk1>
        <a:lt1>
          <a:srgbClr val="72791C"/>
        </a:lt1>
        <a:dk2>
          <a:srgbClr val="FFFFFF"/>
        </a:dk2>
        <a:lt2>
          <a:srgbClr val="000000"/>
        </a:lt2>
        <a:accent1>
          <a:srgbClr val="000000"/>
        </a:accent1>
        <a:accent2>
          <a:srgbClr val="FFFFFF"/>
        </a:accent2>
        <a:accent3>
          <a:srgbClr val="FFFFFF"/>
        </a:accent3>
        <a:accent4>
          <a:srgbClr val="C7C9A4"/>
        </a:accent4>
        <a:accent5>
          <a:srgbClr val="E3E4D2"/>
        </a:accent5>
        <a:accent6>
          <a:srgbClr val="F1F2E8"/>
        </a:accent6>
        <a:hlink>
          <a:srgbClr val="000000"/>
        </a:hlink>
        <a:folHlink>
          <a:srgbClr val="000000"/>
        </a:folHlink>
      </a:clrScheme>
      <a:clrMap bg1="lt1" tx1="dk1" bg2="lt2" tx2="dk2" accent1="accent1" accent2="accent2" accent3="accent3" accent4="accent4" accent5="accent5" accent6="accent6" hlink="hlink" folHlink="folHlink"/>
    </a:extraClrScheme>
  </a:extraClrSchemeLst>
  <a:custClrLst>
    <a:custClr name="ETH 3">
      <a:srgbClr val="1269B0"/>
    </a:custClr>
    <a:custClr name="ETH 4">
      <a:srgbClr val="72791C"/>
    </a:custClr>
    <a:custClr name="ETH 5">
      <a:srgbClr val="91056A"/>
    </a:custClr>
    <a:custClr name="ETH 6">
      <a:srgbClr val="6F6F6E"/>
    </a:custClr>
    <a:custClr name="ETH 7">
      <a:srgbClr val="A8322D"/>
    </a:custClr>
    <a:custClr name="ETH 8">
      <a:srgbClr val="007A96"/>
    </a:custClr>
    <a:custClr name="ETH 9">
      <a:srgbClr val="956013"/>
    </a:custClr>
  </a:custClrLst>
</a:theme>
</file>

<file path=ppt/theme/theme3.xml><?xml version="1.0" encoding="utf-8"?>
<a:theme xmlns:a="http://schemas.openxmlformats.org/drawingml/2006/main" name="ETH Violett">
  <a:themeElements>
    <a:clrScheme name="ETH_Violett_neg">
      <a:dk1>
        <a:srgbClr val="FFFFFF"/>
      </a:dk1>
      <a:lt1>
        <a:srgbClr val="91056A"/>
      </a:lt1>
      <a:dk2>
        <a:srgbClr val="FFFFFF"/>
      </a:dk2>
      <a:lt2>
        <a:srgbClr val="000000"/>
      </a:lt2>
      <a:accent1>
        <a:srgbClr val="000000"/>
      </a:accent1>
      <a:accent2>
        <a:srgbClr val="FFFFFF"/>
      </a:accent2>
      <a:accent3>
        <a:srgbClr val="FFFFFF"/>
      </a:accent3>
      <a:accent4>
        <a:srgbClr val="D39BC3"/>
      </a:accent4>
      <a:accent5>
        <a:srgbClr val="E9CDE1"/>
      </a:accent5>
      <a:accent6>
        <a:srgbClr val="F4E6F0"/>
      </a:accent6>
      <a:hlink>
        <a:srgbClr val="000000"/>
      </a:hlink>
      <a:folHlink>
        <a:srgbClr val="000000"/>
      </a:folHlink>
    </a:clrScheme>
    <a:fontScheme name="ETH">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lIns="0" tIns="0" rIns="0" bIns="0" rtlCol="0">
        <a:noAutofit/>
      </a:bodyPr>
      <a:lstStyle>
        <a:defPPr>
          <a:defRPr sz="600" dirty="0"/>
        </a:defPPr>
      </a:lstStyle>
    </a:txDef>
  </a:objectDefaults>
  <a:extraClrSchemeLst>
    <a:extraClrScheme>
      <a:clrScheme name="ETH Violett negativ">
        <a:dk1>
          <a:srgbClr val="FFFFFF"/>
        </a:dk1>
        <a:lt1>
          <a:srgbClr val="91056A"/>
        </a:lt1>
        <a:dk2>
          <a:srgbClr val="FFFFFF"/>
        </a:dk2>
        <a:lt2>
          <a:srgbClr val="000000"/>
        </a:lt2>
        <a:accent1>
          <a:srgbClr val="000000"/>
        </a:accent1>
        <a:accent2>
          <a:srgbClr val="FFFFFF"/>
        </a:accent2>
        <a:accent3>
          <a:srgbClr val="FFFFFF"/>
        </a:accent3>
        <a:accent4>
          <a:srgbClr val="D39BC3"/>
        </a:accent4>
        <a:accent5>
          <a:srgbClr val="E9CDE1"/>
        </a:accent5>
        <a:accent6>
          <a:srgbClr val="F4E6F0"/>
        </a:accent6>
        <a:hlink>
          <a:srgbClr val="000000"/>
        </a:hlink>
        <a:folHlink>
          <a:srgbClr val="000000"/>
        </a:folHlink>
      </a:clrScheme>
      <a:clrMap bg1="lt1" tx1="dk1" bg2="lt2" tx2="dk2" accent1="accent1" accent2="accent2" accent3="accent3" accent4="accent4" accent5="accent5" accent6="accent6" hlink="hlink" folHlink="folHlink"/>
    </a:extraClrScheme>
  </a:extraClrSchemeLst>
  <a:custClrLst>
    <a:custClr name="ETH 3">
      <a:srgbClr val="1269B0"/>
    </a:custClr>
    <a:custClr name="ETH 4">
      <a:srgbClr val="72791C"/>
    </a:custClr>
    <a:custClr name="ETH 5">
      <a:srgbClr val="91056A"/>
    </a:custClr>
    <a:custClr name="ETH 6">
      <a:srgbClr val="6F6F6E"/>
    </a:custClr>
    <a:custClr name="ETH 7">
      <a:srgbClr val="A8322D"/>
    </a:custClr>
    <a:custClr name="ETH 8">
      <a:srgbClr val="007A96"/>
    </a:custClr>
    <a:custClr name="ETH 9">
      <a:srgbClr val="956013"/>
    </a:custClr>
  </a:custClrLst>
</a:theme>
</file>

<file path=ppt/theme/theme4.xml><?xml version="1.0" encoding="utf-8"?>
<a:theme xmlns:a="http://schemas.openxmlformats.org/drawingml/2006/main" name="ETH Grau negativ">
  <a:themeElements>
    <a:clrScheme name="ETH_Plakate_4">
      <a:dk1>
        <a:srgbClr val="FFFFFF"/>
      </a:dk1>
      <a:lt1>
        <a:srgbClr val="6F6F6E"/>
      </a:lt1>
      <a:dk2>
        <a:srgbClr val="FFFFFF"/>
      </a:dk2>
      <a:lt2>
        <a:srgbClr val="000000"/>
      </a:lt2>
      <a:accent1>
        <a:srgbClr val="000000"/>
      </a:accent1>
      <a:accent2>
        <a:srgbClr val="FFFFFF"/>
      </a:accent2>
      <a:accent3>
        <a:srgbClr val="FFFFFF"/>
      </a:accent3>
      <a:accent4>
        <a:srgbClr val="A0C3DF"/>
      </a:accent4>
      <a:accent5>
        <a:srgbClr val="D0E1EF"/>
      </a:accent5>
      <a:accent6>
        <a:srgbClr val="E7F0F7"/>
      </a:accent6>
      <a:hlink>
        <a:srgbClr val="000000"/>
      </a:hlink>
      <a:folHlink>
        <a:srgbClr val="000000"/>
      </a:folHlink>
    </a:clrScheme>
    <a:fontScheme name="ETH">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lIns="0" tIns="0" rIns="0" bIns="0" rtlCol="0">
        <a:noAutofit/>
      </a:bodyPr>
      <a:lstStyle>
        <a:defPPr>
          <a:defRPr sz="600" dirty="0"/>
        </a:defPPr>
      </a:lstStyle>
    </a:txDef>
  </a:objectDefaults>
  <a:extraClrSchemeLst>
    <a:extraClrScheme>
      <a:clrScheme name="ETH Grau negativ">
        <a:dk1>
          <a:srgbClr val="FFFFFF"/>
        </a:dk1>
        <a:lt1>
          <a:srgbClr val="6F6F6E"/>
        </a:lt1>
        <a:dk2>
          <a:srgbClr val="FFFFFF"/>
        </a:dk2>
        <a:lt2>
          <a:srgbClr val="000000"/>
        </a:lt2>
        <a:accent1>
          <a:srgbClr val="000000"/>
        </a:accent1>
        <a:accent2>
          <a:srgbClr val="FFFFFF"/>
        </a:accent2>
        <a:accent3>
          <a:srgbClr val="FFFFFF"/>
        </a:accent3>
        <a:accent4>
          <a:srgbClr val="A0C3DF"/>
        </a:accent4>
        <a:accent5>
          <a:srgbClr val="D0E1EF"/>
        </a:accent5>
        <a:accent6>
          <a:srgbClr val="E7F0F7"/>
        </a:accent6>
        <a:hlink>
          <a:srgbClr val="000000"/>
        </a:hlink>
        <a:folHlink>
          <a:srgbClr val="000000"/>
        </a:folHlink>
      </a:clrScheme>
      <a:clrMap bg1="lt1" tx1="dk1" bg2="lt2" tx2="dk2" accent1="accent1" accent2="accent2" accent3="accent3" accent4="accent4" accent5="accent5" accent6="accent6" hlink="hlink" folHlink="folHlink"/>
    </a:extraClrScheme>
  </a:extraClrSchemeLst>
  <a:custClrLst>
    <a:custClr name="ETH 3">
      <a:srgbClr val="1269B0"/>
    </a:custClr>
    <a:custClr name="ETH 4">
      <a:srgbClr val="72791C"/>
    </a:custClr>
    <a:custClr name="ETH 5">
      <a:srgbClr val="91056A"/>
    </a:custClr>
    <a:custClr name="ETH 6">
      <a:srgbClr val="6F6F6E"/>
    </a:custClr>
    <a:custClr name="ETH 7">
      <a:srgbClr val="A8322D"/>
    </a:custClr>
    <a:custClr name="ETH 8">
      <a:srgbClr val="007A96"/>
    </a:custClr>
    <a:custClr name="ETH 9">
      <a:srgbClr val="956013"/>
    </a:custClr>
  </a:custClrLst>
</a:theme>
</file>

<file path=ppt/theme/theme5.xml><?xml version="1.0" encoding="utf-8"?>
<a:theme xmlns:a="http://schemas.openxmlformats.org/drawingml/2006/main" name="ETH Rot negativ">
  <a:themeElements>
    <a:clrScheme name="ETH Rot neg">
      <a:dk1>
        <a:srgbClr val="FFFFFF"/>
      </a:dk1>
      <a:lt1>
        <a:srgbClr val="A8322D"/>
      </a:lt1>
      <a:dk2>
        <a:srgbClr val="FFFFFF"/>
      </a:dk2>
      <a:lt2>
        <a:srgbClr val="000000"/>
      </a:lt2>
      <a:accent1>
        <a:srgbClr val="000000"/>
      </a:accent1>
      <a:accent2>
        <a:srgbClr val="FFFFFF"/>
      </a:accent2>
      <a:accent3>
        <a:srgbClr val="FFFFFF"/>
      </a:accent3>
      <a:accent4>
        <a:srgbClr val="DCADAB"/>
      </a:accent4>
      <a:accent5>
        <a:srgbClr val="EED6D5"/>
      </a:accent5>
      <a:accent6>
        <a:srgbClr val="F6EBEA"/>
      </a:accent6>
      <a:hlink>
        <a:srgbClr val="000000"/>
      </a:hlink>
      <a:folHlink>
        <a:srgbClr val="000000"/>
      </a:folHlink>
    </a:clrScheme>
    <a:fontScheme name="ETH">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lIns="0" tIns="0" rIns="0" bIns="0" rtlCol="0">
        <a:noAutofit/>
      </a:bodyPr>
      <a:lstStyle>
        <a:defPPr>
          <a:defRPr sz="600" dirty="0"/>
        </a:defPPr>
      </a:lstStyle>
    </a:txDef>
  </a:objectDefaults>
  <a:extraClrSchemeLst>
    <a:extraClrScheme>
      <a:clrScheme name="ETH Rot negativ">
        <a:dk1>
          <a:srgbClr val="FFFFFF"/>
        </a:dk1>
        <a:lt1>
          <a:srgbClr val="A8322D"/>
        </a:lt1>
        <a:dk2>
          <a:srgbClr val="FFFFFF"/>
        </a:dk2>
        <a:lt2>
          <a:srgbClr val="000000"/>
        </a:lt2>
        <a:accent1>
          <a:srgbClr val="000000"/>
        </a:accent1>
        <a:accent2>
          <a:srgbClr val="FFFFFF"/>
        </a:accent2>
        <a:accent3>
          <a:srgbClr val="FFFFFF"/>
        </a:accent3>
        <a:accent4>
          <a:srgbClr val="DCADAB"/>
        </a:accent4>
        <a:accent5>
          <a:srgbClr val="EED6D5"/>
        </a:accent5>
        <a:accent6>
          <a:srgbClr val="F6EBEA"/>
        </a:accent6>
        <a:hlink>
          <a:srgbClr val="000000"/>
        </a:hlink>
        <a:folHlink>
          <a:srgbClr val="000000"/>
        </a:folHlink>
      </a:clrScheme>
      <a:clrMap bg1="lt1" tx1="dk1" bg2="lt2" tx2="dk2" accent1="accent1" accent2="accent2" accent3="accent3" accent4="accent4" accent5="accent5" accent6="accent6" hlink="hlink" folHlink="folHlink"/>
    </a:extraClrScheme>
  </a:extraClrSchemeLst>
  <a:custClrLst>
    <a:custClr name="ETH 3">
      <a:srgbClr val="1269B0"/>
    </a:custClr>
    <a:custClr name="ETH 4">
      <a:srgbClr val="72791C"/>
    </a:custClr>
    <a:custClr name="ETH 5">
      <a:srgbClr val="91056A"/>
    </a:custClr>
    <a:custClr name="ETH 6">
      <a:srgbClr val="6F6F6E"/>
    </a:custClr>
    <a:custClr name="ETH 7">
      <a:srgbClr val="A8322D"/>
    </a:custClr>
    <a:custClr name="ETH 8">
      <a:srgbClr val="007A96"/>
    </a:custClr>
    <a:custClr name="ETH 9">
      <a:srgbClr val="956013"/>
    </a:custClr>
  </a:custClrLst>
</a:theme>
</file>

<file path=ppt/theme/theme6.xml><?xml version="1.0" encoding="utf-8"?>
<a:theme xmlns:a="http://schemas.openxmlformats.org/drawingml/2006/main" name="ETH Petrol negativ">
  <a:themeElements>
    <a:clrScheme name="ETH_Plakate_6">
      <a:dk1>
        <a:srgbClr val="FFFFFF"/>
      </a:dk1>
      <a:lt1>
        <a:srgbClr val="007A96"/>
      </a:lt1>
      <a:dk2>
        <a:srgbClr val="FFFFFF"/>
      </a:dk2>
      <a:lt2>
        <a:srgbClr val="000000"/>
      </a:lt2>
      <a:accent1>
        <a:srgbClr val="000000"/>
      </a:accent1>
      <a:accent2>
        <a:srgbClr val="FFFFFF"/>
      </a:accent2>
      <a:accent3>
        <a:srgbClr val="FFFFFF"/>
      </a:accent3>
      <a:accent4>
        <a:srgbClr val="99CAD5"/>
      </a:accent4>
      <a:accent5>
        <a:srgbClr val="CCE4EA"/>
      </a:accent5>
      <a:accent6>
        <a:srgbClr val="E6F2F5"/>
      </a:accent6>
      <a:hlink>
        <a:srgbClr val="000000"/>
      </a:hlink>
      <a:folHlink>
        <a:srgbClr val="000000"/>
      </a:folHlink>
    </a:clrScheme>
    <a:fontScheme name="ETH">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lIns="0" tIns="0" rIns="0" bIns="0" rtlCol="0">
        <a:noAutofit/>
      </a:bodyPr>
      <a:lstStyle>
        <a:defPPr>
          <a:defRPr sz="600" dirty="0"/>
        </a:defPPr>
      </a:lstStyle>
    </a:txDef>
  </a:objectDefaults>
  <a:extraClrSchemeLst>
    <a:extraClrScheme>
      <a:clrScheme name="ETH Petrol negativ">
        <a:dk1>
          <a:srgbClr val="FFFFFF"/>
        </a:dk1>
        <a:lt1>
          <a:srgbClr val="007A96"/>
        </a:lt1>
        <a:dk2>
          <a:srgbClr val="FFFFFF"/>
        </a:dk2>
        <a:lt2>
          <a:srgbClr val="000000"/>
        </a:lt2>
        <a:accent1>
          <a:srgbClr val="000000"/>
        </a:accent1>
        <a:accent2>
          <a:srgbClr val="FFFFFF"/>
        </a:accent2>
        <a:accent3>
          <a:srgbClr val="FFFFFF"/>
        </a:accent3>
        <a:accent4>
          <a:srgbClr val="99CAD5"/>
        </a:accent4>
        <a:accent5>
          <a:srgbClr val="CCE4EA"/>
        </a:accent5>
        <a:accent6>
          <a:srgbClr val="E6F2F5"/>
        </a:accent6>
        <a:hlink>
          <a:srgbClr val="000000"/>
        </a:hlink>
        <a:folHlink>
          <a:srgbClr val="000000"/>
        </a:folHlink>
      </a:clrScheme>
      <a:clrMap bg1="lt1" tx1="dk1" bg2="lt2" tx2="dk2" accent1="accent1" accent2="accent2" accent3="accent3" accent4="accent4" accent5="accent5" accent6="accent6" hlink="hlink" folHlink="folHlink"/>
    </a:extraClrScheme>
  </a:extraClrSchemeLst>
  <a:custClrLst>
    <a:custClr name="ETH 3">
      <a:srgbClr val="1269B0"/>
    </a:custClr>
    <a:custClr name="ETH 4">
      <a:srgbClr val="72791C"/>
    </a:custClr>
    <a:custClr name="ETH 5">
      <a:srgbClr val="91056A"/>
    </a:custClr>
    <a:custClr name="ETH 6">
      <a:srgbClr val="6F6F6E"/>
    </a:custClr>
    <a:custClr name="ETH 7">
      <a:srgbClr val="A8322D"/>
    </a:custClr>
    <a:custClr name="ETH 8">
      <a:srgbClr val="007A96"/>
    </a:custClr>
    <a:custClr name="ETH 9">
      <a:srgbClr val="956013"/>
    </a:custClr>
  </a:custClrLst>
</a:theme>
</file>

<file path=ppt/theme/theme7.xml><?xml version="1.0" encoding="utf-8"?>
<a:theme xmlns:a="http://schemas.openxmlformats.org/drawingml/2006/main" name="ETH Braun negativ">
  <a:themeElements>
    <a:clrScheme name="ETH braun neg">
      <a:dk1>
        <a:srgbClr val="FFFFFF"/>
      </a:dk1>
      <a:lt1>
        <a:srgbClr val="956013"/>
      </a:lt1>
      <a:dk2>
        <a:srgbClr val="FFFFFF"/>
      </a:dk2>
      <a:lt2>
        <a:srgbClr val="000000"/>
      </a:lt2>
      <a:accent1>
        <a:srgbClr val="000000"/>
      </a:accent1>
      <a:accent2>
        <a:srgbClr val="FFFFFF"/>
      </a:accent2>
      <a:accent3>
        <a:srgbClr val="FFFFFF"/>
      </a:accent3>
      <a:accent4>
        <a:srgbClr val="D5BFA1"/>
      </a:accent4>
      <a:accent5>
        <a:srgbClr val="EADFD0"/>
      </a:accent5>
      <a:accent6>
        <a:srgbClr val="F4EFE7"/>
      </a:accent6>
      <a:hlink>
        <a:srgbClr val="000000"/>
      </a:hlink>
      <a:folHlink>
        <a:srgbClr val="000000"/>
      </a:folHlink>
    </a:clrScheme>
    <a:fontScheme name="ETH">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lIns="0" tIns="0" rIns="0" bIns="0" rtlCol="0">
        <a:noAutofit/>
      </a:bodyPr>
      <a:lstStyle>
        <a:defPPr>
          <a:defRPr sz="600" dirty="0"/>
        </a:defPPr>
      </a:lstStyle>
    </a:txDef>
  </a:objectDefaults>
  <a:extraClrSchemeLst>
    <a:extraClrScheme>
      <a:clrScheme name="ETH braun negativ">
        <a:dk1>
          <a:srgbClr val="FFFFFF"/>
        </a:dk1>
        <a:lt1>
          <a:srgbClr val="956013"/>
        </a:lt1>
        <a:dk2>
          <a:srgbClr val="FFFFFF"/>
        </a:dk2>
        <a:lt2>
          <a:srgbClr val="000000"/>
        </a:lt2>
        <a:accent1>
          <a:srgbClr val="000000"/>
        </a:accent1>
        <a:accent2>
          <a:srgbClr val="FFFFFF"/>
        </a:accent2>
        <a:accent3>
          <a:srgbClr val="FFFFFF"/>
        </a:accent3>
        <a:accent4>
          <a:srgbClr val="D5BFA1"/>
        </a:accent4>
        <a:accent5>
          <a:srgbClr val="EADFD0"/>
        </a:accent5>
        <a:accent6>
          <a:srgbClr val="F4EFE7"/>
        </a:accent6>
        <a:hlink>
          <a:srgbClr val="000000"/>
        </a:hlink>
        <a:folHlink>
          <a:srgbClr val="000000"/>
        </a:folHlink>
      </a:clrScheme>
      <a:clrMap bg1="lt1" tx1="dk1" bg2="lt2" tx2="dk2" accent1="accent1" accent2="accent2" accent3="accent3" accent4="accent4" accent5="accent5" accent6="accent6" hlink="hlink" folHlink="folHlink"/>
    </a:extraClrScheme>
  </a:extraClrSchemeLst>
  <a:custClrLst>
    <a:custClr name="ETH 3">
      <a:srgbClr val="1269B0"/>
    </a:custClr>
    <a:custClr name="ETH 4">
      <a:srgbClr val="72791C"/>
    </a:custClr>
    <a:custClr name="ETH 5">
      <a:srgbClr val="91056A"/>
    </a:custClr>
    <a:custClr name="ETH 6">
      <a:srgbClr val="6F6F6E"/>
    </a:custClr>
    <a:custClr name="ETH 7">
      <a:srgbClr val="A8322D"/>
    </a:custClr>
    <a:custClr name="ETH 8">
      <a:srgbClr val="007A96"/>
    </a:custClr>
    <a:custClr name="ETH 9">
      <a:srgbClr val="956013"/>
    </a:custClr>
  </a:custClrLst>
</a:theme>
</file>

<file path=ppt/theme/theme8.xml><?xml version="1.0" encoding="utf-8"?>
<a:theme xmlns:a="http://schemas.openxmlformats.org/drawingml/2006/main" name="ETH Blau positiv">
  <a:themeElements>
    <a:clrScheme name="ETH_Plakate_1">
      <a:dk1>
        <a:sysClr val="windowText" lastClr="000000"/>
      </a:dk1>
      <a:lt1>
        <a:sysClr val="window" lastClr="FFFFFF"/>
      </a:lt1>
      <a:dk2>
        <a:srgbClr val="1269B0"/>
      </a:dk2>
      <a:lt2>
        <a:srgbClr val="FFFFFF"/>
      </a:lt2>
      <a:accent1>
        <a:srgbClr val="000000"/>
      </a:accent1>
      <a:accent2>
        <a:srgbClr val="E2E2E2"/>
      </a:accent2>
      <a:accent3>
        <a:srgbClr val="FFFFFF"/>
      </a:accent3>
      <a:accent4>
        <a:srgbClr val="A0C3DF"/>
      </a:accent4>
      <a:accent5>
        <a:srgbClr val="D0E1EF"/>
      </a:accent5>
      <a:accent6>
        <a:srgbClr val="E7F0F7"/>
      </a:accent6>
      <a:hlink>
        <a:srgbClr val="000000"/>
      </a:hlink>
      <a:folHlink>
        <a:srgbClr val="000000"/>
      </a:folHlink>
    </a:clrScheme>
    <a:fontScheme name="ETH">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noAutofit/>
      </a:bodyPr>
      <a:lstStyle>
        <a:defPPr>
          <a:defRPr sz="600" dirty="0"/>
        </a:defPPr>
      </a:lstStyle>
    </a:txDef>
  </a:objectDefaults>
  <a:extraClrSchemeLst>
    <a:extraClrScheme>
      <a:clrScheme name="ETH Blau positiv">
        <a:dk1>
          <a:sysClr val="windowText" lastClr="000000"/>
        </a:dk1>
        <a:lt1>
          <a:sysClr val="window" lastClr="FFFFFF"/>
        </a:lt1>
        <a:dk2>
          <a:srgbClr val="1269B0"/>
        </a:dk2>
        <a:lt2>
          <a:srgbClr val="FFFFFF"/>
        </a:lt2>
        <a:accent1>
          <a:srgbClr val="000000"/>
        </a:accent1>
        <a:accent2>
          <a:srgbClr val="E2E2E2"/>
        </a:accent2>
        <a:accent3>
          <a:srgbClr val="FFFFFF"/>
        </a:accent3>
        <a:accent4>
          <a:srgbClr val="A0C3DF"/>
        </a:accent4>
        <a:accent5>
          <a:srgbClr val="D0E1EF"/>
        </a:accent5>
        <a:accent6>
          <a:srgbClr val="E7F0F7"/>
        </a:accent6>
        <a:hlink>
          <a:srgbClr val="000000"/>
        </a:hlink>
        <a:folHlink>
          <a:srgbClr val="000000"/>
        </a:folHlink>
      </a:clrScheme>
      <a:clrMap bg1="lt1" tx1="dk1" bg2="lt2" tx2="dk2" accent1="accent1" accent2="accent2" accent3="accent3" accent4="accent4" accent5="accent5" accent6="accent6" hlink="hlink" folHlink="folHlink"/>
    </a:extraClrScheme>
  </a:extraClrSchemeLst>
  <a:custClrLst>
    <a:custClr name="ETH 3">
      <a:srgbClr val="1269B0"/>
    </a:custClr>
    <a:custClr name="ETH 4">
      <a:srgbClr val="72791C"/>
    </a:custClr>
    <a:custClr name="ETH 5">
      <a:srgbClr val="91056A"/>
    </a:custClr>
    <a:custClr name="ETH 6">
      <a:srgbClr val="6F6F6E"/>
    </a:custClr>
    <a:custClr name="ETH 7">
      <a:srgbClr val="A8322D"/>
    </a:custClr>
    <a:custClr name="ETH 8">
      <a:srgbClr val="007A96"/>
    </a:custClr>
    <a:custClr name="ETH 9">
      <a:srgbClr val="956013"/>
    </a:custClr>
  </a:custClrLst>
</a:theme>
</file>

<file path=ppt/theme/theme9.xml><?xml version="1.0" encoding="utf-8"?>
<a:theme xmlns:a="http://schemas.openxmlformats.org/drawingml/2006/main" name="ETH Gruen positiv">
  <a:themeElements>
    <a:clrScheme name="ETH Plakate 2a">
      <a:dk1>
        <a:sysClr val="windowText" lastClr="000000"/>
      </a:dk1>
      <a:lt1>
        <a:sysClr val="window" lastClr="FFFFFF"/>
      </a:lt1>
      <a:dk2>
        <a:srgbClr val="72791C"/>
      </a:dk2>
      <a:lt2>
        <a:srgbClr val="FFFFFF"/>
      </a:lt2>
      <a:accent1>
        <a:srgbClr val="000000"/>
      </a:accent1>
      <a:accent2>
        <a:srgbClr val="E2E2E2"/>
      </a:accent2>
      <a:accent3>
        <a:srgbClr val="FFFFFF"/>
      </a:accent3>
      <a:accent4>
        <a:srgbClr val="C7C9A4"/>
      </a:accent4>
      <a:accent5>
        <a:srgbClr val="E3E4D2"/>
      </a:accent5>
      <a:accent6>
        <a:srgbClr val="F1F2E8"/>
      </a:accent6>
      <a:hlink>
        <a:srgbClr val="000000"/>
      </a:hlink>
      <a:folHlink>
        <a:srgbClr val="000000"/>
      </a:folHlink>
    </a:clrScheme>
    <a:fontScheme name="ETH">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noAutofit/>
      </a:bodyPr>
      <a:lstStyle>
        <a:defPPr>
          <a:defRPr sz="600" dirty="0"/>
        </a:defPPr>
      </a:lstStyle>
    </a:txDef>
  </a:objectDefaults>
  <a:extraClrSchemeLst>
    <a:extraClrScheme>
      <a:clrScheme name="ETH Gruen positiv">
        <a:dk1>
          <a:sysClr val="windowText" lastClr="000000"/>
        </a:dk1>
        <a:lt1>
          <a:sysClr val="window" lastClr="FFFFFF"/>
        </a:lt1>
        <a:dk2>
          <a:srgbClr val="72791C"/>
        </a:dk2>
        <a:lt2>
          <a:srgbClr val="FFFFFF"/>
        </a:lt2>
        <a:accent1>
          <a:srgbClr val="000000"/>
        </a:accent1>
        <a:accent2>
          <a:srgbClr val="E2E2E2"/>
        </a:accent2>
        <a:accent3>
          <a:srgbClr val="FFFFFF"/>
        </a:accent3>
        <a:accent4>
          <a:srgbClr val="C7C9A4"/>
        </a:accent4>
        <a:accent5>
          <a:srgbClr val="E3E4D2"/>
        </a:accent5>
        <a:accent6>
          <a:srgbClr val="F1F2E8"/>
        </a:accent6>
        <a:hlink>
          <a:srgbClr val="000000"/>
        </a:hlink>
        <a:folHlink>
          <a:srgbClr val="000000"/>
        </a:folHlink>
      </a:clrScheme>
      <a:clrMap bg1="lt1" tx1="dk1" bg2="lt2" tx2="dk2" accent1="accent1" accent2="accent2" accent3="accent3" accent4="accent4" accent5="accent5" accent6="accent6" hlink="hlink" folHlink="folHlink"/>
    </a:extraClrScheme>
  </a:extraClrSchemeLst>
  <a:custClrLst>
    <a:custClr name="ETH 3">
      <a:srgbClr val="1269B0"/>
    </a:custClr>
    <a:custClr name="ETH 4">
      <a:srgbClr val="72791C"/>
    </a:custClr>
    <a:custClr name="ETH 5">
      <a:srgbClr val="91056A"/>
    </a:custClr>
    <a:custClr name="ETH 6">
      <a:srgbClr val="6F6F6E"/>
    </a:custClr>
    <a:custClr name="ETH 7">
      <a:srgbClr val="A8322D"/>
    </a:custClr>
    <a:custClr name="ETH 8">
      <a:srgbClr val="007A96"/>
    </a:custClr>
    <a:custClr name="ETH 9">
      <a:srgbClr val="956013"/>
    </a:custClr>
  </a:custClrLst>
</a:theme>
</file>

<file path=docProps/app.xml><?xml version="1.0" encoding="utf-8"?>
<Properties xmlns="http://schemas.openxmlformats.org/officeDocument/2006/extended-properties" xmlns:vt="http://schemas.openxmlformats.org/officeDocument/2006/docPropsVTypes">
  <Template>Group_9_Poster</Template>
  <TotalTime>0</TotalTime>
  <Words>690</Words>
  <Application>Microsoft Office PowerPoint</Application>
  <PresentationFormat>Benutzerdefiniert</PresentationFormat>
  <Paragraphs>55</Paragraphs>
  <Slides>1</Slides>
  <Notes>0</Notes>
  <HiddenSlides>0</HiddenSlides>
  <MMClips>0</MMClips>
  <ScaleCrop>false</ScaleCrop>
  <HeadingPairs>
    <vt:vector size="6" baseType="variant">
      <vt:variant>
        <vt:lpstr>Verwendete Schriftarten</vt:lpstr>
      </vt:variant>
      <vt:variant>
        <vt:i4>2</vt:i4>
      </vt:variant>
      <vt:variant>
        <vt:lpstr>Design</vt:lpstr>
      </vt:variant>
      <vt:variant>
        <vt:i4>14</vt:i4>
      </vt:variant>
      <vt:variant>
        <vt:lpstr>Folientitel</vt:lpstr>
      </vt:variant>
      <vt:variant>
        <vt:i4>1</vt:i4>
      </vt:variant>
    </vt:vector>
  </HeadingPairs>
  <TitlesOfParts>
    <vt:vector size="17" baseType="lpstr">
      <vt:lpstr>Arial</vt:lpstr>
      <vt:lpstr>Symbol</vt:lpstr>
      <vt:lpstr>Group_9_Poster</vt:lpstr>
      <vt:lpstr>ETH Grün negativ</vt:lpstr>
      <vt:lpstr>ETH Violett</vt:lpstr>
      <vt:lpstr>ETH Grau negativ</vt:lpstr>
      <vt:lpstr>ETH Rot negativ</vt:lpstr>
      <vt:lpstr>ETH Petrol negativ</vt:lpstr>
      <vt:lpstr>ETH Braun negativ</vt:lpstr>
      <vt:lpstr>ETH Blau positiv</vt:lpstr>
      <vt:lpstr>ETH Gruen positiv</vt:lpstr>
      <vt:lpstr>ETH Violett positiv</vt:lpstr>
      <vt:lpstr>ETH Grau positiv</vt:lpstr>
      <vt:lpstr>ETH Rot positiv</vt:lpstr>
      <vt:lpstr>ETH Petrol positiv</vt:lpstr>
      <vt:lpstr>ETH Braun positiv</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Sasha</dc:creator>
  <cp:lastModifiedBy>Julia Giger</cp:lastModifiedBy>
  <cp:revision>49</cp:revision>
  <cp:lastPrinted>2014-08-26T11:03:41Z</cp:lastPrinted>
  <dcterms:created xsi:type="dcterms:W3CDTF">2017-05-21T11:57:59Z</dcterms:created>
  <dcterms:modified xsi:type="dcterms:W3CDTF">2017-05-24T19:43:03Z</dcterms:modified>
</cp:coreProperties>
</file>