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75" d="100"/>
          <a:sy n="75" d="100"/>
        </p:scale>
        <p:origin x="-678" y="360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398403" y="6392915"/>
            <a:ext cx="4535488" cy="3956242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unorthographic</a:t>
            </a:r>
            <a:r>
              <a:rPr lang="en-US" dirty="0"/>
              <a:t> life One day however a small line of blind text by the name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decided to leave for the far World of Grammar. </a:t>
            </a:r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292725" y="3481119"/>
            <a:ext cx="4537075" cy="6868038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unorthge</a:t>
            </a:r>
            <a:r>
              <a:rPr lang="en-US" dirty="0"/>
              <a:t>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unorthographic</a:t>
            </a:r>
            <a:r>
              <a:rPr lang="en-US" dirty="0"/>
              <a:t> life One day however a small line of blind text by the name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decided to leave for the far World of Grammar. </a:t>
            </a:r>
          </a:p>
          <a:p>
            <a:endParaRPr lang="en-US" dirty="0"/>
          </a:p>
          <a:p>
            <a:r>
              <a:rPr lang="en-US" b="1" dirty="0"/>
              <a:t>Inner title</a:t>
            </a:r>
          </a:p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</a:t>
            </a:r>
          </a:p>
          <a:p>
            <a:endParaRPr lang="de-CH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Omni-directional </a:t>
            </a:r>
            <a:r>
              <a:rPr lang="en-US" b="0" dirty="0"/>
              <a:t>stereo for </a:t>
            </a:r>
            <a:r>
              <a:rPr lang="en-US" b="0" dirty="0" smtClean="0"/>
              <a:t>360° </a:t>
            </a:r>
            <a:r>
              <a:rPr lang="en-US" b="0" dirty="0"/>
              <a:t>3D virtual reality video</a:t>
            </a:r>
            <a:endParaRPr lang="en-US" dirty="0"/>
          </a:p>
          <a:p>
            <a:pPr lvl="1"/>
            <a:r>
              <a:rPr lang="en-US" b="1" dirty="0" smtClean="0"/>
              <a:t>Sasha Pagani</a:t>
            </a:r>
            <a:r>
              <a:rPr lang="en-US" b="1" baseline="30000" dirty="0" smtClean="0"/>
              <a:t>1</a:t>
            </a:r>
            <a:r>
              <a:rPr lang="en-US" dirty="0"/>
              <a:t>, </a:t>
            </a:r>
            <a:r>
              <a:rPr lang="en-US" b="1" dirty="0" smtClean="0"/>
              <a:t>Julia Giger</a:t>
            </a:r>
            <a:r>
              <a:rPr lang="en-US" baseline="30000" dirty="0"/>
              <a:t>1</a:t>
            </a:r>
            <a:r>
              <a:rPr lang="en-US" dirty="0" smtClean="0"/>
              <a:t>, </a:t>
            </a:r>
            <a:r>
              <a:rPr lang="en-US" b="1" dirty="0" smtClean="0"/>
              <a:t>Prashanth Chandran</a:t>
            </a:r>
            <a:r>
              <a:rPr lang="en-US" baseline="30000" dirty="0"/>
              <a:t>1</a:t>
            </a:r>
            <a:r>
              <a:rPr lang="en-US" dirty="0" smtClean="0"/>
              <a:t> supervised by </a:t>
            </a:r>
            <a:r>
              <a:rPr lang="en-US" b="1" dirty="0" smtClean="0"/>
              <a:t>Johannes </a:t>
            </a:r>
            <a:r>
              <a:rPr lang="en-US" b="1" dirty="0" err="1" smtClean="0"/>
              <a:t>Schönberger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pPr lvl="1"/>
            <a:r>
              <a:rPr lang="en-US" b="1" baseline="30000" dirty="0" smtClean="0"/>
              <a:t>1</a:t>
            </a:r>
            <a:r>
              <a:rPr lang="en-US" b="1" dirty="0" smtClean="0"/>
              <a:t>Master Students,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b="1" dirty="0" smtClean="0"/>
              <a:t>Computer Vision and Geometry Group, ETH Zürich</a:t>
            </a:r>
            <a:endParaRPr lang="de-CH" b="1" dirty="0"/>
          </a:p>
        </p:txBody>
      </p:sp>
      <p:sp>
        <p:nvSpPr>
          <p:cNvPr id="101" name="Bildplatzhalter 100"/>
          <p:cNvSpPr>
            <a:spLocks noGrp="1"/>
          </p:cNvSpPr>
          <p:nvPr>
            <p:ph type="pic" sz="quarter" idx="29"/>
          </p:nvPr>
        </p:nvSpPr>
        <p:spPr/>
      </p:sp>
      <p:pic>
        <p:nvPicPr>
          <p:cNvPr id="8" name="Segnaposto immagine 7"/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0" b="35200"/>
          <a:stretch>
            <a:fillRect/>
          </a:stretch>
        </p:blipFill>
        <p:spPr/>
      </p:pic>
      <p:sp>
        <p:nvSpPr>
          <p:cNvPr id="19" name="Textplatzhalter 4"/>
          <p:cNvSpPr txBox="1">
            <a:spLocks/>
          </p:cNvSpPr>
          <p:nvPr/>
        </p:nvSpPr>
        <p:spPr>
          <a:xfrm>
            <a:off x="5292725" y="3006725"/>
            <a:ext cx="4537075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3	</a:t>
            </a:r>
            <a:r>
              <a:rPr lang="de-CH" dirty="0" err="1">
                <a:solidFill>
                  <a:schemeClr val="tx2"/>
                </a:solidFill>
              </a:rPr>
              <a:t>Results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and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d</a:t>
            </a:r>
            <a:r>
              <a:rPr lang="de-CH" dirty="0" err="1" smtClean="0">
                <a:solidFill>
                  <a:schemeClr val="tx2"/>
                </a:solidFill>
              </a:rPr>
              <a:t>iscussion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17046" y="8371036"/>
            <a:ext cx="3852428" cy="178213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2.  </a:t>
            </a:r>
            <a:r>
              <a:rPr lang="en-US" sz="600" dirty="0">
                <a:solidFill>
                  <a:schemeClr val="accent1"/>
                </a:solidFill>
              </a:rPr>
              <a:t>This 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and Con</a:t>
            </a:r>
            <a:endParaRPr lang="de-CH" sz="600" dirty="0">
              <a:solidFill>
                <a:schemeClr val="accent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0502" y="8918188"/>
            <a:ext cx="1874377" cy="280940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1</a:t>
            </a:r>
            <a:r>
              <a:rPr lang="en-US" sz="600" b="1" dirty="0" smtClean="0">
                <a:solidFill>
                  <a:schemeClr val="accent1"/>
                </a:solidFill>
              </a:rPr>
              <a:t>. </a:t>
            </a:r>
            <a:r>
              <a:rPr lang="en-US" sz="600" dirty="0" smtClean="0">
                <a:solidFill>
                  <a:schemeClr val="accent1"/>
                </a:solidFill>
              </a:rPr>
              <a:t>This </a:t>
            </a:r>
            <a:r>
              <a:rPr lang="en-US" sz="600" dirty="0">
                <a:solidFill>
                  <a:schemeClr val="accent1"/>
                </a:solidFill>
              </a:rPr>
              <a:t>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and</a:t>
            </a:r>
            <a:endParaRPr lang="de-CH" sz="600" dirty="0">
              <a:solidFill>
                <a:schemeClr val="accent1"/>
              </a:solidFill>
            </a:endParaRPr>
          </a:p>
        </p:txBody>
      </p:sp>
      <p:graphicFrame>
        <p:nvGraphicFramePr>
          <p:cNvPr id="49" name="Bild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126008"/>
              </p:ext>
            </p:extLst>
          </p:nvPr>
        </p:nvGraphicFramePr>
        <p:xfrm>
          <a:off x="5617046" y="7542944"/>
          <a:ext cx="3852429" cy="83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45"/>
                <a:gridCol w="340923"/>
                <a:gridCol w="340923"/>
                <a:gridCol w="340923"/>
                <a:gridCol w="340923"/>
                <a:gridCol w="340923"/>
                <a:gridCol w="340923"/>
                <a:gridCol w="340923"/>
                <a:gridCol w="340923"/>
              </a:tblGrid>
              <a:tr h="141027">
                <a:tc>
                  <a:txBody>
                    <a:bodyPr/>
                    <a:lstStyle/>
                    <a:p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 smtClean="0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511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334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372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76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98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124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119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1218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 smtClean="0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64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64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41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73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415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 smtClean="0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51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32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73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182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 smtClean="0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38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76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63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 smtClean="0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 smtClean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0" name="Textplatzhalter 2"/>
          <p:cNvSpPr txBox="1">
            <a:spLocks/>
          </p:cNvSpPr>
          <p:nvPr/>
        </p:nvSpPr>
        <p:spPr>
          <a:xfrm>
            <a:off x="10190163" y="4897567"/>
            <a:ext cx="4535487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1" name="Textplatzhalter 3"/>
          <p:cNvSpPr txBox="1">
            <a:spLocks/>
          </p:cNvSpPr>
          <p:nvPr/>
        </p:nvSpPr>
        <p:spPr>
          <a:xfrm>
            <a:off x="10190164" y="5383933"/>
            <a:ext cx="4556602" cy="3165316"/>
          </a:xfrm>
          <a:prstGeom prst="rect">
            <a:avLst/>
          </a:prstGeom>
          <a:solidFill>
            <a:schemeClr val="accent6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</a:t>
            </a:r>
          </a:p>
          <a:p>
            <a:endParaRPr lang="en-US" dirty="0"/>
          </a:p>
          <a:p>
            <a:pPr lvl="1"/>
            <a:r>
              <a:rPr lang="en-US" dirty="0"/>
              <a:t>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</a:t>
            </a:r>
          </a:p>
          <a:p>
            <a:pPr lvl="1"/>
            <a:r>
              <a:rPr lang="en-US" dirty="0" smtClean="0"/>
              <a:t>Separated </a:t>
            </a:r>
            <a:r>
              <a:rPr lang="en-US" dirty="0"/>
              <a:t>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10181879" y="8535178"/>
            <a:ext cx="4543769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10181880" y="9003178"/>
            <a:ext cx="4543769" cy="1345979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ts val="900"/>
              </a:lnSpc>
              <a:buFont typeface="+mj-lt"/>
              <a:buAutoNum type="arabicPeriod"/>
            </a:pPr>
            <a:r>
              <a:rPr lang="en-US" b="1" dirty="0"/>
              <a:t>Robert Anderson, David Gallup, Jonathan T. Barron, </a:t>
            </a:r>
            <a:r>
              <a:rPr lang="en-US" b="1" dirty="0" err="1"/>
              <a:t>Janne</a:t>
            </a:r>
            <a:r>
              <a:rPr lang="en-US" b="1" dirty="0"/>
              <a:t> </a:t>
            </a:r>
            <a:r>
              <a:rPr lang="en-US" b="1" dirty="0" err="1"/>
              <a:t>Kontkanen</a:t>
            </a:r>
            <a:r>
              <a:rPr lang="en-US" b="1" dirty="0"/>
              <a:t>, Noah </a:t>
            </a:r>
            <a:r>
              <a:rPr lang="en-US" b="1" dirty="0" err="1"/>
              <a:t>Snavely</a:t>
            </a:r>
            <a:r>
              <a:rPr lang="en-US" b="1" dirty="0"/>
              <a:t>, Carlos Hernandez Esteban, Sameer Agarwal, </a:t>
            </a:r>
            <a:r>
              <a:rPr lang="en-US" b="1" dirty="0" smtClean="0"/>
              <a:t>and Steven </a:t>
            </a:r>
            <a:r>
              <a:rPr lang="en-US" b="1" dirty="0"/>
              <a:t>M. Seitz. Jump: Virtual reality video. 2016</a:t>
            </a:r>
            <a:r>
              <a:rPr lang="en-US" b="1" dirty="0" smtClean="0"/>
              <a:t>.</a:t>
            </a:r>
            <a:endParaRPr lang="de-CH" b="1" dirty="0"/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10190163" y="3006725"/>
            <a:ext cx="4535487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4	</a:t>
            </a:r>
            <a:r>
              <a:rPr lang="de-CH" dirty="0" smtClean="0"/>
              <a:t>Technical </a:t>
            </a:r>
            <a:r>
              <a:rPr lang="de-CH" dirty="0" err="1" smtClean="0"/>
              <a:t>details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10190163" y="3474726"/>
            <a:ext cx="4535487" cy="14228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 </a:t>
            </a:r>
            <a:r>
              <a:rPr lang="de-CH" dirty="0" err="1" smtClean="0"/>
              <a:t>solution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Python 2.7.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generating</a:t>
            </a:r>
            <a:r>
              <a:rPr lang="de-CH" dirty="0" smtClean="0"/>
              <a:t> an </a:t>
            </a:r>
            <a:r>
              <a:rPr lang="de-CH" dirty="0" err="1" smtClean="0"/>
              <a:t>output</a:t>
            </a:r>
            <a:r>
              <a:rPr lang="de-CH" dirty="0" smtClean="0"/>
              <a:t> </a:t>
            </a:r>
            <a:r>
              <a:rPr lang="de-CH" dirty="0" err="1" smtClean="0"/>
              <a:t>usable</a:t>
            </a:r>
            <a:r>
              <a:rPr lang="de-CH" dirty="0" smtClean="0"/>
              <a:t> on an Android </a:t>
            </a:r>
            <a:r>
              <a:rPr lang="de-CH" dirty="0" err="1" smtClean="0"/>
              <a:t>smartphone</a:t>
            </a:r>
            <a:r>
              <a:rPr lang="de-CH" dirty="0" smtClean="0"/>
              <a:t>,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err="1" smtClean="0"/>
              <a:t>d</a:t>
            </a:r>
            <a:r>
              <a:rPr lang="de-CH" dirty="0" smtClean="0"/>
              <a:t> </a:t>
            </a:r>
            <a:r>
              <a:rPr lang="de-CH" dirty="0" err="1" smtClean="0"/>
              <a:t>Unity</a:t>
            </a:r>
            <a:r>
              <a:rPr lang="de-CH" dirty="0" smtClean="0"/>
              <a:t> 5.6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Google VR SDK </a:t>
            </a:r>
            <a:r>
              <a:rPr lang="de-CH" dirty="0" err="1" smtClean="0"/>
              <a:t>provided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Google.</a:t>
            </a:r>
            <a:br>
              <a:rPr lang="de-CH" dirty="0" smtClean="0"/>
            </a:br>
            <a:r>
              <a:rPr lang="de-CH" dirty="0" smtClean="0"/>
              <a:t>A Google </a:t>
            </a:r>
            <a:r>
              <a:rPr lang="de-CH" dirty="0" err="1" smtClean="0"/>
              <a:t>Cardboard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necessary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 </a:t>
            </a:r>
            <a:r>
              <a:rPr lang="de-CH" dirty="0" err="1" smtClean="0"/>
              <a:t>better</a:t>
            </a:r>
            <a:r>
              <a:rPr lang="de-CH" dirty="0" smtClean="0"/>
              <a:t> VR </a:t>
            </a:r>
            <a:r>
              <a:rPr lang="de-CH" dirty="0" err="1" smtClean="0"/>
              <a:t>feeling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98403" y="3006725"/>
            <a:ext cx="4533960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69" name="Textplatzhalter 3"/>
          <p:cNvSpPr txBox="1">
            <a:spLocks/>
          </p:cNvSpPr>
          <p:nvPr/>
        </p:nvSpPr>
        <p:spPr>
          <a:xfrm>
            <a:off x="398403" y="3476778"/>
            <a:ext cx="4533960" cy="2448137"/>
          </a:xfrm>
          <a:prstGeom prst="rect">
            <a:avLst/>
          </a:prstGeom>
          <a:solidFill>
            <a:schemeClr val="accent6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Recently, Google introduced Jump 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a hardware and software framework for the offline rendering of omnidirectional</a:t>
            </a:r>
          </a:p>
          <a:p>
            <a:r>
              <a:rPr lang="en-US" dirty="0"/>
              <a:t>stereo (ODS) videos for virtual reality(VR). Since Jump is designed as a complete solution, the vision</a:t>
            </a:r>
          </a:p>
          <a:p>
            <a:r>
              <a:rPr lang="en-US" dirty="0"/>
              <a:t>algorithms it employs are optimized for a specific camera rig: the GoPro Odyssey. The goal of this project is to</a:t>
            </a:r>
          </a:p>
          <a:p>
            <a:r>
              <a:rPr lang="en-US" dirty="0"/>
              <a:t>implement their ODS capture and composting algorithm and </a:t>
            </a:r>
            <a:r>
              <a:rPr lang="en-US" dirty="0" smtClean="0"/>
              <a:t>analyze </a:t>
            </a:r>
            <a:r>
              <a:rPr lang="en-US" dirty="0"/>
              <a:t>its ability to render stereo images and videos</a:t>
            </a:r>
          </a:p>
          <a:p>
            <a:r>
              <a:rPr lang="en-US" dirty="0"/>
              <a:t>captured through other means. At the end of the project, we hope to be able to render ODS content that can be</a:t>
            </a:r>
          </a:p>
          <a:p>
            <a:r>
              <a:rPr lang="en-US" dirty="0"/>
              <a:t>viewed on the Google Cardboard; a cost effective head mounted display (HMD) for VR.</a:t>
            </a:r>
            <a:endParaRPr lang="en-US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396875" y="5924915"/>
            <a:ext cx="4535488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60" name="Bildplatzhalter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 b="850"/>
          <a:stretch/>
        </p:blipFill>
        <p:spPr>
          <a:xfrm>
            <a:off x="720502" y="7754223"/>
            <a:ext cx="1874377" cy="1163964"/>
          </a:xfrm>
          <a:prstGeom prst="rect">
            <a:avLst/>
          </a:prstGeom>
        </p:spPr>
      </p:pic>
      <p:pic>
        <p:nvPicPr>
          <p:cNvPr id="61" name="Bildplatzhalter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 b="850"/>
          <a:stretch/>
        </p:blipFill>
        <p:spPr>
          <a:xfrm>
            <a:off x="2736726" y="7754223"/>
            <a:ext cx="1874377" cy="1163964"/>
          </a:xfrm>
          <a:prstGeom prst="rect">
            <a:avLst/>
          </a:prstGeom>
        </p:spPr>
      </p:pic>
      <p:sp>
        <p:nvSpPr>
          <p:cNvPr id="62" name="Textfeld 61"/>
          <p:cNvSpPr txBox="1"/>
          <p:nvPr/>
        </p:nvSpPr>
        <p:spPr>
          <a:xfrm>
            <a:off x="2736937" y="8918188"/>
            <a:ext cx="1874377" cy="280940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1</a:t>
            </a:r>
            <a:r>
              <a:rPr lang="en-US" sz="600" b="1" dirty="0" smtClean="0">
                <a:solidFill>
                  <a:schemeClr val="accent1"/>
                </a:solidFill>
              </a:rPr>
              <a:t>. </a:t>
            </a:r>
            <a:r>
              <a:rPr lang="en-US" sz="600" dirty="0" smtClean="0">
                <a:solidFill>
                  <a:schemeClr val="accent1"/>
                </a:solidFill>
              </a:rPr>
              <a:t>This </a:t>
            </a:r>
            <a:r>
              <a:rPr lang="en-US" sz="600" dirty="0">
                <a:solidFill>
                  <a:schemeClr val="accent1"/>
                </a:solidFill>
              </a:rPr>
              <a:t>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</a:t>
            </a:r>
            <a:r>
              <a:rPr lang="en-US" sz="600" dirty="0" smtClean="0">
                <a:solidFill>
                  <a:schemeClr val="accent1"/>
                </a:solidFill>
              </a:rPr>
              <a:t>and</a:t>
            </a:r>
            <a:endParaRPr lang="de-CH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9_Post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Group_9_Poster</Template>
  <TotalTime>29</TotalTime>
  <Words>858</Words>
  <Application>Microsoft Office PowerPoint</Application>
  <PresentationFormat>Personalizzato</PresentationFormat>
  <Paragraphs>75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14</vt:i4>
      </vt:variant>
      <vt:variant>
        <vt:lpstr>Titoli diapositive</vt:lpstr>
      </vt:variant>
      <vt:variant>
        <vt:i4>1</vt:i4>
      </vt:variant>
    </vt:vector>
  </HeadingPairs>
  <TitlesOfParts>
    <vt:vector size="15" baseType="lpstr">
      <vt:lpstr>Group_9_Poster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Sasha</dc:creator>
  <cp:lastModifiedBy>Sasha</cp:lastModifiedBy>
  <cp:revision>3</cp:revision>
  <cp:lastPrinted>2014-08-26T11:03:41Z</cp:lastPrinted>
  <dcterms:created xsi:type="dcterms:W3CDTF">2017-05-21T11:57:59Z</dcterms:created>
  <dcterms:modified xsi:type="dcterms:W3CDTF">2017-05-21T12:27:48Z</dcterms:modified>
</cp:coreProperties>
</file>