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35"/>
  </p:normalViewPr>
  <p:slideViewPr>
    <p:cSldViewPr snapToGrid="0" snapToObjects="1">
      <p:cViewPr varScale="1">
        <p:scale>
          <a:sx n="118" d="100"/>
          <a:sy n="118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9DBE-D358-854D-9F8D-B2036504C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best locations for placing ATM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B1C01-91C2-CC44-82E0-50F35340E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404253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D35D-A205-9046-A6EF-D58BFA17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0E0D1-3600-7141-8E9F-0BD8BCF27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FINDING BEST LOCATIONS IN A CITY IS A BIG CHALLENGE FOR BANKS</a:t>
            </a:r>
          </a:p>
          <a:p>
            <a:r>
              <a:rPr lang="en-US" dirty="0"/>
              <a:t>CONSUMER SOCIAL BEHAVIOUR BASED ON GEO-SPATIAL DATA BE USED IN DECISION MAKING</a:t>
            </a:r>
          </a:p>
          <a:p>
            <a:r>
              <a:rPr lang="en-US" dirty="0"/>
              <a:t>CLUSTERING CAN BE DONE ON THE GEO SPATIAL DATA FOR FINDING THE CLUSTERS WITH BEST LOCATIONS</a:t>
            </a:r>
          </a:p>
          <a:p>
            <a:r>
              <a:rPr lang="en-US" dirty="0"/>
              <a:t>THIS WILL HELP IN REDUCING THE OPERATIONAL COST FOR BANKS WITH BETTER CUSTOMER SERVICE AND PRESENCE</a:t>
            </a:r>
          </a:p>
          <a:p>
            <a:r>
              <a:rPr lang="en-US" dirty="0"/>
              <a:t>HAVE SELECTED THE TORONTO CITY AS PILOT FOR DOING THE DATA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9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00E82-AC18-8343-97F1-A29B68CF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3ADA3-E102-C643-8870-56C385331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 PAGE FOR GETTING THE NEIGHBOURHOODS/POSTAL CODE IN TORONTO</a:t>
            </a:r>
          </a:p>
          <a:p>
            <a:r>
              <a:rPr lang="en-US" dirty="0"/>
              <a:t>CANADA STATISTICS TO GET THE POPULATION DENSITY IN NEIGHBOURHOOD </a:t>
            </a:r>
          </a:p>
          <a:p>
            <a:r>
              <a:rPr lang="en-US" dirty="0"/>
              <a:t>FOUR SQUARE API TO GET THE VENUE DETAILS IN EACH NEIGHBOURHOOD IN CANADA</a:t>
            </a:r>
          </a:p>
          <a:p>
            <a:r>
              <a:rPr lang="en-US" dirty="0"/>
              <a:t>GEOSPATIAL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70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94584-F894-2441-A76E-6E3F49B5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8FEA6-AFAC-E24A-B494-1F6B941B9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NEIGHBOURHOODS/POSTAL CODES ARE TAKEN FROM THE WIKI FOR TORONTO</a:t>
            </a:r>
          </a:p>
          <a:p>
            <a:r>
              <a:rPr lang="en-US" dirty="0"/>
              <a:t>CORRESPONDING POPULATION DATA IS TAKEN FROM CANADA STATISTICS</a:t>
            </a:r>
          </a:p>
          <a:p>
            <a:r>
              <a:rPr lang="en-US" dirty="0"/>
              <a:t>GEO LOCATIONS FOR EACH NEIGHBOURHOOD IS ADDED TO THE DATA</a:t>
            </a:r>
          </a:p>
          <a:p>
            <a:r>
              <a:rPr lang="en-US" dirty="0"/>
              <a:t>PRIMARY CATEGORIES FOR FOUR SQUARE CLASSIFICATION ARE IDENTIFIED</a:t>
            </a:r>
          </a:p>
          <a:p>
            <a:r>
              <a:rPr lang="en-US" dirty="0"/>
              <a:t>COUNT OF VENUES FOR EACH NEIGHBOURHOOD ACROSS CATEGORIES IS CALCULATED</a:t>
            </a:r>
          </a:p>
          <a:p>
            <a:r>
              <a:rPr lang="en-US" dirty="0"/>
              <a:t>9 DIMESNSIONS OF DATA ARE IDENTIFEID FOR CLUSTERING</a:t>
            </a:r>
          </a:p>
        </p:txBody>
      </p:sp>
    </p:spTree>
    <p:extLst>
      <p:ext uri="{BB962C8B-B14F-4D97-AF65-F5344CB8AC3E}">
        <p14:creationId xmlns:p14="http://schemas.microsoft.com/office/powerpoint/2010/main" val="1893577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37E34C-2D24-D643-A8AE-3D4B0FCD9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827"/>
            <a:ext cx="12192000" cy="660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7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DE2D-714C-AC47-9B55-1C486786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CA74A-37D6-5B43-81A2-EC070FE28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ENTIRE TORONTO CITY IS DIVIDED INTO FOUR CLSUETRS BY K-MEANS ALGORTHM</a:t>
            </a:r>
          </a:p>
          <a:p>
            <a:r>
              <a:rPr lang="en-US" dirty="0"/>
              <a:t>CLUSTER 1 – HIGH POPULATION/HIGH VENUES</a:t>
            </a:r>
          </a:p>
          <a:p>
            <a:r>
              <a:rPr lang="en-US" dirty="0"/>
              <a:t>CLUSTER 2 – HIGH POPULATION/LOW VENUES</a:t>
            </a:r>
          </a:p>
          <a:p>
            <a:r>
              <a:rPr lang="en-US" dirty="0"/>
              <a:t>CLSUTER 3 – LOW POPULATION/HIGH VENUES</a:t>
            </a:r>
          </a:p>
          <a:p>
            <a:r>
              <a:rPr lang="en-US" dirty="0"/>
              <a:t>CLUSTER 4 – LOW POPULATION/LOW VENUES</a:t>
            </a:r>
          </a:p>
        </p:txBody>
      </p:sp>
    </p:spTree>
    <p:extLst>
      <p:ext uri="{BB962C8B-B14F-4D97-AF65-F5344CB8AC3E}">
        <p14:creationId xmlns:p14="http://schemas.microsoft.com/office/powerpoint/2010/main" val="141160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BECF10-1C78-E641-9011-5B71B5AFD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08" y="0"/>
            <a:ext cx="115735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3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A7BF-0BFB-AC42-A581-BA0CEC22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8711B-1CF5-BC4F-81C0-E56FBF3A2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PRIORITY ORDER IS PROVIDED ACROSS CLUSTERS FOR SETTING UP THE ATM’S</a:t>
            </a:r>
          </a:p>
          <a:p>
            <a:r>
              <a:rPr lang="en-US" dirty="0"/>
              <a:t>44 NEIGHBOURHOODS ARE IDENTIFIED AS BEST LOCATIONS FOR PLACING THE ATMS</a:t>
            </a:r>
          </a:p>
        </p:txBody>
      </p:sp>
    </p:spTree>
    <p:extLst>
      <p:ext uri="{BB962C8B-B14F-4D97-AF65-F5344CB8AC3E}">
        <p14:creationId xmlns:p14="http://schemas.microsoft.com/office/powerpoint/2010/main" val="31687918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</TotalTime>
  <Words>238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Finding best locations for placing ATM</vt:lpstr>
      <vt:lpstr>introduction</vt:lpstr>
      <vt:lpstr>DATA SOURCES</vt:lpstr>
      <vt:lpstr>METHODOLOGY</vt:lpstr>
      <vt:lpstr>PowerPoint Presentation</vt:lpstr>
      <vt:lpstr>RESULTS</vt:lpstr>
      <vt:lpstr>PowerPoint Presentation</vt:lpstr>
      <vt:lpstr>CONSLUSION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best locations for placing ATM</dc:title>
  <dc:creator>Prashant Kumar</dc:creator>
  <cp:lastModifiedBy>Prashant Kumar</cp:lastModifiedBy>
  <cp:revision>4</cp:revision>
  <dcterms:created xsi:type="dcterms:W3CDTF">2020-08-16T03:49:53Z</dcterms:created>
  <dcterms:modified xsi:type="dcterms:W3CDTF">2020-08-16T04:06:00Z</dcterms:modified>
</cp:coreProperties>
</file>