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8C1-32B0-48FE-9D34-758C6C316D2C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0F9A-CD2A-40BF-B0C7-58ADE19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762000"/>
          <a:ext cx="5791199" cy="5407512"/>
        </p:xfrm>
        <a:graphic>
          <a:graphicData uri="http://schemas.openxmlformats.org/drawingml/2006/table">
            <a:tbl>
              <a:tblPr/>
              <a:tblGrid>
                <a:gridCol w="1179705"/>
                <a:gridCol w="1170075"/>
                <a:gridCol w="1112281"/>
                <a:gridCol w="1164569"/>
                <a:gridCol w="1164569"/>
              </a:tblGrid>
              <a:tr h="86932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a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b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c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d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e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86932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f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g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h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err="1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i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j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3630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k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l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m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n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o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3630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p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q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r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s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t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86932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u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v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w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100" b="1" kern="1200" dirty="0" smtClean="0">
                          <a:solidFill>
                            <a:srgbClr val="C00000"/>
                          </a:solidFill>
                          <a:latin typeface="Algerian"/>
                          <a:ea typeface="Calibri"/>
                          <a:cs typeface="Vrinda"/>
                        </a:rPr>
                        <a:t>x</a:t>
                      </a: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100" b="1" kern="1200" dirty="0">
                        <a:solidFill>
                          <a:srgbClr val="C00000"/>
                        </a:solidFill>
                        <a:latin typeface="Algerian"/>
                        <a:ea typeface="Calibri"/>
                        <a:cs typeface="Vrinda"/>
                      </a:endParaRPr>
                    </a:p>
                  </a:txBody>
                  <a:tcPr marL="48269" marR="4826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IIT KGP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Prasanta Halder</dc:creator>
  <cp:lastModifiedBy>Prasanta Halder</cp:lastModifiedBy>
  <cp:revision>2</cp:revision>
  <dcterms:created xsi:type="dcterms:W3CDTF">2009-12-30T15:37:08Z</dcterms:created>
  <dcterms:modified xsi:type="dcterms:W3CDTF">2009-12-30T16:15:35Z</dcterms:modified>
</cp:coreProperties>
</file>