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38FB-40FF-47F1-9CCD-6ACE977EADF3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0554-A735-424A-9F25-5B536B0D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1" y="304800"/>
          <a:ext cx="5791203" cy="5867397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  <a:gridCol w="643467"/>
              </a:tblGrid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  <a:tr h="651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*</cp:lastModifiedBy>
  <cp:revision>2</cp:revision>
  <dcterms:created xsi:type="dcterms:W3CDTF">2010-04-09T07:34:13Z</dcterms:created>
  <dcterms:modified xsi:type="dcterms:W3CDTF">2011-03-06T15:45:21Z</dcterms:modified>
</cp:coreProperties>
</file>