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6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Shelter Managers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Veterinarians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Adopters and Public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Shelter Managers</a:t>
          </a:r>
          <a:r>
            <a:rPr lang="en-US" sz="2500" kern="1200" dirty="0"/>
            <a:t> 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Veterinarians</a:t>
          </a:r>
          <a:endParaRPr lang="en-US" sz="2500" kern="1200" dirty="0"/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 dirty="0"/>
            <a:t>Adopters and Public</a:t>
          </a:r>
          <a:endParaRPr lang="en-US" sz="2500" kern="1200" dirty="0"/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ashansarathod.github.io/CSCN8030AI/paw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PAW PETROL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PET VOLUNTEER OPPORTUNITY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E01F6-E1B0-3FD7-F128-DC314A47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178" b="1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6B41-1FA5-256E-CCDE-E5AE8AB9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tabLst>
                <a:tab pos="962025" algn="l"/>
              </a:tabLst>
            </a:pPr>
            <a:r>
              <a:rPr lang="en-US" sz="3600" dirty="0">
                <a:solidFill>
                  <a:srgbClr val="FFFFFF"/>
                </a:solidFill>
                <a:effectLst/>
              </a:rPr>
              <a:t>PART:3 Building a Simple AI Model</a:t>
            </a:r>
            <a:br>
              <a:rPr lang="en-US" sz="360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38AB-AD72-57CC-1BF2-A412A2A5B006}"/>
              </a:ext>
            </a:extLst>
          </p:cNvPr>
          <p:cNvSpPr txBox="1"/>
          <p:nvPr/>
        </p:nvSpPr>
        <p:spPr>
          <a:xfrm>
            <a:off x="8372723" y="5545331"/>
            <a:ext cx="3202016" cy="6492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500" u="sng" cap="all">
                <a:solidFill>
                  <a:srgbClr val="FFFFFF">
                    <a:alpha val="75000"/>
                  </a:srgbClr>
                </a:solidFill>
                <a:effectLst/>
                <a:hlinkClick r:id="rId3"/>
              </a:rPr>
              <a:t>https://prashansarathod.github.io/CSCN8030AI/paw.html</a:t>
            </a:r>
            <a:endParaRPr lang="en-US" sz="1500" cap="all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05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1D5-5658-5828-A768-0226812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5861"/>
            <a:ext cx="11029616" cy="594868"/>
          </a:xfrm>
        </p:spPr>
        <p:txBody>
          <a:bodyPr/>
          <a:lstStyle/>
          <a:p>
            <a:r>
              <a:rPr lang="en-CA" sz="2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PART:4 DSS Implementation Strategy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D553-F296-AF45-0BA0-BD7A0205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991" y="1639957"/>
            <a:ext cx="5874026" cy="51385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9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Technical Considerations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To implement the Decision Support System (DSS) effectively: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Required Tools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Python-based frameworks (e.g., Scikit-learn, Pandas) for model development and data preprocessing. Use cloud services like AWS or Azure for scalability and storage.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Data Pipeline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Establish ETL (Extract, Transform, Load) processes to clean, integrate, and standardize data from multiple sources (e.g., intake and outcome datasets). Automate data updates to ensure real-time insights.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6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Model Integration</a:t>
            </a:r>
            <a:r>
              <a:rPr lang="en-CA" sz="26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RESTful APIs to embed the AI model into existing shelter management software, enabling seamless access to predictions.</a:t>
            </a:r>
            <a:endParaRPr lang="en-CA" sz="2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DB78-87F4-6388-5F4E-26BF97D1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18" y="1639957"/>
            <a:ext cx="5874026" cy="49198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9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Operational Considerations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Deployment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Deploy the DSS on a cloud-based platform for ease of access across multiple shelter locations.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Training for Users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Conduct training sessions for shelter staff on using the DSS interface, interpreting predictions, and leveraging insights for decision-making.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29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Scalability</a:t>
            </a:r>
            <a:r>
              <a:rPr lang="en-CA" sz="29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Design the system to handle increased data volumes and additional features, such as advanced predictive analytics and multi-shelter integration.</a:t>
            </a:r>
            <a:endParaRPr lang="en-CA" sz="29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3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6373-7CE0-AEC8-1F85-99EF0C2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79843"/>
            <a:ext cx="11029616" cy="118872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PART:4 DSS Implementation Strategy</a:t>
            </a:r>
            <a:br>
              <a:rPr lang="en-CA" sz="2400" dirty="0">
                <a:effectLst/>
                <a:latin typeface="Avenir Next LT Pro" panose="020B0504020202020204" pitchFamily="34" charset="0"/>
                <a:ea typeface="The Hand Extrablack" panose="03070A02030502020204" pitchFamily="66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C426-C4ED-034D-37CC-BF42D23E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8983"/>
            <a:ext cx="11029615" cy="417636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62025" algn="l"/>
              </a:tabLst>
            </a:pPr>
            <a:r>
              <a:rPr lang="en-CA" sz="24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Financial Considerations</a:t>
            </a:r>
            <a:endParaRPr lang="en-CA" sz="24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62025" algn="l"/>
              </a:tabLst>
            </a:pPr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Cost of 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Estimated cost of $15,000–$20,000 for initial development, cloud deployment, and staff training.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</a:rPr>
              <a:t>Potential Savings/Benefits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</a:rPr>
              <a:t>: Improved resource allocation could reduce shelter operation costs by 20%. Higher adoption rates would result in cost savings on animal care and increased donor satisfaction, boosting funding opportunities.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51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47311-20AD-EDDC-12CB-6D399CFBA4E7}"/>
              </a:ext>
            </a:extLst>
          </p:cNvPr>
          <p:cNvSpPr/>
          <p:nvPr/>
        </p:nvSpPr>
        <p:spPr>
          <a:xfrm>
            <a:off x="4152900" y="2409825"/>
            <a:ext cx="3617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9350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4E2-9BAA-61E4-BACA-9681BFB2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50498"/>
            <a:ext cx="11029615" cy="2790255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 FOR BUSINESS DECISIONS AND TRANSFORMATION CSCN8030 </a:t>
            </a:r>
            <a:br>
              <a:rPr lang="en-US" dirty="0"/>
            </a:br>
            <a:r>
              <a:rPr lang="en-US" dirty="0"/>
              <a:t>Group: </a:t>
            </a:r>
            <a:br>
              <a:rPr lang="en-US" dirty="0"/>
            </a:br>
            <a:r>
              <a:rPr lang="en-US" dirty="0"/>
              <a:t>ASSIGNMENT: 1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848D-58BA-DEB0-8A82-8D154611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3240475"/>
            <a:ext cx="11029615" cy="184911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Prashansa Rathod - 8993410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Harsh Joshi – 8952840</a:t>
            </a: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Jaiv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Burman - 8930180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Nidhi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Ahir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9041129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Nil Kumar Patel - 8983991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09084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PART:1 Animal Shelter Analytics Stakeholder Perspectives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46781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1FB50-0611-45F2-8BF2-739990C2B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9C932-1785-4A1F-B97A-5248EE0DC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882" y="482556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90B7E-8308-49C9-9C90-6752EE13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6" y="645964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34881735-2D34-B3C4-7B68-B8CD27A7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48" y="1423264"/>
            <a:ext cx="4010318" cy="40103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765C21-6EFA-4B34-9F54-9CCD8B953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883" y="663258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B8CCE-6B07-4893-AAA1-800EDAEF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1275" y="486882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6266D65-08E2-00F4-E624-2CF434B9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1" y="1427590"/>
            <a:ext cx="4010318" cy="401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61ECD-7A5D-BE4F-122E-33182A1B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564" y="1883775"/>
            <a:ext cx="1146147" cy="1146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34E90-AD1C-EAB1-CD58-870EED56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26" y="1768271"/>
            <a:ext cx="1146147" cy="1146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60757-DCE5-2A5A-BBB1-78D04F952D59}"/>
              </a:ext>
            </a:extLst>
          </p:cNvPr>
          <p:cNvSpPr txBox="1"/>
          <p:nvPr/>
        </p:nvSpPr>
        <p:spPr>
          <a:xfrm>
            <a:off x="2192357" y="3193330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and sponsors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B79FD-50F1-CD1F-1EEB-EB7EE431BB0B}"/>
              </a:ext>
            </a:extLst>
          </p:cNvPr>
          <p:cNvSpPr txBox="1"/>
          <p:nvPr/>
        </p:nvSpPr>
        <p:spPr>
          <a:xfrm>
            <a:off x="7844589" y="3330341"/>
            <a:ext cx="243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Data Analysts and Developers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05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9E1E-6C62-26D6-DC0B-65DE34B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PART:2 Data Analysis and Visualization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D237FE-771B-FA2F-D147-A566E26A0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49" y="622128"/>
            <a:ext cx="5710061" cy="2698003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9760B3-057F-02F8-E25E-505BF46B2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8829" y="3640668"/>
            <a:ext cx="5699269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12A-3B64-E364-ACC0-E1ABDDE7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Dataset Distribution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0C058DC-B7AF-BB2D-1C02-92B18EC62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4" y="3081867"/>
            <a:ext cx="5015857" cy="3310466"/>
          </a:xfrm>
          <a:prstGeom prst="rect">
            <a:avLst/>
          </a:prstGeom>
        </p:spPr>
      </p:pic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ECEE5E62-5DFA-6264-9128-DE27487B7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3097296"/>
            <a:ext cx="5486400" cy="32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5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3FFD5-03C6-BC08-67CB-B4822B53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Correlation Matrix</a:t>
            </a:r>
          </a:p>
        </p:txBody>
      </p:sp>
      <p:pic>
        <p:nvPicPr>
          <p:cNvPr id="3" name="Picture 2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A81E977D-4AD2-02F8-04A9-7BF3F10D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81" y="618067"/>
            <a:ext cx="645320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0E2B-4040-FA3E-9B93-B9B7FC4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DSS-Based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39F5-4AE9-C81A-9D0F-5AF847007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Outcome Prediction System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01D5-E60F-E736-5056-D4C4C7E32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Forecast the likely outcomes (adoption, transfer, etc.) for incoming animals.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machine learning models to analyze historical data and predict outcomes based on attributes such as age, breed, and health condition.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3492D-9C4F-D968-8332-4B3FA2B1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027" y="2148336"/>
            <a:ext cx="5194770" cy="553373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  <a:tab pos="962025" algn="l"/>
              </a:tabLst>
            </a:pPr>
            <a:r>
              <a:rPr lang="en-CA" sz="20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 Adoption Priority Dashboard</a:t>
            </a:r>
            <a:r>
              <a:rPr lang="en-CA" sz="20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609F4-4BE7-7C67-A4F7-E31AC6E128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Identify animals with lower adoption probabilities and prioritize their visibility to adopters.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Create a dashboard highlighting animals at higher risk of prolonged stays or euthanasia.</a:t>
            </a:r>
            <a:endParaRPr lang="en-CA" sz="16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61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350E-0EF1-340C-5C8C-502F84F5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DSS-Based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87D4-0D4B-33E7-3E40-493C2DCB6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Seasonal Intake and Outcome Analysis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5983-76BF-BD9D-36B3-4F8C24204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Prepare shelters for seasonal trends in intakes and outcomes.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time-series analysis to predict seasonal variations and align resources accordingly.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761D-B0BC-640B-79B9-13BB14DA8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1800" b="1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Enhanced Animal Profile System</a:t>
            </a:r>
            <a:r>
              <a:rPr lang="en-CA" sz="18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</a:t>
            </a:r>
            <a:endParaRPr lang="en-CA" sz="1800" dirty="0">
              <a:solidFill>
                <a:srgbClr val="007BB8"/>
              </a:solidFill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5EFAC-FF49-38A9-CDA5-553FB28649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Objective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Increase adoption rates by providing detailed and visually appealing animal profiles.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62025" algn="l"/>
              </a:tabLst>
            </a:pPr>
            <a:r>
              <a:rPr lang="en-CA" sz="1800" b="1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Implementation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he Hand Extrablack" panose="03070A02030502020204" pitchFamily="66" charset="0"/>
                <a:cs typeface="Times New Roman" panose="02020603050405020304" pitchFamily="18" charset="0"/>
              </a:rPr>
              <a:t>: Use AI-powered tools to generate descriptive profiles, including photos and behavior summaries.</a:t>
            </a:r>
            <a:endParaRPr lang="en-CA" sz="1800" dirty="0">
              <a:effectLst/>
              <a:latin typeface="Avenir Next LT Pro" panose="020B0504020202020204" pitchFamily="34" charset="0"/>
              <a:ea typeface="The Hand Extrablack" panose="03070A02030502020204" pitchFamily="66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493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{D0B4CBCC-FCF7-44D5-AAF4-0046B6729EED}tf56535239_win32</Template>
  <TotalTime>192</TotalTime>
  <Words>507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Avenir Next LT Pro</vt:lpstr>
      <vt:lpstr>Calibri</vt:lpstr>
      <vt:lpstr>Franklin Gothic Book</vt:lpstr>
      <vt:lpstr>Franklin Gothic Demi</vt:lpstr>
      <vt:lpstr>Gill Sans MT</vt:lpstr>
      <vt:lpstr>Symbol</vt:lpstr>
      <vt:lpstr>Times New Roman</vt:lpstr>
      <vt:lpstr>Wingdings 2</vt:lpstr>
      <vt:lpstr>DividendVTI</vt:lpstr>
      <vt:lpstr>PAW PETROL</vt:lpstr>
      <vt:lpstr>ARTIFICIAL INTELLIGENCE FOR BUSINESS DECISIONS AND TRANSFORMATION CSCN8030  Group:  ASSIGNMENT: 1 </vt:lpstr>
      <vt:lpstr>PART:1 Animal Shelter Analytics Stakeholder Perspectives</vt:lpstr>
      <vt:lpstr>PowerPoint Presentation</vt:lpstr>
      <vt:lpstr>PART:2 Data Analysis and Visualization</vt:lpstr>
      <vt:lpstr>Dataset Distribution</vt:lpstr>
      <vt:lpstr>Correlation Matrix</vt:lpstr>
      <vt:lpstr>Proposed DSS-Based Solutions</vt:lpstr>
      <vt:lpstr>Proposed DSS-Based Solutions</vt:lpstr>
      <vt:lpstr>PART:3 Building a Simple AI Model </vt:lpstr>
      <vt:lpstr>PART:4 DSS Implementation Strategy</vt:lpstr>
      <vt:lpstr>PART:4 DSS Implementation Strategy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RATHOD PRASHANSA</dc:creator>
  <cp:lastModifiedBy>Jaiv Chaitanya Burman</cp:lastModifiedBy>
  <cp:revision>4</cp:revision>
  <dcterms:created xsi:type="dcterms:W3CDTF">2025-02-04T01:51:39Z</dcterms:created>
  <dcterms:modified xsi:type="dcterms:W3CDTF">2025-02-04T14:43:22Z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