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24"/>
  </p:notesMasterIdLst>
  <p:sldIdLst>
    <p:sldId id="332" r:id="rId2"/>
    <p:sldId id="333" r:id="rId3"/>
    <p:sldId id="263" r:id="rId4"/>
    <p:sldId id="331" r:id="rId5"/>
    <p:sldId id="260" r:id="rId6"/>
    <p:sldId id="268" r:id="rId7"/>
    <p:sldId id="272" r:id="rId8"/>
    <p:sldId id="321" r:id="rId9"/>
    <p:sldId id="322" r:id="rId10"/>
    <p:sldId id="323" r:id="rId11"/>
    <p:sldId id="324" r:id="rId12"/>
    <p:sldId id="325" r:id="rId13"/>
    <p:sldId id="326" r:id="rId14"/>
    <p:sldId id="328" r:id="rId15"/>
    <p:sldId id="329" r:id="rId16"/>
    <p:sldId id="327" r:id="rId17"/>
    <p:sldId id="257" r:id="rId18"/>
    <p:sldId id="330" r:id="rId19"/>
    <p:sldId id="292" r:id="rId20"/>
    <p:sldId id="334" r:id="rId21"/>
    <p:sldId id="335" r:id="rId22"/>
    <p:sldId id="336" r:id="rId23"/>
  </p:sldIdLst>
  <p:sldSz cx="9144000" cy="5143500" type="screen16x9"/>
  <p:notesSz cx="6858000" cy="9144000"/>
  <p:embeddedFontLst>
    <p:embeddedFont>
      <p:font typeface="Manrope" pitchFamily="2" charset="0"/>
      <p:regular r:id="rId25"/>
      <p:bold r:id="rId26"/>
    </p:embeddedFont>
    <p:embeddedFont>
      <p:font typeface="Source Sans Pro" panose="020B0503030403020204" pitchFamily="34" charset="0"/>
      <p:regular r:id="rId27"/>
      <p:bold r:id="rId28"/>
      <p:italic r:id="rId29"/>
      <p:boldItalic r:id="rId30"/>
    </p:embeddedFont>
    <p:embeddedFont>
      <p:font typeface="Staatliches" pitchFamily="2" charset="0"/>
      <p:regular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F381821-ABE7-472A-BE4F-1A0B8266266F}">
  <a:tblStyle styleId="{5F381821-ABE7-472A-BE4F-1A0B826626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73"/>
  </p:normalViewPr>
  <p:slideViewPr>
    <p:cSldViewPr snapToGrid="0">
      <p:cViewPr varScale="1">
        <p:scale>
          <a:sx n="129" d="100"/>
          <a:sy n="129" d="100"/>
        </p:scale>
        <p:origin x="200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6118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f3ed943d1e_0_277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f3ed943d1e_0_277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6871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f3ed943d1e_0_277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f3ed943d1e_0_277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98044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f3ed943d1e_0_277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f3ed943d1e_0_277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81185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f3ed943d1e_0_277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f3ed943d1e_0_277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43156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f3ed943d1e_0_277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f3ed943d1e_0_277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252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f3ed943d1e_0_277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f3ed943d1e_0_277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46214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f3ed943d1e_0_277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f3ed943d1e_0_277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14529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1b32e5a2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1b32e5a2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1b32e5a2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1b32e5a2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8807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f3ed943d1e_1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f3ed943d1e_1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02604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f3ed943d1e_1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f3ed943d1e_1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01062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f3ed943d1e_1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f3ed943d1e_1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80592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f3ed943d1e_1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f3ed943d1e_1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6805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1b32e5a25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1b32e5a25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1b32e5a25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1b32e5a25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0854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f3ed943d1e_0_278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f3ed943d1e_0_278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f3ed943d1e_1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f3ed943d1e_1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f3ed943d1e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f3ed943d1e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f3ed943d1e_0_277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f3ed943d1e_0_277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61754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f3ed943d1e_0_277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f3ed943d1e_0_277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4375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100" y="2177150"/>
            <a:ext cx="5728200" cy="197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500">
                <a:solidFill>
                  <a:schemeClr val="lt1"/>
                </a:solidFill>
                <a:highlight>
                  <a:schemeClr val="dk2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100" y="4218898"/>
            <a:ext cx="4514100" cy="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1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13100" y="1160389"/>
            <a:ext cx="7717800" cy="5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1021170" y="950575"/>
            <a:ext cx="7101900" cy="11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000">
                <a:solidFill>
                  <a:schemeClr val="lt1"/>
                </a:solidFill>
                <a:highlight>
                  <a:schemeClr val="dk2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BLANK_15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9pPr>
          </a:lstStyle>
          <a:p>
            <a:endParaRPr/>
          </a:p>
        </p:txBody>
      </p:sp>
      <p:sp>
        <p:nvSpPr>
          <p:cNvPr id="123" name="Google Shape;123;p25"/>
          <p:cNvSpPr txBox="1">
            <a:spLocks noGrp="1"/>
          </p:cNvSpPr>
          <p:nvPr>
            <p:ph type="title" idx="2"/>
          </p:nvPr>
        </p:nvSpPr>
        <p:spPr>
          <a:xfrm>
            <a:off x="774079" y="3071843"/>
            <a:ext cx="1776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25"/>
          <p:cNvSpPr txBox="1">
            <a:spLocks noGrp="1"/>
          </p:cNvSpPr>
          <p:nvPr>
            <p:ph type="subTitle" idx="1"/>
          </p:nvPr>
        </p:nvSpPr>
        <p:spPr>
          <a:xfrm>
            <a:off x="774079" y="3451163"/>
            <a:ext cx="1776300" cy="7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5"/>
          <p:cNvSpPr txBox="1">
            <a:spLocks noGrp="1"/>
          </p:cNvSpPr>
          <p:nvPr>
            <p:ph type="title" idx="3"/>
          </p:nvPr>
        </p:nvSpPr>
        <p:spPr>
          <a:xfrm>
            <a:off x="2714080" y="3071843"/>
            <a:ext cx="1776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subTitle" idx="4"/>
          </p:nvPr>
        </p:nvSpPr>
        <p:spPr>
          <a:xfrm>
            <a:off x="2714080" y="3451163"/>
            <a:ext cx="1776300" cy="7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title" idx="5"/>
          </p:nvPr>
        </p:nvSpPr>
        <p:spPr>
          <a:xfrm>
            <a:off x="4654074" y="3071843"/>
            <a:ext cx="1776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subTitle" idx="6"/>
          </p:nvPr>
        </p:nvSpPr>
        <p:spPr>
          <a:xfrm>
            <a:off x="4654074" y="3451163"/>
            <a:ext cx="1776300" cy="7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title" idx="7"/>
          </p:nvPr>
        </p:nvSpPr>
        <p:spPr>
          <a:xfrm>
            <a:off x="6594075" y="3071843"/>
            <a:ext cx="1776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subTitle" idx="8"/>
          </p:nvPr>
        </p:nvSpPr>
        <p:spPr>
          <a:xfrm>
            <a:off x="6594075" y="3451163"/>
            <a:ext cx="1776300" cy="7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BLANK_2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>
            <a:spLocks noGrp="1"/>
          </p:cNvSpPr>
          <p:nvPr>
            <p:ph type="title"/>
          </p:nvPr>
        </p:nvSpPr>
        <p:spPr>
          <a:xfrm>
            <a:off x="713100" y="1201112"/>
            <a:ext cx="378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8"/>
          <p:cNvSpPr txBox="1">
            <a:spLocks noGrp="1"/>
          </p:cNvSpPr>
          <p:nvPr>
            <p:ph type="subTitle" idx="1"/>
          </p:nvPr>
        </p:nvSpPr>
        <p:spPr>
          <a:xfrm>
            <a:off x="713100" y="1841262"/>
            <a:ext cx="3425700" cy="21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0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>
            <a:spLocks noGrp="1"/>
          </p:cNvSpPr>
          <p:nvPr>
            <p:ph type="title"/>
          </p:nvPr>
        </p:nvSpPr>
        <p:spPr>
          <a:xfrm>
            <a:off x="713225" y="709903"/>
            <a:ext cx="3770400" cy="95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6000">
                <a:solidFill>
                  <a:schemeClr val="lt1"/>
                </a:solidFill>
                <a:highlight>
                  <a:schemeClr val="dk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9pPr>
          </a:lstStyle>
          <a:p>
            <a:endParaRPr/>
          </a:p>
        </p:txBody>
      </p:sp>
      <p:sp>
        <p:nvSpPr>
          <p:cNvPr id="167" name="Google Shape;167;p31"/>
          <p:cNvSpPr txBox="1">
            <a:spLocks noGrp="1"/>
          </p:cNvSpPr>
          <p:nvPr>
            <p:ph type="subTitle" idx="1"/>
          </p:nvPr>
        </p:nvSpPr>
        <p:spPr>
          <a:xfrm>
            <a:off x="713100" y="1766050"/>
            <a:ext cx="3148200" cy="103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31"/>
          <p:cNvSpPr txBox="1"/>
          <p:nvPr/>
        </p:nvSpPr>
        <p:spPr>
          <a:xfrm>
            <a:off x="713100" y="3509320"/>
            <a:ext cx="33564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2">
    <p:bg>
      <p:bgPr>
        <a:solidFill>
          <a:schemeClr val="dk2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"/>
              <a:buNone/>
              <a:defRPr sz="3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"/>
              <a:buNone/>
              <a:defRPr sz="3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"/>
              <a:buNone/>
              <a:defRPr sz="3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"/>
              <a:buNone/>
              <a:defRPr sz="3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"/>
              <a:buNone/>
              <a:defRPr sz="3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"/>
              <a:buNone/>
              <a:defRPr sz="3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"/>
              <a:buNone/>
              <a:defRPr sz="3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"/>
              <a:buNone/>
              <a:defRPr sz="3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"/>
              <a:buNone/>
              <a:defRPr sz="3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○"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■"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●"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○"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■"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●"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○"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■"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4" r:id="rId4"/>
    <p:sldLayoutId id="2147483658" r:id="rId5"/>
    <p:sldLayoutId id="2147483671" r:id="rId6"/>
    <p:sldLayoutId id="2147483674" r:id="rId7"/>
    <p:sldLayoutId id="2147483677" r:id="rId8"/>
    <p:sldLayoutId id="2147483678" r:id="rId9"/>
    <p:sldLayoutId id="2147483679" r:id="rId10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7"/>
          <p:cNvSpPr txBox="1">
            <a:spLocks noGrp="1"/>
          </p:cNvSpPr>
          <p:nvPr>
            <p:ph type="ctrTitle"/>
          </p:nvPr>
        </p:nvSpPr>
        <p:spPr>
          <a:xfrm>
            <a:off x="713100" y="2177150"/>
            <a:ext cx="5728200" cy="197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Analyzing Top Airlines Reviews</a:t>
            </a:r>
            <a:endParaRPr sz="5400" dirty="0"/>
          </a:p>
        </p:txBody>
      </p:sp>
      <p:sp>
        <p:nvSpPr>
          <p:cNvPr id="182" name="Google Shape;182;p37"/>
          <p:cNvSpPr txBox="1">
            <a:spLocks noGrp="1"/>
          </p:cNvSpPr>
          <p:nvPr>
            <p:ph type="subTitle" idx="1"/>
          </p:nvPr>
        </p:nvSpPr>
        <p:spPr>
          <a:xfrm>
            <a:off x="713100" y="3963350"/>
            <a:ext cx="4514100" cy="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Presented by: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Prashansa</a:t>
            </a:r>
            <a:r>
              <a:rPr lang="en" dirty="0"/>
              <a:t> Thapa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Bikin</a:t>
            </a:r>
            <a:r>
              <a:rPr lang="en" dirty="0"/>
              <a:t> Ghimire</a:t>
            </a:r>
            <a:endParaRPr dirty="0"/>
          </a:p>
        </p:txBody>
      </p:sp>
      <p:pic>
        <p:nvPicPr>
          <p:cNvPr id="183" name="Google Shape;183;p37"/>
          <p:cNvPicPr preferRelativeResize="0"/>
          <p:nvPr/>
        </p:nvPicPr>
        <p:blipFill rotWithShape="1">
          <a:blip r:embed="rId3">
            <a:alphaModFix/>
          </a:blip>
          <a:srcRect l="3174" t="16283" r="2056" b="18215"/>
          <a:stretch/>
        </p:blipFill>
        <p:spPr>
          <a:xfrm rot="379241">
            <a:off x="5839919" y="542239"/>
            <a:ext cx="7105123" cy="259856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061CB554-1956-8BF9-BBA9-818655746499}"/>
              </a:ext>
            </a:extLst>
          </p:cNvPr>
          <p:cNvGrpSpPr/>
          <p:nvPr/>
        </p:nvGrpSpPr>
        <p:grpSpPr>
          <a:xfrm>
            <a:off x="79513" y="4150250"/>
            <a:ext cx="526774" cy="4898089"/>
            <a:chOff x="79513" y="1443076"/>
            <a:chExt cx="526774" cy="4898089"/>
          </a:xfrm>
        </p:grpSpPr>
        <p:pic>
          <p:nvPicPr>
            <p:cNvPr id="3" name="Graphic 2" descr="Airplane with solid fill">
              <a:extLst>
                <a:ext uri="{FF2B5EF4-FFF2-40B4-BE49-F238E27FC236}">
                  <a16:creationId xmlns:a16="http://schemas.microsoft.com/office/drawing/2014/main" id="{AAD6EC0E-25C5-8A93-0C36-3186FEF44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9513" y="1443076"/>
              <a:ext cx="526774" cy="526774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6CA37F2-F553-83C1-6FAB-EAFC2A4D9ECC}"/>
                </a:ext>
              </a:extLst>
            </p:cNvPr>
            <p:cNvCxnSpPr>
              <a:cxnSpLocks/>
            </p:cNvCxnSpPr>
            <p:nvPr/>
          </p:nvCxnSpPr>
          <p:spPr>
            <a:xfrm>
              <a:off x="347870" y="2057400"/>
              <a:ext cx="0" cy="42837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7364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000"/>
    </mc:Choice>
    <mc:Fallback>
      <p:transition advClick="0" advTm="1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F3447E-C563-CD4C-AFE8-F0CCD97432E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16029" y="1344042"/>
            <a:ext cx="7111940" cy="2952374"/>
          </a:xfrm>
          <a:prstGeom prst="rect">
            <a:avLst/>
          </a:prstGeom>
        </p:spPr>
      </p:pic>
      <p:sp>
        <p:nvSpPr>
          <p:cNvPr id="566" name="Google Shape;566;p54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Analysis</a:t>
            </a:r>
            <a:endParaRPr dirty="0"/>
          </a:p>
        </p:txBody>
      </p:sp>
      <p:pic>
        <p:nvPicPr>
          <p:cNvPr id="578" name="Google Shape;578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317310" flipH="1">
            <a:off x="5557273" y="266506"/>
            <a:ext cx="1905126" cy="169119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222;p40">
            <a:extLst>
              <a:ext uri="{FF2B5EF4-FFF2-40B4-BE49-F238E27FC236}">
                <a16:creationId xmlns:a16="http://schemas.microsoft.com/office/drawing/2014/main" id="{83C390DE-B1F3-2846-1290-5048A00421EB}"/>
              </a:ext>
            </a:extLst>
          </p:cNvPr>
          <p:cNvSpPr txBox="1">
            <a:spLocks/>
          </p:cNvSpPr>
          <p:nvPr/>
        </p:nvSpPr>
        <p:spPr>
          <a:xfrm>
            <a:off x="864704" y="4296417"/>
            <a:ext cx="7384774" cy="652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dirty="0">
                <a:solidFill>
                  <a:schemeClr val="bg1">
                    <a:lumMod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Passengers flying in economy class are the ones that give the poorest review for their flights</a:t>
            </a:r>
          </a:p>
        </p:txBody>
      </p:sp>
    </p:spTree>
    <p:extLst>
      <p:ext uri="{BB962C8B-B14F-4D97-AF65-F5344CB8AC3E}">
        <p14:creationId xmlns:p14="http://schemas.microsoft.com/office/powerpoint/2010/main" val="28058245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F3447E-C563-CD4C-AFE8-F0CCD97432E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24948" y="1344042"/>
            <a:ext cx="5883966" cy="3530380"/>
          </a:xfrm>
          <a:prstGeom prst="rect">
            <a:avLst/>
          </a:prstGeom>
        </p:spPr>
      </p:pic>
      <p:sp>
        <p:nvSpPr>
          <p:cNvPr id="566" name="Google Shape;566;p54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Analysis</a:t>
            </a:r>
            <a:endParaRPr dirty="0"/>
          </a:p>
        </p:txBody>
      </p:sp>
      <p:pic>
        <p:nvPicPr>
          <p:cNvPr id="578" name="Google Shape;578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317310" flipH="1">
            <a:off x="4819069" y="266505"/>
            <a:ext cx="1905126" cy="169119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222;p40">
            <a:extLst>
              <a:ext uri="{FF2B5EF4-FFF2-40B4-BE49-F238E27FC236}">
                <a16:creationId xmlns:a16="http://schemas.microsoft.com/office/drawing/2014/main" id="{83C390DE-B1F3-2846-1290-5048A00421EB}"/>
              </a:ext>
            </a:extLst>
          </p:cNvPr>
          <p:cNvSpPr txBox="1">
            <a:spLocks/>
          </p:cNvSpPr>
          <p:nvPr/>
        </p:nvSpPr>
        <p:spPr>
          <a:xfrm>
            <a:off x="6893163" y="1344042"/>
            <a:ext cx="1970280" cy="35303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dirty="0">
                <a:solidFill>
                  <a:schemeClr val="bg1">
                    <a:lumMod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For all the lower rated airlines, Value for Money is the least rated category.</a:t>
            </a:r>
          </a:p>
        </p:txBody>
      </p:sp>
    </p:spTree>
    <p:extLst>
      <p:ext uri="{BB962C8B-B14F-4D97-AF65-F5344CB8AC3E}">
        <p14:creationId xmlns:p14="http://schemas.microsoft.com/office/powerpoint/2010/main" val="19138512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F3447E-C563-CD4C-AFE8-F0CCD97432E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16029" y="1344042"/>
            <a:ext cx="7111940" cy="2952373"/>
          </a:xfrm>
          <a:prstGeom prst="rect">
            <a:avLst/>
          </a:prstGeom>
        </p:spPr>
      </p:pic>
      <p:sp>
        <p:nvSpPr>
          <p:cNvPr id="566" name="Google Shape;566;p54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Analysis</a:t>
            </a:r>
            <a:endParaRPr dirty="0"/>
          </a:p>
        </p:txBody>
      </p:sp>
      <p:pic>
        <p:nvPicPr>
          <p:cNvPr id="578" name="Google Shape;578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317310" flipH="1">
            <a:off x="4446351" y="107478"/>
            <a:ext cx="1905126" cy="169119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222;p40">
            <a:extLst>
              <a:ext uri="{FF2B5EF4-FFF2-40B4-BE49-F238E27FC236}">
                <a16:creationId xmlns:a16="http://schemas.microsoft.com/office/drawing/2014/main" id="{83C390DE-B1F3-2846-1290-5048A00421EB}"/>
              </a:ext>
            </a:extLst>
          </p:cNvPr>
          <p:cNvSpPr txBox="1">
            <a:spLocks/>
          </p:cNvSpPr>
          <p:nvPr/>
        </p:nvSpPr>
        <p:spPr>
          <a:xfrm>
            <a:off x="864704" y="4296417"/>
            <a:ext cx="7384774" cy="652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dirty="0">
                <a:solidFill>
                  <a:schemeClr val="bg1">
                    <a:lumMod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People’s satisfaction in the services received compared to the price of the flights is the factor that impact’s their overall rating of the flights the most.</a:t>
            </a:r>
          </a:p>
        </p:txBody>
      </p:sp>
    </p:spTree>
    <p:extLst>
      <p:ext uri="{BB962C8B-B14F-4D97-AF65-F5344CB8AC3E}">
        <p14:creationId xmlns:p14="http://schemas.microsoft.com/office/powerpoint/2010/main" val="17933786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54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Sentiment Analysis</a:t>
            </a:r>
            <a:endParaRPr dirty="0"/>
          </a:p>
        </p:txBody>
      </p:sp>
      <p:pic>
        <p:nvPicPr>
          <p:cNvPr id="578" name="Google Shape;578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317310" flipH="1">
            <a:off x="5445236" y="266504"/>
            <a:ext cx="1905126" cy="169119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3B859C-EDB9-6097-2E4F-7599FF3E40FE}"/>
              </a:ext>
            </a:extLst>
          </p:cNvPr>
          <p:cNvSpPr txBox="1"/>
          <p:nvPr/>
        </p:nvSpPr>
        <p:spPr>
          <a:xfrm>
            <a:off x="834887" y="1341783"/>
            <a:ext cx="77823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P" sz="1600" dirty="0">
                <a:solidFill>
                  <a:schemeClr val="bg1">
                    <a:lumMod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Using RoBERTa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P" sz="1600" dirty="0">
                <a:solidFill>
                  <a:schemeClr val="bg1">
                    <a:lumMod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Step 1: Load the tokenizer from the pre-trained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P" sz="1600" dirty="0">
                <a:solidFill>
                  <a:schemeClr val="bg1">
                    <a:lumMod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Step 2: Load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P" sz="1600" dirty="0">
                <a:solidFill>
                  <a:schemeClr val="bg1">
                    <a:lumMod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Step 3: Pass the input and get the scores (negative, neutral, positive)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P" sz="1600" dirty="0">
                <a:solidFill>
                  <a:schemeClr val="bg1">
                    <a:lumMod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Step 4: Apply softmax to convert the scores to probability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P" sz="1600" dirty="0">
                <a:solidFill>
                  <a:schemeClr val="bg1">
                    <a:lumMod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Step 5: Store the scores in the dataframe</a:t>
            </a:r>
          </a:p>
        </p:txBody>
      </p:sp>
      <p:pic>
        <p:nvPicPr>
          <p:cNvPr id="8" name="Picture 7" descr="A screenshot of a black and white screen&#10;&#10;Description automatically generated">
            <a:extLst>
              <a:ext uri="{FF2B5EF4-FFF2-40B4-BE49-F238E27FC236}">
                <a16:creationId xmlns:a16="http://schemas.microsoft.com/office/drawing/2014/main" id="{4A5CCC8A-FBD9-3E36-0E27-D5735C8EAE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887" y="3141126"/>
            <a:ext cx="7772400" cy="175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869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54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Sentiment Analysis</a:t>
            </a:r>
            <a:endParaRPr dirty="0"/>
          </a:p>
        </p:txBody>
      </p:sp>
      <p:pic>
        <p:nvPicPr>
          <p:cNvPr id="578" name="Google Shape;578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317310" flipH="1">
            <a:off x="5445236" y="266504"/>
            <a:ext cx="1905126" cy="169119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3B859C-EDB9-6097-2E4F-7599FF3E40FE}"/>
              </a:ext>
            </a:extLst>
          </p:cNvPr>
          <p:cNvSpPr txBox="1"/>
          <p:nvPr/>
        </p:nvSpPr>
        <p:spPr>
          <a:xfrm>
            <a:off x="834887" y="1341783"/>
            <a:ext cx="77823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P" sz="1600" dirty="0">
                <a:solidFill>
                  <a:schemeClr val="bg1">
                    <a:lumMod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Using RoBERTa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P" sz="1600" dirty="0">
                <a:solidFill>
                  <a:schemeClr val="bg1">
                    <a:lumMod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Step 1: Load the tokenizer from the pre-trained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P" sz="1600" dirty="0">
                <a:solidFill>
                  <a:schemeClr val="bg1">
                    <a:lumMod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Step 2: Load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P" sz="1600" dirty="0">
                <a:solidFill>
                  <a:schemeClr val="bg1">
                    <a:lumMod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Step 3: Pass the input and get the scores (negative, neutral, positive)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P" sz="1600" dirty="0">
                <a:solidFill>
                  <a:schemeClr val="bg1">
                    <a:lumMod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Step 4: Apply softmax to convert the scores to probability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P" sz="1600" dirty="0">
                <a:solidFill>
                  <a:schemeClr val="bg1">
                    <a:lumMod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Step 5: Store the scores in the dataframe</a:t>
            </a:r>
          </a:p>
        </p:txBody>
      </p:sp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FE350EB1-611C-9D99-7C5A-E6F238BF3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3141126"/>
            <a:ext cx="76200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192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F3447E-C563-CD4C-AFE8-F0CCD97432E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95282" y="1315056"/>
            <a:ext cx="6959755" cy="2889196"/>
          </a:xfrm>
          <a:prstGeom prst="rect">
            <a:avLst/>
          </a:prstGeom>
        </p:spPr>
      </p:pic>
      <p:sp>
        <p:nvSpPr>
          <p:cNvPr id="566" name="Google Shape;566;p54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Sentiment Analysis</a:t>
            </a:r>
            <a:endParaRPr dirty="0"/>
          </a:p>
        </p:txBody>
      </p:sp>
      <p:pic>
        <p:nvPicPr>
          <p:cNvPr id="578" name="Google Shape;578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317310" flipH="1">
            <a:off x="4314653" y="93653"/>
            <a:ext cx="1905126" cy="169119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22;p40">
            <a:extLst>
              <a:ext uri="{FF2B5EF4-FFF2-40B4-BE49-F238E27FC236}">
                <a16:creationId xmlns:a16="http://schemas.microsoft.com/office/drawing/2014/main" id="{AD21AB19-CC3A-69EC-26E0-8961CB3CA669}"/>
              </a:ext>
            </a:extLst>
          </p:cNvPr>
          <p:cNvSpPr txBox="1">
            <a:spLocks/>
          </p:cNvSpPr>
          <p:nvPr/>
        </p:nvSpPr>
        <p:spPr>
          <a:xfrm>
            <a:off x="864704" y="4296417"/>
            <a:ext cx="7384774" cy="652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dirty="0">
                <a:solidFill>
                  <a:schemeClr val="bg1">
                    <a:lumMod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 reviewers of Turkish Airlines, Emirates, Air France, and Korean Air are very unlikely to recommend the airlines to others.</a:t>
            </a:r>
          </a:p>
        </p:txBody>
      </p:sp>
    </p:spTree>
    <p:extLst>
      <p:ext uri="{BB962C8B-B14F-4D97-AF65-F5344CB8AC3E}">
        <p14:creationId xmlns:p14="http://schemas.microsoft.com/office/powerpoint/2010/main" val="3619181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54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Sentiment Analysis</a:t>
            </a:r>
            <a:endParaRPr dirty="0"/>
          </a:p>
        </p:txBody>
      </p:sp>
      <p:pic>
        <p:nvPicPr>
          <p:cNvPr id="578" name="Google Shape;578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317310" flipH="1">
            <a:off x="3954366" y="-466789"/>
            <a:ext cx="1905126" cy="169119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22;p40">
            <a:extLst>
              <a:ext uri="{FF2B5EF4-FFF2-40B4-BE49-F238E27FC236}">
                <a16:creationId xmlns:a16="http://schemas.microsoft.com/office/drawing/2014/main" id="{AD21AB19-CC3A-69EC-26E0-8961CB3CA669}"/>
              </a:ext>
            </a:extLst>
          </p:cNvPr>
          <p:cNvSpPr txBox="1">
            <a:spLocks/>
          </p:cNvSpPr>
          <p:nvPr/>
        </p:nvSpPr>
        <p:spPr>
          <a:xfrm>
            <a:off x="864704" y="4296417"/>
            <a:ext cx="7384774" cy="652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dirty="0">
                <a:solidFill>
                  <a:schemeClr val="bg1">
                    <a:lumMod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 words represent the areas where reviewers are most disappointed in and suggests areas for improvement for the airlines.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D47DF-D52F-0129-D1E4-5A4A6CCADC23}"/>
              </a:ext>
            </a:extLst>
          </p:cNvPr>
          <p:cNvGrpSpPr/>
          <p:nvPr/>
        </p:nvGrpSpPr>
        <p:grpSpPr>
          <a:xfrm>
            <a:off x="2023647" y="1301209"/>
            <a:ext cx="5096705" cy="2995208"/>
            <a:chOff x="2023647" y="1397888"/>
            <a:chExt cx="5096705" cy="299520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75D51AA-0C6B-F0A5-89B6-A81CA2965D92}"/>
                </a:ext>
              </a:extLst>
            </p:cNvPr>
            <p:cNvSpPr/>
            <p:nvPr/>
          </p:nvSpPr>
          <p:spPr>
            <a:xfrm>
              <a:off x="2023647" y="1397888"/>
              <a:ext cx="5096705" cy="29952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P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2F3447E-C563-CD4C-AFE8-F0CCD9743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2160207" y="1831344"/>
              <a:ext cx="4823585" cy="2465072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2BEFA29-89D1-ACA7-7BAD-15A9467E5E53}"/>
                </a:ext>
              </a:extLst>
            </p:cNvPr>
            <p:cNvSpPr txBox="1"/>
            <p:nvPr/>
          </p:nvSpPr>
          <p:spPr>
            <a:xfrm>
              <a:off x="2160207" y="1477400"/>
              <a:ext cx="36134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P" sz="1200" dirty="0">
                  <a:solidFill>
                    <a:schemeClr val="bg2">
                      <a:lumMod val="75000"/>
                    </a:scheme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Most used words in negative reviews (Economy Class)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39313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8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189" name="Google Shape;189;p38"/>
          <p:cNvSpPr txBox="1">
            <a:spLocks noGrp="1"/>
          </p:cNvSpPr>
          <p:nvPr>
            <p:ph type="body" idx="1"/>
          </p:nvPr>
        </p:nvSpPr>
        <p:spPr>
          <a:xfrm>
            <a:off x="713100" y="1160389"/>
            <a:ext cx="7717800" cy="5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/>
              <a:t>Customer satisfaction in airline services have steadily declined over the years, and the airlines need to improve their services.</a:t>
            </a:r>
            <a:endParaRPr sz="1400" dirty="0">
              <a:solidFill>
                <a:schemeClr val="dk1"/>
              </a:solidFill>
            </a:endParaRPr>
          </a:p>
        </p:txBody>
      </p:sp>
      <p:graphicFrame>
        <p:nvGraphicFramePr>
          <p:cNvPr id="190" name="Google Shape;190;p38"/>
          <p:cNvGraphicFramePr/>
          <p:nvPr>
            <p:extLst>
              <p:ext uri="{D42A27DB-BD31-4B8C-83A1-F6EECF244321}">
                <p14:modId xmlns:p14="http://schemas.microsoft.com/office/powerpoint/2010/main" val="4202187520"/>
              </p:ext>
            </p:extLst>
          </p:nvPr>
        </p:nvGraphicFramePr>
        <p:xfrm>
          <a:off x="828373" y="1843425"/>
          <a:ext cx="7493700" cy="3047850"/>
        </p:xfrm>
        <a:graphic>
          <a:graphicData uri="http://schemas.openxmlformats.org/drawingml/2006/table">
            <a:tbl>
              <a:tblPr>
                <a:noFill/>
                <a:tableStyleId>{5F381821-ABE7-472A-BE4F-1A0B8266266F}</a:tableStyleId>
              </a:tblPr>
              <a:tblGrid>
                <a:gridCol w="505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7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lt1"/>
                          </a:solidFill>
                          <a:uFill>
                            <a:noFill/>
                          </a:u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sz="1400" b="1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Airlines need to focus on improving services for Economy Passengers to improve their overall rating.</a:t>
                      </a:r>
                      <a:endParaRPr sz="14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</a:t>
                      </a:r>
                      <a:endParaRPr sz="1400" b="1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Turkish Airlines, Air France, and Emirates need to up their game the most and improve their services for customers.</a:t>
                      </a:r>
                      <a:endParaRPr sz="14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49050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lt1"/>
                          </a:solidFill>
                          <a:uFill>
                            <a:noFill/>
                          </a:u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</a:t>
                      </a:r>
                      <a:endParaRPr sz="1400" b="1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Airlines should balance the services provided compared to the price of the flights, because that is the factor that impact’s their overall rating the most (Economy Class).</a:t>
                      </a:r>
                      <a:endParaRPr sz="14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lt1"/>
                          </a:solidFill>
                          <a:uFill>
                            <a:noFill/>
                          </a:u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4</a:t>
                      </a:r>
                      <a:endParaRPr sz="1400" b="1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The reviewers of Turkish Airlines, Emirates, Air France, and Korean Air are very unlikely to recommend the airlines to others (Economy Class).</a:t>
                      </a:r>
                      <a:endParaRPr sz="14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lt1"/>
                          </a:solidFill>
                          <a:uFill>
                            <a:noFill/>
                          </a:u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</a:t>
                      </a:r>
                      <a:endParaRPr sz="1400" b="1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Airlines need to improve their quality of food, luggage, seat, staff, comfort, and helpfulness among others in their negative reviews (</a:t>
                      </a:r>
                      <a:r>
                        <a:rPr lang="en" sz="1400" dirty="0" err="1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Wordcloud</a:t>
                      </a:r>
                      <a:r>
                        <a:rPr lang="en" sz="1400" dirty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result).</a:t>
                      </a:r>
                      <a:endParaRPr sz="14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8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Tools and Technologies Used</a:t>
            </a:r>
            <a:endParaRPr dirty="0"/>
          </a:p>
        </p:txBody>
      </p:sp>
      <p:graphicFrame>
        <p:nvGraphicFramePr>
          <p:cNvPr id="190" name="Google Shape;190;p38"/>
          <p:cNvGraphicFramePr/>
          <p:nvPr>
            <p:extLst>
              <p:ext uri="{D42A27DB-BD31-4B8C-83A1-F6EECF244321}">
                <p14:modId xmlns:p14="http://schemas.microsoft.com/office/powerpoint/2010/main" val="143236325"/>
              </p:ext>
            </p:extLst>
          </p:nvPr>
        </p:nvGraphicFramePr>
        <p:xfrm>
          <a:off x="828373" y="1843425"/>
          <a:ext cx="7493700" cy="2133450"/>
        </p:xfrm>
        <a:graphic>
          <a:graphicData uri="http://schemas.openxmlformats.org/drawingml/2006/table">
            <a:tbl>
              <a:tblPr>
                <a:noFill/>
                <a:tableStyleId>{5F381821-ABE7-472A-BE4F-1A0B8266266F}</a:tableStyleId>
              </a:tblPr>
              <a:tblGrid>
                <a:gridCol w="3428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lt1"/>
                          </a:solidFill>
                          <a:uFill>
                            <a:noFill/>
                          </a:u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Code Editor and IDE</a:t>
                      </a:r>
                      <a:endParaRPr sz="1600" b="1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600" dirty="0" err="1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VSCode</a:t>
                      </a:r>
                      <a:r>
                        <a:rPr lang="en" sz="1600" dirty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, </a:t>
                      </a:r>
                      <a:r>
                        <a:rPr lang="en" sz="1600" dirty="0" err="1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Jupyter</a:t>
                      </a:r>
                      <a:r>
                        <a:rPr lang="en" sz="1600" dirty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Notebook, Python</a:t>
                      </a:r>
                      <a:endParaRPr sz="16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lt1"/>
                          </a:solidFill>
                          <a:uFill>
                            <a:noFill/>
                          </a:u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Data Extraction and Transformation</a:t>
                      </a:r>
                      <a:endParaRPr sz="1600" b="1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600" dirty="0" err="1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PySpark</a:t>
                      </a:r>
                      <a:endParaRPr sz="16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lt1"/>
                          </a:solidFill>
                          <a:uFill>
                            <a:noFill/>
                          </a:u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Data Analysis</a:t>
                      </a:r>
                      <a:endParaRPr sz="1600" b="1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N</a:t>
                      </a:r>
                      <a:r>
                        <a:rPr lang="en" sz="1600" dirty="0" err="1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umpy</a:t>
                      </a:r>
                      <a:r>
                        <a:rPr lang="en" sz="1600" dirty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, </a:t>
                      </a:r>
                      <a:r>
                        <a:rPr lang="en" sz="1600" dirty="0" err="1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PySpark</a:t>
                      </a:r>
                      <a:r>
                        <a:rPr lang="en" sz="1600" dirty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, Pandas</a:t>
                      </a:r>
                      <a:endParaRPr sz="16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lt1"/>
                          </a:solidFill>
                          <a:uFill>
                            <a:noFill/>
                          </a:u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Sentiment Analysis</a:t>
                      </a:r>
                      <a:endParaRPr sz="1600" b="1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600" dirty="0" err="1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AutoTokenizer</a:t>
                      </a:r>
                      <a:r>
                        <a:rPr lang="en" sz="1600" dirty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, </a:t>
                      </a:r>
                      <a:r>
                        <a:rPr lang="en" sz="1600" dirty="0" err="1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Softmax</a:t>
                      </a:r>
                      <a:r>
                        <a:rPr lang="en" sz="1600" dirty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, </a:t>
                      </a:r>
                      <a:r>
                        <a:rPr lang="en" sz="1600" dirty="0" err="1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RoBERTa</a:t>
                      </a:r>
                      <a:r>
                        <a:rPr lang="en" sz="1600" dirty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model</a:t>
                      </a:r>
                      <a:endParaRPr sz="16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lt1"/>
                          </a:solidFill>
                          <a:uFill>
                            <a:noFill/>
                          </a:u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Visualization</a:t>
                      </a:r>
                      <a:endParaRPr sz="1600" b="1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 err="1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Plotly</a:t>
                      </a:r>
                      <a:r>
                        <a:rPr lang="en" sz="1600" dirty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, </a:t>
                      </a:r>
                      <a:r>
                        <a:rPr lang="en" sz="1600" dirty="0" err="1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MatPlotLib</a:t>
                      </a:r>
                      <a:r>
                        <a:rPr lang="en" sz="1600" dirty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, </a:t>
                      </a:r>
                      <a:r>
                        <a:rPr lang="en" sz="1600" dirty="0" err="1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Wordcloud</a:t>
                      </a:r>
                      <a:endParaRPr sz="16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6183211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73"/>
          <p:cNvSpPr txBox="1">
            <a:spLocks noGrp="1"/>
          </p:cNvSpPr>
          <p:nvPr>
            <p:ph type="title"/>
          </p:nvPr>
        </p:nvSpPr>
        <p:spPr>
          <a:xfrm>
            <a:off x="713225" y="1008077"/>
            <a:ext cx="3770400" cy="95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1153" name="Google Shape;1153;p73"/>
          <p:cNvSpPr txBox="1">
            <a:spLocks noGrp="1"/>
          </p:cNvSpPr>
          <p:nvPr>
            <p:ph type="subTitle" idx="1"/>
          </p:nvPr>
        </p:nvSpPr>
        <p:spPr>
          <a:xfrm>
            <a:off x="713100" y="1766050"/>
            <a:ext cx="3148200" cy="103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you have any questions?</a:t>
            </a:r>
            <a:endParaRPr dirty="0"/>
          </a:p>
        </p:txBody>
      </p:sp>
      <p:pic>
        <p:nvPicPr>
          <p:cNvPr id="1155" name="Google Shape;1155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8938" y="5236099"/>
            <a:ext cx="3600031" cy="4068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advClick="0" advTm="2000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7"/>
          <p:cNvSpPr txBox="1">
            <a:spLocks noGrp="1"/>
          </p:cNvSpPr>
          <p:nvPr>
            <p:ph type="ctrTitle"/>
          </p:nvPr>
        </p:nvSpPr>
        <p:spPr>
          <a:xfrm>
            <a:off x="713100" y="2177150"/>
            <a:ext cx="5728200" cy="197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Analyzing Top Airlines Reviews</a:t>
            </a:r>
            <a:endParaRPr sz="5400" dirty="0"/>
          </a:p>
        </p:txBody>
      </p:sp>
      <p:sp>
        <p:nvSpPr>
          <p:cNvPr id="182" name="Google Shape;182;p37"/>
          <p:cNvSpPr txBox="1">
            <a:spLocks noGrp="1"/>
          </p:cNvSpPr>
          <p:nvPr>
            <p:ph type="subTitle" idx="1"/>
          </p:nvPr>
        </p:nvSpPr>
        <p:spPr>
          <a:xfrm>
            <a:off x="713100" y="3963350"/>
            <a:ext cx="4514100" cy="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Presented by: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Prashansa</a:t>
            </a:r>
            <a:r>
              <a:rPr lang="en" dirty="0"/>
              <a:t> Thapa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Bikin</a:t>
            </a:r>
            <a:r>
              <a:rPr lang="en" dirty="0"/>
              <a:t> Ghimire</a:t>
            </a:r>
            <a:endParaRPr dirty="0"/>
          </a:p>
        </p:txBody>
      </p:sp>
      <p:pic>
        <p:nvPicPr>
          <p:cNvPr id="183" name="Google Shape;183;p37"/>
          <p:cNvPicPr preferRelativeResize="0"/>
          <p:nvPr/>
        </p:nvPicPr>
        <p:blipFill rotWithShape="1">
          <a:blip r:embed="rId3">
            <a:alphaModFix/>
          </a:blip>
          <a:srcRect l="3174" t="16283" r="2056" b="18215"/>
          <a:stretch/>
        </p:blipFill>
        <p:spPr>
          <a:xfrm rot="379241">
            <a:off x="1837918" y="542239"/>
            <a:ext cx="7105123" cy="259856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061CB554-1956-8BF9-BBA9-818655746499}"/>
              </a:ext>
            </a:extLst>
          </p:cNvPr>
          <p:cNvGrpSpPr/>
          <p:nvPr/>
        </p:nvGrpSpPr>
        <p:grpSpPr>
          <a:xfrm>
            <a:off x="79513" y="359422"/>
            <a:ext cx="526774" cy="4898089"/>
            <a:chOff x="79513" y="1443076"/>
            <a:chExt cx="526774" cy="4898089"/>
          </a:xfrm>
        </p:grpSpPr>
        <p:pic>
          <p:nvPicPr>
            <p:cNvPr id="3" name="Graphic 2" descr="Airplane with solid fill">
              <a:extLst>
                <a:ext uri="{FF2B5EF4-FFF2-40B4-BE49-F238E27FC236}">
                  <a16:creationId xmlns:a16="http://schemas.microsoft.com/office/drawing/2014/main" id="{AAD6EC0E-25C5-8A93-0C36-3186FEF44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9513" y="1443076"/>
              <a:ext cx="526774" cy="526774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6CA37F2-F553-83C1-6FAB-EAFC2A4D9ECC}"/>
                </a:ext>
              </a:extLst>
            </p:cNvPr>
            <p:cNvCxnSpPr>
              <a:cxnSpLocks/>
            </p:cNvCxnSpPr>
            <p:nvPr/>
          </p:nvCxnSpPr>
          <p:spPr>
            <a:xfrm>
              <a:off x="347870" y="2057400"/>
              <a:ext cx="0" cy="42837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13492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5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73"/>
          <p:cNvSpPr txBox="1">
            <a:spLocks noGrp="1"/>
          </p:cNvSpPr>
          <p:nvPr>
            <p:ph type="title"/>
          </p:nvPr>
        </p:nvSpPr>
        <p:spPr>
          <a:xfrm>
            <a:off x="713225" y="1008077"/>
            <a:ext cx="3770400" cy="95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1153" name="Google Shape;1153;p73"/>
          <p:cNvSpPr txBox="1">
            <a:spLocks noGrp="1"/>
          </p:cNvSpPr>
          <p:nvPr>
            <p:ph type="subTitle" idx="1"/>
          </p:nvPr>
        </p:nvSpPr>
        <p:spPr>
          <a:xfrm>
            <a:off x="713100" y="1766050"/>
            <a:ext cx="3148200" cy="103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you have any questions?</a:t>
            </a:r>
            <a:endParaRPr dirty="0"/>
          </a:p>
        </p:txBody>
      </p:sp>
      <p:pic>
        <p:nvPicPr>
          <p:cNvPr id="1155" name="Google Shape;1155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8938" y="-4086343"/>
            <a:ext cx="3600031" cy="40687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28536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000" advClick="0" advTm="2000">
        <p159:morph option="byObject"/>
      </p:transition>
    </mc:Choice>
    <mc:Fallback>
      <p:transition spd="slow" advClick="0" advTm="2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73"/>
          <p:cNvSpPr txBox="1">
            <a:spLocks noGrp="1"/>
          </p:cNvSpPr>
          <p:nvPr>
            <p:ph type="title"/>
          </p:nvPr>
        </p:nvSpPr>
        <p:spPr>
          <a:xfrm>
            <a:off x="713225" y="1008077"/>
            <a:ext cx="3770400" cy="95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1153" name="Google Shape;1153;p73"/>
          <p:cNvSpPr txBox="1">
            <a:spLocks noGrp="1"/>
          </p:cNvSpPr>
          <p:nvPr>
            <p:ph type="subTitle" idx="1"/>
          </p:nvPr>
        </p:nvSpPr>
        <p:spPr>
          <a:xfrm>
            <a:off x="713100" y="1766050"/>
            <a:ext cx="3148200" cy="103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you have any questions?</a:t>
            </a:r>
            <a:endParaRPr dirty="0"/>
          </a:p>
        </p:txBody>
      </p:sp>
      <p:pic>
        <p:nvPicPr>
          <p:cNvPr id="1155" name="Google Shape;1155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8938" y="5236099"/>
            <a:ext cx="3600031" cy="40687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2567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000">
        <p:fade/>
      </p:transition>
    </mc:Choice>
    <mc:Fallback>
      <p:transition spd="med" advClick="0" advTm="1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73"/>
          <p:cNvSpPr txBox="1">
            <a:spLocks noGrp="1"/>
          </p:cNvSpPr>
          <p:nvPr>
            <p:ph type="title"/>
          </p:nvPr>
        </p:nvSpPr>
        <p:spPr>
          <a:xfrm>
            <a:off x="713225" y="1008077"/>
            <a:ext cx="3770400" cy="95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1153" name="Google Shape;1153;p73"/>
          <p:cNvSpPr txBox="1">
            <a:spLocks noGrp="1"/>
          </p:cNvSpPr>
          <p:nvPr>
            <p:ph type="subTitle" idx="1"/>
          </p:nvPr>
        </p:nvSpPr>
        <p:spPr>
          <a:xfrm>
            <a:off x="713100" y="1766050"/>
            <a:ext cx="3148200" cy="103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you have any questions?</a:t>
            </a:r>
            <a:endParaRPr dirty="0"/>
          </a:p>
        </p:txBody>
      </p:sp>
      <p:pic>
        <p:nvPicPr>
          <p:cNvPr id="1155" name="Google Shape;1155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8938" y="-4086343"/>
            <a:ext cx="3600031" cy="40687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7643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4"/>
          <p:cNvSpPr txBox="1">
            <a:spLocks noGrp="1"/>
          </p:cNvSpPr>
          <p:nvPr>
            <p:ph type="title"/>
          </p:nvPr>
        </p:nvSpPr>
        <p:spPr>
          <a:xfrm>
            <a:off x="1021170" y="672280"/>
            <a:ext cx="7101900" cy="11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Improving People’s experience</a:t>
            </a:r>
            <a:endParaRPr sz="5400" dirty="0"/>
          </a:p>
        </p:txBody>
      </p:sp>
      <p:pic>
        <p:nvPicPr>
          <p:cNvPr id="276" name="Google Shape;276;p44"/>
          <p:cNvPicPr preferRelativeResize="0"/>
          <p:nvPr/>
        </p:nvPicPr>
        <p:blipFill rotWithShape="1">
          <a:blip r:embed="rId3">
            <a:alphaModFix/>
          </a:blip>
          <a:srcRect b="14449"/>
          <a:stretch/>
        </p:blipFill>
        <p:spPr>
          <a:xfrm>
            <a:off x="3496229" y="2571751"/>
            <a:ext cx="2151541" cy="5177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advClick="0" advTm="1000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4"/>
          <p:cNvSpPr txBox="1">
            <a:spLocks noGrp="1"/>
          </p:cNvSpPr>
          <p:nvPr>
            <p:ph type="title"/>
          </p:nvPr>
        </p:nvSpPr>
        <p:spPr>
          <a:xfrm>
            <a:off x="1021170" y="672280"/>
            <a:ext cx="7101900" cy="11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Improving People’s experience</a:t>
            </a:r>
            <a:endParaRPr sz="5400" dirty="0"/>
          </a:p>
        </p:txBody>
      </p:sp>
      <p:pic>
        <p:nvPicPr>
          <p:cNvPr id="276" name="Google Shape;276;p44"/>
          <p:cNvPicPr preferRelativeResize="0"/>
          <p:nvPr/>
        </p:nvPicPr>
        <p:blipFill rotWithShape="1">
          <a:blip r:embed="rId3">
            <a:alphaModFix/>
          </a:blip>
          <a:srcRect b="14449"/>
          <a:stretch/>
        </p:blipFill>
        <p:spPr>
          <a:xfrm>
            <a:off x="829077" y="2144368"/>
            <a:ext cx="7485845" cy="18014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14959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5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1"/>
          <p:cNvSpPr txBox="1">
            <a:spLocks noGrp="1"/>
          </p:cNvSpPr>
          <p:nvPr>
            <p:ph type="subTitle" idx="1"/>
          </p:nvPr>
        </p:nvSpPr>
        <p:spPr>
          <a:xfrm>
            <a:off x="713100" y="1841261"/>
            <a:ext cx="3425700" cy="27532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help airlines understand their customer’s needs better</a:t>
            </a:r>
          </a:p>
          <a:p>
            <a:pPr marL="342900" lvl="0" indent="-2032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Identify customer’s rating based on class</a:t>
            </a:r>
          </a:p>
          <a:p>
            <a:pPr marL="342900" lvl="0" indent="-2032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Identify customer’s rating based on airlines on lowest rated class</a:t>
            </a:r>
          </a:p>
          <a:p>
            <a:pPr marL="342900" lvl="0" indent="-2032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Identify areas of improvement for the lowest rated class</a:t>
            </a:r>
          </a:p>
          <a:p>
            <a:pPr marL="342900" lvl="0" indent="-2032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Find the most popular words used in negative reviews</a:t>
            </a:r>
          </a:p>
          <a:p>
            <a:pPr marL="342900" lvl="0" indent="-2032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Calculate the likelihood of people recommending the airlines to others</a:t>
            </a:r>
          </a:p>
        </p:txBody>
      </p:sp>
      <p:sp>
        <p:nvSpPr>
          <p:cNvPr id="229" name="Google Shape;229;p41"/>
          <p:cNvSpPr txBox="1">
            <a:spLocks noGrp="1"/>
          </p:cNvSpPr>
          <p:nvPr>
            <p:ph type="title"/>
          </p:nvPr>
        </p:nvSpPr>
        <p:spPr>
          <a:xfrm>
            <a:off x="713100" y="694978"/>
            <a:ext cx="378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Objectives</a:t>
            </a:r>
            <a:endParaRPr dirty="0"/>
          </a:p>
        </p:txBody>
      </p:sp>
      <p:pic>
        <p:nvPicPr>
          <p:cNvPr id="230" name="Google Shape;230;p41"/>
          <p:cNvPicPr preferRelativeResize="0"/>
          <p:nvPr/>
        </p:nvPicPr>
        <p:blipFill rotWithShape="1">
          <a:blip r:embed="rId3">
            <a:alphaModFix/>
          </a:blip>
          <a:srcRect t="3113" b="3113"/>
          <a:stretch/>
        </p:blipFill>
        <p:spPr>
          <a:xfrm>
            <a:off x="5030450" y="981328"/>
            <a:ext cx="3182700" cy="31818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9"/>
          <p:cNvSpPr txBox="1">
            <a:spLocks noGrp="1"/>
          </p:cNvSpPr>
          <p:nvPr>
            <p:ph type="title"/>
          </p:nvPr>
        </p:nvSpPr>
        <p:spPr>
          <a:xfrm>
            <a:off x="713100" y="415318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Identification and Acquisition</a:t>
            </a:r>
            <a:endParaRPr dirty="0"/>
          </a:p>
        </p:txBody>
      </p:sp>
      <p:sp>
        <p:nvSpPr>
          <p:cNvPr id="370" name="Google Shape;370;p49"/>
          <p:cNvSpPr txBox="1">
            <a:spLocks noGrp="1"/>
          </p:cNvSpPr>
          <p:nvPr>
            <p:ph type="title" idx="2"/>
          </p:nvPr>
        </p:nvSpPr>
        <p:spPr>
          <a:xfrm>
            <a:off x="774079" y="2200970"/>
            <a:ext cx="1776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Data Source</a:t>
            </a:r>
            <a:endParaRPr sz="1600" dirty="0"/>
          </a:p>
        </p:txBody>
      </p:sp>
      <p:sp>
        <p:nvSpPr>
          <p:cNvPr id="371" name="Google Shape;371;p49"/>
          <p:cNvSpPr txBox="1">
            <a:spLocks noGrp="1"/>
          </p:cNvSpPr>
          <p:nvPr>
            <p:ph type="subTitle" idx="1"/>
          </p:nvPr>
        </p:nvSpPr>
        <p:spPr>
          <a:xfrm>
            <a:off x="774079" y="2441144"/>
            <a:ext cx="1776300" cy="7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</a:t>
            </a:r>
            <a:r>
              <a:rPr lang="en" dirty="0" err="1"/>
              <a:t>irlinequality.com</a:t>
            </a:r>
            <a:endParaRPr dirty="0"/>
          </a:p>
        </p:txBody>
      </p:sp>
      <p:sp>
        <p:nvSpPr>
          <p:cNvPr id="372" name="Google Shape;372;p49"/>
          <p:cNvSpPr txBox="1">
            <a:spLocks noGrp="1"/>
          </p:cNvSpPr>
          <p:nvPr>
            <p:ph type="title" idx="3"/>
          </p:nvPr>
        </p:nvSpPr>
        <p:spPr>
          <a:xfrm>
            <a:off x="2714080" y="2200970"/>
            <a:ext cx="1776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Dataset Source</a:t>
            </a:r>
            <a:endParaRPr sz="1600" dirty="0"/>
          </a:p>
        </p:txBody>
      </p:sp>
      <p:sp>
        <p:nvSpPr>
          <p:cNvPr id="373" name="Google Shape;373;p49"/>
          <p:cNvSpPr txBox="1">
            <a:spLocks noGrp="1"/>
          </p:cNvSpPr>
          <p:nvPr>
            <p:ph type="subTitle" idx="4"/>
          </p:nvPr>
        </p:nvSpPr>
        <p:spPr>
          <a:xfrm>
            <a:off x="2714077" y="2441144"/>
            <a:ext cx="1776300" cy="7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</a:t>
            </a:r>
            <a:r>
              <a:rPr lang="en" dirty="0" err="1"/>
              <a:t>hesujalsuthar’s</a:t>
            </a:r>
            <a:r>
              <a:rPr lang="en" dirty="0"/>
              <a:t> GitHub profile</a:t>
            </a:r>
            <a:endParaRPr dirty="0"/>
          </a:p>
        </p:txBody>
      </p:sp>
      <p:sp>
        <p:nvSpPr>
          <p:cNvPr id="374" name="Google Shape;374;p49"/>
          <p:cNvSpPr txBox="1">
            <a:spLocks noGrp="1"/>
          </p:cNvSpPr>
          <p:nvPr>
            <p:ph type="title" idx="5"/>
          </p:nvPr>
        </p:nvSpPr>
        <p:spPr>
          <a:xfrm>
            <a:off x="4654074" y="2200970"/>
            <a:ext cx="1776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Dataset Scope</a:t>
            </a:r>
            <a:endParaRPr sz="1600" dirty="0"/>
          </a:p>
        </p:txBody>
      </p:sp>
      <p:sp>
        <p:nvSpPr>
          <p:cNvPr id="375" name="Google Shape;375;p49"/>
          <p:cNvSpPr txBox="1">
            <a:spLocks noGrp="1"/>
          </p:cNvSpPr>
          <p:nvPr>
            <p:ph type="subTitle" idx="6"/>
          </p:nvPr>
        </p:nvSpPr>
        <p:spPr>
          <a:xfrm>
            <a:off x="4654076" y="2441144"/>
            <a:ext cx="1776300" cy="7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Top 10 rated airlines in 2024</a:t>
            </a:r>
          </a:p>
        </p:txBody>
      </p:sp>
      <p:sp>
        <p:nvSpPr>
          <p:cNvPr id="376" name="Google Shape;376;p49"/>
          <p:cNvSpPr txBox="1">
            <a:spLocks noGrp="1"/>
          </p:cNvSpPr>
          <p:nvPr>
            <p:ph type="title" idx="7"/>
          </p:nvPr>
        </p:nvSpPr>
        <p:spPr>
          <a:xfrm>
            <a:off x="6594075" y="2200970"/>
            <a:ext cx="1776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Review Count</a:t>
            </a:r>
            <a:endParaRPr sz="1600" dirty="0"/>
          </a:p>
        </p:txBody>
      </p:sp>
      <p:sp>
        <p:nvSpPr>
          <p:cNvPr id="377" name="Google Shape;377;p49"/>
          <p:cNvSpPr txBox="1">
            <a:spLocks noGrp="1"/>
          </p:cNvSpPr>
          <p:nvPr>
            <p:ph type="subTitle" idx="8"/>
          </p:nvPr>
        </p:nvSpPr>
        <p:spPr>
          <a:xfrm>
            <a:off x="6594075" y="2441144"/>
            <a:ext cx="1776300" cy="3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8100</a:t>
            </a:r>
            <a:endParaRPr dirty="0"/>
          </a:p>
        </p:txBody>
      </p:sp>
      <p:sp>
        <p:nvSpPr>
          <p:cNvPr id="378" name="Google Shape;378;p49"/>
          <p:cNvSpPr/>
          <p:nvPr/>
        </p:nvSpPr>
        <p:spPr>
          <a:xfrm>
            <a:off x="1250779" y="1280535"/>
            <a:ext cx="822900" cy="822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49"/>
          <p:cNvSpPr/>
          <p:nvPr/>
        </p:nvSpPr>
        <p:spPr>
          <a:xfrm>
            <a:off x="3190780" y="1280535"/>
            <a:ext cx="822900" cy="822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49"/>
          <p:cNvSpPr/>
          <p:nvPr/>
        </p:nvSpPr>
        <p:spPr>
          <a:xfrm>
            <a:off x="5130774" y="1280535"/>
            <a:ext cx="822900" cy="822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49"/>
          <p:cNvSpPr/>
          <p:nvPr/>
        </p:nvSpPr>
        <p:spPr>
          <a:xfrm>
            <a:off x="7070775" y="1280535"/>
            <a:ext cx="822900" cy="822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49"/>
          <p:cNvGrpSpPr/>
          <p:nvPr/>
        </p:nvGrpSpPr>
        <p:grpSpPr>
          <a:xfrm>
            <a:off x="3379419" y="1485734"/>
            <a:ext cx="445609" cy="412502"/>
            <a:chOff x="3369335" y="2102280"/>
            <a:chExt cx="429544" cy="397630"/>
          </a:xfrm>
        </p:grpSpPr>
        <p:sp>
          <p:nvSpPr>
            <p:cNvPr id="383" name="Google Shape;383;p49"/>
            <p:cNvSpPr/>
            <p:nvPr/>
          </p:nvSpPr>
          <p:spPr>
            <a:xfrm>
              <a:off x="3577958" y="2430346"/>
              <a:ext cx="12298" cy="47475"/>
            </a:xfrm>
            <a:custGeom>
              <a:avLst/>
              <a:gdLst/>
              <a:ahLst/>
              <a:cxnLst/>
              <a:rect l="l" t="t" r="r" b="b"/>
              <a:pathLst>
                <a:path w="358" h="1382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1191"/>
                  </a:lnTo>
                  <a:cubicBezTo>
                    <a:pt x="1" y="1310"/>
                    <a:pt x="72" y="1382"/>
                    <a:pt x="167" y="1382"/>
                  </a:cubicBezTo>
                  <a:cubicBezTo>
                    <a:pt x="286" y="1382"/>
                    <a:pt x="358" y="1310"/>
                    <a:pt x="358" y="1191"/>
                  </a:cubicBezTo>
                  <a:lnTo>
                    <a:pt x="358" y="167"/>
                  </a:lnTo>
                  <a:cubicBezTo>
                    <a:pt x="358" y="72"/>
                    <a:pt x="263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49"/>
            <p:cNvSpPr/>
            <p:nvPr/>
          </p:nvSpPr>
          <p:spPr>
            <a:xfrm>
              <a:off x="3369335" y="2102280"/>
              <a:ext cx="429544" cy="397630"/>
            </a:xfrm>
            <a:custGeom>
              <a:avLst/>
              <a:gdLst/>
              <a:ahLst/>
              <a:cxnLst/>
              <a:rect l="l" t="t" r="r" b="b"/>
              <a:pathLst>
                <a:path w="12504" h="11575" extrusionOk="0">
                  <a:moveTo>
                    <a:pt x="6240" y="358"/>
                  </a:moveTo>
                  <a:cubicBezTo>
                    <a:pt x="6383" y="358"/>
                    <a:pt x="6502" y="429"/>
                    <a:pt x="6550" y="549"/>
                  </a:cubicBezTo>
                  <a:cubicBezTo>
                    <a:pt x="6598" y="620"/>
                    <a:pt x="6621" y="691"/>
                    <a:pt x="6621" y="763"/>
                  </a:cubicBezTo>
                  <a:lnTo>
                    <a:pt x="5859" y="763"/>
                  </a:lnTo>
                  <a:cubicBezTo>
                    <a:pt x="5883" y="691"/>
                    <a:pt x="5907" y="620"/>
                    <a:pt x="5931" y="549"/>
                  </a:cubicBezTo>
                  <a:cubicBezTo>
                    <a:pt x="6002" y="429"/>
                    <a:pt x="6121" y="358"/>
                    <a:pt x="6240" y="358"/>
                  </a:cubicBezTo>
                  <a:close/>
                  <a:moveTo>
                    <a:pt x="5669" y="2358"/>
                  </a:moveTo>
                  <a:lnTo>
                    <a:pt x="5669" y="3716"/>
                  </a:lnTo>
                  <a:lnTo>
                    <a:pt x="5216" y="3716"/>
                  </a:lnTo>
                  <a:lnTo>
                    <a:pt x="5216" y="2358"/>
                  </a:lnTo>
                  <a:close/>
                  <a:moveTo>
                    <a:pt x="6479" y="2358"/>
                  </a:moveTo>
                  <a:lnTo>
                    <a:pt x="6479" y="3716"/>
                  </a:lnTo>
                  <a:lnTo>
                    <a:pt x="6026" y="3716"/>
                  </a:lnTo>
                  <a:lnTo>
                    <a:pt x="6026" y="2358"/>
                  </a:lnTo>
                  <a:close/>
                  <a:moveTo>
                    <a:pt x="7288" y="2358"/>
                  </a:moveTo>
                  <a:lnTo>
                    <a:pt x="7288" y="3716"/>
                  </a:lnTo>
                  <a:lnTo>
                    <a:pt x="6836" y="3716"/>
                  </a:lnTo>
                  <a:lnTo>
                    <a:pt x="6836" y="2358"/>
                  </a:lnTo>
                  <a:close/>
                  <a:moveTo>
                    <a:pt x="811" y="2358"/>
                  </a:moveTo>
                  <a:lnTo>
                    <a:pt x="811" y="4645"/>
                  </a:lnTo>
                  <a:lnTo>
                    <a:pt x="525" y="4645"/>
                  </a:lnTo>
                  <a:cubicBezTo>
                    <a:pt x="430" y="4645"/>
                    <a:pt x="358" y="4573"/>
                    <a:pt x="358" y="4478"/>
                  </a:cubicBezTo>
                  <a:lnTo>
                    <a:pt x="358" y="2525"/>
                  </a:lnTo>
                  <a:cubicBezTo>
                    <a:pt x="358" y="2430"/>
                    <a:pt x="430" y="2358"/>
                    <a:pt x="525" y="2358"/>
                  </a:cubicBezTo>
                  <a:close/>
                  <a:moveTo>
                    <a:pt x="1620" y="2358"/>
                  </a:moveTo>
                  <a:lnTo>
                    <a:pt x="1620" y="4645"/>
                  </a:lnTo>
                  <a:lnTo>
                    <a:pt x="1168" y="4645"/>
                  </a:lnTo>
                  <a:lnTo>
                    <a:pt x="1168" y="2358"/>
                  </a:lnTo>
                  <a:close/>
                  <a:moveTo>
                    <a:pt x="2430" y="2358"/>
                  </a:moveTo>
                  <a:lnTo>
                    <a:pt x="2430" y="4645"/>
                  </a:lnTo>
                  <a:lnTo>
                    <a:pt x="1978" y="4645"/>
                  </a:lnTo>
                  <a:lnTo>
                    <a:pt x="1978" y="2358"/>
                  </a:lnTo>
                  <a:close/>
                  <a:moveTo>
                    <a:pt x="3240" y="2358"/>
                  </a:moveTo>
                  <a:lnTo>
                    <a:pt x="3240" y="4645"/>
                  </a:lnTo>
                  <a:lnTo>
                    <a:pt x="2787" y="4645"/>
                  </a:lnTo>
                  <a:lnTo>
                    <a:pt x="2787" y="2358"/>
                  </a:lnTo>
                  <a:close/>
                  <a:moveTo>
                    <a:pt x="4049" y="2358"/>
                  </a:moveTo>
                  <a:lnTo>
                    <a:pt x="4049" y="4645"/>
                  </a:lnTo>
                  <a:lnTo>
                    <a:pt x="3597" y="4645"/>
                  </a:lnTo>
                  <a:lnTo>
                    <a:pt x="3597" y="2358"/>
                  </a:lnTo>
                  <a:close/>
                  <a:moveTo>
                    <a:pt x="4859" y="2358"/>
                  </a:moveTo>
                  <a:lnTo>
                    <a:pt x="4859" y="3906"/>
                  </a:lnTo>
                  <a:lnTo>
                    <a:pt x="4859" y="4645"/>
                  </a:lnTo>
                  <a:lnTo>
                    <a:pt x="4407" y="4645"/>
                  </a:lnTo>
                  <a:lnTo>
                    <a:pt x="4407" y="2358"/>
                  </a:lnTo>
                  <a:close/>
                  <a:moveTo>
                    <a:pt x="6645" y="4073"/>
                  </a:moveTo>
                  <a:lnTo>
                    <a:pt x="6645" y="4240"/>
                  </a:lnTo>
                  <a:cubicBezTo>
                    <a:pt x="6645" y="4478"/>
                    <a:pt x="6455" y="4645"/>
                    <a:pt x="6240" y="4645"/>
                  </a:cubicBezTo>
                  <a:cubicBezTo>
                    <a:pt x="6026" y="4645"/>
                    <a:pt x="5859" y="4478"/>
                    <a:pt x="5859" y="4240"/>
                  </a:cubicBezTo>
                  <a:lnTo>
                    <a:pt x="5859" y="4073"/>
                  </a:lnTo>
                  <a:close/>
                  <a:moveTo>
                    <a:pt x="8098" y="2358"/>
                  </a:moveTo>
                  <a:lnTo>
                    <a:pt x="8098" y="4645"/>
                  </a:lnTo>
                  <a:lnTo>
                    <a:pt x="7645" y="4645"/>
                  </a:lnTo>
                  <a:lnTo>
                    <a:pt x="7645" y="3906"/>
                  </a:lnTo>
                  <a:lnTo>
                    <a:pt x="7645" y="2358"/>
                  </a:lnTo>
                  <a:close/>
                  <a:moveTo>
                    <a:pt x="8908" y="2358"/>
                  </a:moveTo>
                  <a:lnTo>
                    <a:pt x="8908" y="4645"/>
                  </a:lnTo>
                  <a:lnTo>
                    <a:pt x="8455" y="4645"/>
                  </a:lnTo>
                  <a:lnTo>
                    <a:pt x="8455" y="2358"/>
                  </a:lnTo>
                  <a:close/>
                  <a:moveTo>
                    <a:pt x="9693" y="2358"/>
                  </a:moveTo>
                  <a:lnTo>
                    <a:pt x="9693" y="4645"/>
                  </a:lnTo>
                  <a:lnTo>
                    <a:pt x="9265" y="4645"/>
                  </a:lnTo>
                  <a:lnTo>
                    <a:pt x="9265" y="2358"/>
                  </a:lnTo>
                  <a:close/>
                  <a:moveTo>
                    <a:pt x="10503" y="2358"/>
                  </a:moveTo>
                  <a:lnTo>
                    <a:pt x="10503" y="4645"/>
                  </a:lnTo>
                  <a:lnTo>
                    <a:pt x="10075" y="4645"/>
                  </a:lnTo>
                  <a:lnTo>
                    <a:pt x="10075" y="2358"/>
                  </a:lnTo>
                  <a:close/>
                  <a:moveTo>
                    <a:pt x="11313" y="2358"/>
                  </a:moveTo>
                  <a:lnTo>
                    <a:pt x="11313" y="4645"/>
                  </a:lnTo>
                  <a:lnTo>
                    <a:pt x="10884" y="4645"/>
                  </a:lnTo>
                  <a:lnTo>
                    <a:pt x="10884" y="2358"/>
                  </a:lnTo>
                  <a:close/>
                  <a:moveTo>
                    <a:pt x="7288" y="4073"/>
                  </a:moveTo>
                  <a:lnTo>
                    <a:pt x="7288" y="4835"/>
                  </a:lnTo>
                  <a:cubicBezTo>
                    <a:pt x="7288" y="4930"/>
                    <a:pt x="7360" y="5002"/>
                    <a:pt x="7455" y="5002"/>
                  </a:cubicBezTo>
                  <a:lnTo>
                    <a:pt x="7669" y="5002"/>
                  </a:lnTo>
                  <a:lnTo>
                    <a:pt x="7669" y="5883"/>
                  </a:lnTo>
                  <a:cubicBezTo>
                    <a:pt x="7669" y="6026"/>
                    <a:pt x="7669" y="6193"/>
                    <a:pt x="7669" y="6335"/>
                  </a:cubicBezTo>
                  <a:lnTo>
                    <a:pt x="4835" y="6335"/>
                  </a:lnTo>
                  <a:cubicBezTo>
                    <a:pt x="4835" y="6193"/>
                    <a:pt x="4835" y="6026"/>
                    <a:pt x="4835" y="5883"/>
                  </a:cubicBezTo>
                  <a:lnTo>
                    <a:pt x="4835" y="5002"/>
                  </a:lnTo>
                  <a:lnTo>
                    <a:pt x="5026" y="5002"/>
                  </a:lnTo>
                  <a:cubicBezTo>
                    <a:pt x="5145" y="5002"/>
                    <a:pt x="5216" y="4930"/>
                    <a:pt x="5216" y="4835"/>
                  </a:cubicBezTo>
                  <a:lnTo>
                    <a:pt x="5216" y="4073"/>
                  </a:lnTo>
                  <a:lnTo>
                    <a:pt x="5478" y="4073"/>
                  </a:lnTo>
                  <a:lnTo>
                    <a:pt x="5478" y="4240"/>
                  </a:lnTo>
                  <a:cubicBezTo>
                    <a:pt x="5478" y="4668"/>
                    <a:pt x="5836" y="5002"/>
                    <a:pt x="6240" y="5002"/>
                  </a:cubicBezTo>
                  <a:cubicBezTo>
                    <a:pt x="6669" y="5002"/>
                    <a:pt x="7002" y="4668"/>
                    <a:pt x="7002" y="4240"/>
                  </a:cubicBezTo>
                  <a:lnTo>
                    <a:pt x="7002" y="4073"/>
                  </a:lnTo>
                  <a:close/>
                  <a:moveTo>
                    <a:pt x="7645" y="6693"/>
                  </a:moveTo>
                  <a:cubicBezTo>
                    <a:pt x="7622" y="6836"/>
                    <a:pt x="7622" y="6978"/>
                    <a:pt x="7598" y="7121"/>
                  </a:cubicBezTo>
                  <a:lnTo>
                    <a:pt x="4883" y="7121"/>
                  </a:lnTo>
                  <a:cubicBezTo>
                    <a:pt x="4883" y="6978"/>
                    <a:pt x="4859" y="6836"/>
                    <a:pt x="4859" y="6693"/>
                  </a:cubicBezTo>
                  <a:close/>
                  <a:moveTo>
                    <a:pt x="8646" y="9622"/>
                  </a:moveTo>
                  <a:cubicBezTo>
                    <a:pt x="8741" y="9622"/>
                    <a:pt x="8812" y="9669"/>
                    <a:pt x="8836" y="9765"/>
                  </a:cubicBezTo>
                  <a:lnTo>
                    <a:pt x="8955" y="10122"/>
                  </a:lnTo>
                  <a:cubicBezTo>
                    <a:pt x="8979" y="10146"/>
                    <a:pt x="8979" y="10193"/>
                    <a:pt x="8979" y="10241"/>
                  </a:cubicBezTo>
                  <a:lnTo>
                    <a:pt x="8836" y="10836"/>
                  </a:lnTo>
                  <a:cubicBezTo>
                    <a:pt x="8815" y="10919"/>
                    <a:pt x="8723" y="10984"/>
                    <a:pt x="8637" y="10984"/>
                  </a:cubicBezTo>
                  <a:cubicBezTo>
                    <a:pt x="8623" y="10984"/>
                    <a:pt x="8611" y="10982"/>
                    <a:pt x="8598" y="10979"/>
                  </a:cubicBezTo>
                  <a:lnTo>
                    <a:pt x="7074" y="10717"/>
                  </a:lnTo>
                  <a:cubicBezTo>
                    <a:pt x="7122" y="10646"/>
                    <a:pt x="7288" y="10241"/>
                    <a:pt x="7479" y="9622"/>
                  </a:cubicBezTo>
                  <a:close/>
                  <a:moveTo>
                    <a:pt x="7574" y="7478"/>
                  </a:moveTo>
                  <a:cubicBezTo>
                    <a:pt x="7336" y="9145"/>
                    <a:pt x="6883" y="10193"/>
                    <a:pt x="6479" y="11217"/>
                  </a:cubicBezTo>
                  <a:lnTo>
                    <a:pt x="6002" y="11217"/>
                  </a:lnTo>
                  <a:cubicBezTo>
                    <a:pt x="5597" y="10193"/>
                    <a:pt x="5145" y="9145"/>
                    <a:pt x="4931" y="7478"/>
                  </a:cubicBezTo>
                  <a:close/>
                  <a:moveTo>
                    <a:pt x="6240" y="1"/>
                  </a:moveTo>
                  <a:cubicBezTo>
                    <a:pt x="5978" y="1"/>
                    <a:pt x="5716" y="144"/>
                    <a:pt x="5597" y="382"/>
                  </a:cubicBezTo>
                  <a:lnTo>
                    <a:pt x="4192" y="382"/>
                  </a:lnTo>
                  <a:cubicBezTo>
                    <a:pt x="4073" y="382"/>
                    <a:pt x="4002" y="453"/>
                    <a:pt x="4002" y="572"/>
                  </a:cubicBezTo>
                  <a:cubicBezTo>
                    <a:pt x="4002" y="668"/>
                    <a:pt x="4073" y="739"/>
                    <a:pt x="4192" y="739"/>
                  </a:cubicBezTo>
                  <a:lnTo>
                    <a:pt x="5502" y="739"/>
                  </a:lnTo>
                  <a:cubicBezTo>
                    <a:pt x="5502" y="763"/>
                    <a:pt x="5502" y="763"/>
                    <a:pt x="5502" y="787"/>
                  </a:cubicBezTo>
                  <a:cubicBezTo>
                    <a:pt x="5335" y="810"/>
                    <a:pt x="5169" y="906"/>
                    <a:pt x="5073" y="1049"/>
                  </a:cubicBezTo>
                  <a:cubicBezTo>
                    <a:pt x="5002" y="1144"/>
                    <a:pt x="5026" y="1239"/>
                    <a:pt x="5121" y="1311"/>
                  </a:cubicBezTo>
                  <a:cubicBezTo>
                    <a:pt x="5146" y="1327"/>
                    <a:pt x="5178" y="1335"/>
                    <a:pt x="5210" y="1335"/>
                  </a:cubicBezTo>
                  <a:cubicBezTo>
                    <a:pt x="5268" y="1335"/>
                    <a:pt x="5328" y="1309"/>
                    <a:pt x="5359" y="1263"/>
                  </a:cubicBezTo>
                  <a:lnTo>
                    <a:pt x="5383" y="1263"/>
                  </a:lnTo>
                  <a:cubicBezTo>
                    <a:pt x="5431" y="1192"/>
                    <a:pt x="5526" y="1144"/>
                    <a:pt x="5597" y="1144"/>
                  </a:cubicBezTo>
                  <a:lnTo>
                    <a:pt x="6883" y="1144"/>
                  </a:lnTo>
                  <a:cubicBezTo>
                    <a:pt x="6979" y="1144"/>
                    <a:pt x="7074" y="1192"/>
                    <a:pt x="7122" y="1263"/>
                  </a:cubicBezTo>
                  <a:cubicBezTo>
                    <a:pt x="7264" y="1477"/>
                    <a:pt x="7407" y="1715"/>
                    <a:pt x="7503" y="1977"/>
                  </a:cubicBezTo>
                  <a:lnTo>
                    <a:pt x="5002" y="1977"/>
                  </a:lnTo>
                  <a:cubicBezTo>
                    <a:pt x="5002" y="1954"/>
                    <a:pt x="5026" y="1906"/>
                    <a:pt x="5026" y="1882"/>
                  </a:cubicBezTo>
                  <a:cubicBezTo>
                    <a:pt x="5073" y="1787"/>
                    <a:pt x="5026" y="1668"/>
                    <a:pt x="4931" y="1644"/>
                  </a:cubicBezTo>
                  <a:cubicBezTo>
                    <a:pt x="4905" y="1631"/>
                    <a:pt x="4880" y="1625"/>
                    <a:pt x="4855" y="1625"/>
                  </a:cubicBezTo>
                  <a:cubicBezTo>
                    <a:pt x="4788" y="1625"/>
                    <a:pt x="4727" y="1669"/>
                    <a:pt x="4692" y="1739"/>
                  </a:cubicBezTo>
                  <a:cubicBezTo>
                    <a:pt x="4669" y="1811"/>
                    <a:pt x="4645" y="1906"/>
                    <a:pt x="4597" y="1977"/>
                  </a:cubicBezTo>
                  <a:lnTo>
                    <a:pt x="525" y="1977"/>
                  </a:lnTo>
                  <a:cubicBezTo>
                    <a:pt x="239" y="1977"/>
                    <a:pt x="1" y="2239"/>
                    <a:pt x="1" y="2525"/>
                  </a:cubicBezTo>
                  <a:lnTo>
                    <a:pt x="1" y="4478"/>
                  </a:lnTo>
                  <a:cubicBezTo>
                    <a:pt x="1" y="4764"/>
                    <a:pt x="239" y="5002"/>
                    <a:pt x="525" y="5002"/>
                  </a:cubicBezTo>
                  <a:lnTo>
                    <a:pt x="4454" y="5002"/>
                  </a:lnTo>
                  <a:lnTo>
                    <a:pt x="4454" y="5883"/>
                  </a:lnTo>
                  <a:cubicBezTo>
                    <a:pt x="4454" y="7026"/>
                    <a:pt x="4621" y="8145"/>
                    <a:pt x="4907" y="9241"/>
                  </a:cubicBezTo>
                  <a:lnTo>
                    <a:pt x="3835" y="9241"/>
                  </a:lnTo>
                  <a:cubicBezTo>
                    <a:pt x="3597" y="9241"/>
                    <a:pt x="3383" y="9407"/>
                    <a:pt x="3311" y="9646"/>
                  </a:cubicBezTo>
                  <a:lnTo>
                    <a:pt x="3192" y="10003"/>
                  </a:lnTo>
                  <a:cubicBezTo>
                    <a:pt x="3144" y="10098"/>
                    <a:pt x="3144" y="10217"/>
                    <a:pt x="3168" y="10312"/>
                  </a:cubicBezTo>
                  <a:lnTo>
                    <a:pt x="3311" y="10908"/>
                  </a:lnTo>
                  <a:cubicBezTo>
                    <a:pt x="3359" y="11170"/>
                    <a:pt x="3597" y="11360"/>
                    <a:pt x="3859" y="11360"/>
                  </a:cubicBezTo>
                  <a:cubicBezTo>
                    <a:pt x="3883" y="11360"/>
                    <a:pt x="3930" y="11360"/>
                    <a:pt x="3954" y="11336"/>
                  </a:cubicBezTo>
                  <a:lnTo>
                    <a:pt x="4145" y="11313"/>
                  </a:lnTo>
                  <a:cubicBezTo>
                    <a:pt x="4240" y="11289"/>
                    <a:pt x="4311" y="11194"/>
                    <a:pt x="4288" y="11098"/>
                  </a:cubicBezTo>
                  <a:cubicBezTo>
                    <a:pt x="4267" y="11016"/>
                    <a:pt x="4192" y="10951"/>
                    <a:pt x="4111" y="10951"/>
                  </a:cubicBezTo>
                  <a:cubicBezTo>
                    <a:pt x="4098" y="10951"/>
                    <a:pt x="4086" y="10952"/>
                    <a:pt x="4073" y="10955"/>
                  </a:cubicBezTo>
                  <a:lnTo>
                    <a:pt x="3907" y="10979"/>
                  </a:lnTo>
                  <a:cubicBezTo>
                    <a:pt x="3891" y="10982"/>
                    <a:pt x="3876" y="10984"/>
                    <a:pt x="3861" y="10984"/>
                  </a:cubicBezTo>
                  <a:cubicBezTo>
                    <a:pt x="3764" y="10984"/>
                    <a:pt x="3689" y="10919"/>
                    <a:pt x="3668" y="10836"/>
                  </a:cubicBezTo>
                  <a:lnTo>
                    <a:pt x="3526" y="10241"/>
                  </a:lnTo>
                  <a:cubicBezTo>
                    <a:pt x="3526" y="10193"/>
                    <a:pt x="3526" y="10146"/>
                    <a:pt x="3526" y="10122"/>
                  </a:cubicBezTo>
                  <a:lnTo>
                    <a:pt x="3645" y="9765"/>
                  </a:lnTo>
                  <a:cubicBezTo>
                    <a:pt x="3668" y="9669"/>
                    <a:pt x="3764" y="9622"/>
                    <a:pt x="3835" y="9622"/>
                  </a:cubicBezTo>
                  <a:lnTo>
                    <a:pt x="5026" y="9622"/>
                  </a:lnTo>
                  <a:cubicBezTo>
                    <a:pt x="5193" y="10217"/>
                    <a:pt x="5383" y="10670"/>
                    <a:pt x="5407" y="10717"/>
                  </a:cubicBezTo>
                  <a:lnTo>
                    <a:pt x="4812" y="10813"/>
                  </a:lnTo>
                  <a:cubicBezTo>
                    <a:pt x="4716" y="10836"/>
                    <a:pt x="4645" y="10932"/>
                    <a:pt x="4669" y="11027"/>
                  </a:cubicBezTo>
                  <a:cubicBezTo>
                    <a:pt x="4692" y="11122"/>
                    <a:pt x="4764" y="11170"/>
                    <a:pt x="4835" y="11170"/>
                  </a:cubicBezTo>
                  <a:lnTo>
                    <a:pt x="4883" y="11170"/>
                  </a:lnTo>
                  <a:lnTo>
                    <a:pt x="5550" y="11051"/>
                  </a:lnTo>
                  <a:lnTo>
                    <a:pt x="5716" y="11479"/>
                  </a:lnTo>
                  <a:cubicBezTo>
                    <a:pt x="5740" y="11527"/>
                    <a:pt x="5812" y="11575"/>
                    <a:pt x="5883" y="11575"/>
                  </a:cubicBezTo>
                  <a:lnTo>
                    <a:pt x="6621" y="11575"/>
                  </a:lnTo>
                  <a:cubicBezTo>
                    <a:pt x="6693" y="11575"/>
                    <a:pt x="6740" y="11527"/>
                    <a:pt x="6788" y="11479"/>
                  </a:cubicBezTo>
                  <a:lnTo>
                    <a:pt x="6955" y="11051"/>
                  </a:lnTo>
                  <a:lnTo>
                    <a:pt x="8527" y="11336"/>
                  </a:lnTo>
                  <a:cubicBezTo>
                    <a:pt x="8574" y="11360"/>
                    <a:pt x="8598" y="11360"/>
                    <a:pt x="8646" y="11360"/>
                  </a:cubicBezTo>
                  <a:cubicBezTo>
                    <a:pt x="8884" y="11360"/>
                    <a:pt x="9122" y="11170"/>
                    <a:pt x="9193" y="10908"/>
                  </a:cubicBezTo>
                  <a:lnTo>
                    <a:pt x="9336" y="10312"/>
                  </a:lnTo>
                  <a:cubicBezTo>
                    <a:pt x="9360" y="10217"/>
                    <a:pt x="9336" y="10098"/>
                    <a:pt x="9312" y="10003"/>
                  </a:cubicBezTo>
                  <a:lnTo>
                    <a:pt x="9193" y="9646"/>
                  </a:lnTo>
                  <a:cubicBezTo>
                    <a:pt x="9122" y="9407"/>
                    <a:pt x="8884" y="9241"/>
                    <a:pt x="8646" y="9241"/>
                  </a:cubicBezTo>
                  <a:lnTo>
                    <a:pt x="7574" y="9241"/>
                  </a:lnTo>
                  <a:cubicBezTo>
                    <a:pt x="7884" y="8145"/>
                    <a:pt x="8026" y="7026"/>
                    <a:pt x="8026" y="5883"/>
                  </a:cubicBezTo>
                  <a:lnTo>
                    <a:pt x="8026" y="5002"/>
                  </a:lnTo>
                  <a:lnTo>
                    <a:pt x="11956" y="5002"/>
                  </a:lnTo>
                  <a:cubicBezTo>
                    <a:pt x="12265" y="5002"/>
                    <a:pt x="12504" y="4764"/>
                    <a:pt x="12504" y="4478"/>
                  </a:cubicBezTo>
                  <a:lnTo>
                    <a:pt x="12504" y="3859"/>
                  </a:lnTo>
                  <a:cubicBezTo>
                    <a:pt x="12504" y="3763"/>
                    <a:pt x="12408" y="3692"/>
                    <a:pt x="12313" y="3692"/>
                  </a:cubicBezTo>
                  <a:cubicBezTo>
                    <a:pt x="12218" y="3692"/>
                    <a:pt x="12123" y="3763"/>
                    <a:pt x="12123" y="3859"/>
                  </a:cubicBezTo>
                  <a:lnTo>
                    <a:pt x="12123" y="4478"/>
                  </a:lnTo>
                  <a:cubicBezTo>
                    <a:pt x="12123" y="4573"/>
                    <a:pt x="12051" y="4645"/>
                    <a:pt x="11956" y="4645"/>
                  </a:cubicBezTo>
                  <a:lnTo>
                    <a:pt x="11694" y="4645"/>
                  </a:lnTo>
                  <a:lnTo>
                    <a:pt x="11694" y="2358"/>
                  </a:lnTo>
                  <a:lnTo>
                    <a:pt x="11956" y="2358"/>
                  </a:lnTo>
                  <a:cubicBezTo>
                    <a:pt x="12051" y="2358"/>
                    <a:pt x="12123" y="2430"/>
                    <a:pt x="12123" y="2525"/>
                  </a:cubicBezTo>
                  <a:lnTo>
                    <a:pt x="12123" y="3144"/>
                  </a:lnTo>
                  <a:cubicBezTo>
                    <a:pt x="12123" y="3240"/>
                    <a:pt x="12218" y="3311"/>
                    <a:pt x="12313" y="3311"/>
                  </a:cubicBezTo>
                  <a:cubicBezTo>
                    <a:pt x="12408" y="3311"/>
                    <a:pt x="12504" y="3240"/>
                    <a:pt x="12504" y="3144"/>
                  </a:cubicBezTo>
                  <a:lnTo>
                    <a:pt x="12504" y="2525"/>
                  </a:lnTo>
                  <a:cubicBezTo>
                    <a:pt x="12504" y="2239"/>
                    <a:pt x="12265" y="1977"/>
                    <a:pt x="11956" y="1977"/>
                  </a:cubicBezTo>
                  <a:lnTo>
                    <a:pt x="7884" y="1977"/>
                  </a:lnTo>
                  <a:cubicBezTo>
                    <a:pt x="7765" y="1644"/>
                    <a:pt x="7622" y="1311"/>
                    <a:pt x="7407" y="1049"/>
                  </a:cubicBezTo>
                  <a:cubicBezTo>
                    <a:pt x="7312" y="906"/>
                    <a:pt x="7169" y="810"/>
                    <a:pt x="7002" y="787"/>
                  </a:cubicBezTo>
                  <a:cubicBezTo>
                    <a:pt x="7002" y="763"/>
                    <a:pt x="7002" y="763"/>
                    <a:pt x="6979" y="739"/>
                  </a:cubicBezTo>
                  <a:lnTo>
                    <a:pt x="8312" y="739"/>
                  </a:lnTo>
                  <a:cubicBezTo>
                    <a:pt x="8407" y="739"/>
                    <a:pt x="8503" y="668"/>
                    <a:pt x="8503" y="572"/>
                  </a:cubicBezTo>
                  <a:cubicBezTo>
                    <a:pt x="8503" y="453"/>
                    <a:pt x="8407" y="382"/>
                    <a:pt x="8312" y="382"/>
                  </a:cubicBezTo>
                  <a:lnTo>
                    <a:pt x="6883" y="382"/>
                  </a:lnTo>
                  <a:cubicBezTo>
                    <a:pt x="6764" y="144"/>
                    <a:pt x="6526" y="1"/>
                    <a:pt x="6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5" name="Google Shape;385;p49"/>
          <p:cNvGrpSpPr/>
          <p:nvPr/>
        </p:nvGrpSpPr>
        <p:grpSpPr>
          <a:xfrm>
            <a:off x="5403031" y="1469198"/>
            <a:ext cx="278398" cy="445573"/>
            <a:chOff x="2074314" y="4039520"/>
            <a:chExt cx="268362" cy="429509"/>
          </a:xfrm>
        </p:grpSpPr>
        <p:sp>
          <p:nvSpPr>
            <p:cNvPr id="386" name="Google Shape;386;p49"/>
            <p:cNvSpPr/>
            <p:nvPr/>
          </p:nvSpPr>
          <p:spPr>
            <a:xfrm>
              <a:off x="2187231" y="4431379"/>
              <a:ext cx="42563" cy="12298"/>
            </a:xfrm>
            <a:custGeom>
              <a:avLst/>
              <a:gdLst/>
              <a:ahLst/>
              <a:cxnLst/>
              <a:rect l="l" t="t" r="r" b="b"/>
              <a:pathLst>
                <a:path w="1239" h="358" extrusionOk="0">
                  <a:moveTo>
                    <a:pt x="191" y="0"/>
                  </a:moveTo>
                  <a:cubicBezTo>
                    <a:pt x="95" y="0"/>
                    <a:pt x="0" y="96"/>
                    <a:pt x="0" y="191"/>
                  </a:cubicBezTo>
                  <a:cubicBezTo>
                    <a:pt x="0" y="286"/>
                    <a:pt x="95" y="357"/>
                    <a:pt x="191" y="357"/>
                  </a:cubicBezTo>
                  <a:lnTo>
                    <a:pt x="1048" y="357"/>
                  </a:lnTo>
                  <a:cubicBezTo>
                    <a:pt x="1143" y="357"/>
                    <a:pt x="1238" y="286"/>
                    <a:pt x="1238" y="191"/>
                  </a:cubicBezTo>
                  <a:cubicBezTo>
                    <a:pt x="1238" y="96"/>
                    <a:pt x="1143" y="0"/>
                    <a:pt x="10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49"/>
            <p:cNvSpPr/>
            <p:nvPr/>
          </p:nvSpPr>
          <p:spPr>
            <a:xfrm>
              <a:off x="2074314" y="4039520"/>
              <a:ext cx="268362" cy="429509"/>
            </a:xfrm>
            <a:custGeom>
              <a:avLst/>
              <a:gdLst/>
              <a:ahLst/>
              <a:cxnLst/>
              <a:rect l="l" t="t" r="r" b="b"/>
              <a:pathLst>
                <a:path w="7812" h="12503" extrusionOk="0">
                  <a:moveTo>
                    <a:pt x="4121" y="1786"/>
                  </a:moveTo>
                  <a:cubicBezTo>
                    <a:pt x="4192" y="1786"/>
                    <a:pt x="4240" y="1834"/>
                    <a:pt x="4240" y="1882"/>
                  </a:cubicBezTo>
                  <a:lnTo>
                    <a:pt x="4335" y="2215"/>
                  </a:lnTo>
                  <a:lnTo>
                    <a:pt x="3478" y="2215"/>
                  </a:lnTo>
                  <a:lnTo>
                    <a:pt x="3573" y="1882"/>
                  </a:lnTo>
                  <a:cubicBezTo>
                    <a:pt x="3573" y="1834"/>
                    <a:pt x="3620" y="1786"/>
                    <a:pt x="3692" y="1786"/>
                  </a:cubicBezTo>
                  <a:close/>
                  <a:moveTo>
                    <a:pt x="5407" y="2572"/>
                  </a:moveTo>
                  <a:cubicBezTo>
                    <a:pt x="5502" y="2572"/>
                    <a:pt x="5597" y="2620"/>
                    <a:pt x="5669" y="2667"/>
                  </a:cubicBezTo>
                  <a:lnTo>
                    <a:pt x="6002" y="2929"/>
                  </a:lnTo>
                  <a:lnTo>
                    <a:pt x="1811" y="2929"/>
                  </a:lnTo>
                  <a:lnTo>
                    <a:pt x="2144" y="2667"/>
                  </a:lnTo>
                  <a:cubicBezTo>
                    <a:pt x="2215" y="2620"/>
                    <a:pt x="2311" y="2572"/>
                    <a:pt x="2430" y="2572"/>
                  </a:cubicBezTo>
                  <a:close/>
                  <a:moveTo>
                    <a:pt x="2477" y="3287"/>
                  </a:moveTo>
                  <a:lnTo>
                    <a:pt x="2644" y="4620"/>
                  </a:lnTo>
                  <a:lnTo>
                    <a:pt x="1858" y="4620"/>
                  </a:lnTo>
                  <a:lnTo>
                    <a:pt x="1501" y="3287"/>
                  </a:lnTo>
                  <a:close/>
                  <a:moveTo>
                    <a:pt x="3716" y="3287"/>
                  </a:moveTo>
                  <a:lnTo>
                    <a:pt x="3716" y="4620"/>
                  </a:lnTo>
                  <a:lnTo>
                    <a:pt x="3001" y="4620"/>
                  </a:lnTo>
                  <a:lnTo>
                    <a:pt x="2835" y="3287"/>
                  </a:lnTo>
                  <a:close/>
                  <a:moveTo>
                    <a:pt x="4978" y="3287"/>
                  </a:moveTo>
                  <a:lnTo>
                    <a:pt x="4811" y="4620"/>
                  </a:lnTo>
                  <a:lnTo>
                    <a:pt x="4097" y="4620"/>
                  </a:lnTo>
                  <a:lnTo>
                    <a:pt x="4097" y="3287"/>
                  </a:lnTo>
                  <a:close/>
                  <a:moveTo>
                    <a:pt x="1882" y="6049"/>
                  </a:moveTo>
                  <a:lnTo>
                    <a:pt x="2120" y="8550"/>
                  </a:lnTo>
                  <a:cubicBezTo>
                    <a:pt x="2168" y="8978"/>
                    <a:pt x="2287" y="9335"/>
                    <a:pt x="2477" y="9574"/>
                  </a:cubicBezTo>
                  <a:lnTo>
                    <a:pt x="2311" y="9574"/>
                  </a:lnTo>
                  <a:cubicBezTo>
                    <a:pt x="1668" y="9574"/>
                    <a:pt x="1120" y="9121"/>
                    <a:pt x="1001" y="8502"/>
                  </a:cubicBezTo>
                  <a:lnTo>
                    <a:pt x="548" y="6049"/>
                  </a:lnTo>
                  <a:close/>
                  <a:moveTo>
                    <a:pt x="7336" y="4977"/>
                  </a:moveTo>
                  <a:cubicBezTo>
                    <a:pt x="7383" y="4977"/>
                    <a:pt x="7407" y="5001"/>
                    <a:pt x="7407" y="5001"/>
                  </a:cubicBezTo>
                  <a:cubicBezTo>
                    <a:pt x="7431" y="5025"/>
                    <a:pt x="7431" y="5049"/>
                    <a:pt x="7431" y="5096"/>
                  </a:cubicBezTo>
                  <a:lnTo>
                    <a:pt x="7312" y="5692"/>
                  </a:lnTo>
                  <a:lnTo>
                    <a:pt x="3358" y="5692"/>
                  </a:lnTo>
                  <a:cubicBezTo>
                    <a:pt x="3263" y="5692"/>
                    <a:pt x="3192" y="5763"/>
                    <a:pt x="3192" y="5859"/>
                  </a:cubicBezTo>
                  <a:cubicBezTo>
                    <a:pt x="3192" y="5978"/>
                    <a:pt x="3263" y="6049"/>
                    <a:pt x="3358" y="6049"/>
                  </a:cubicBezTo>
                  <a:lnTo>
                    <a:pt x="3716" y="6049"/>
                  </a:lnTo>
                  <a:lnTo>
                    <a:pt x="3716" y="9574"/>
                  </a:lnTo>
                  <a:lnTo>
                    <a:pt x="3073" y="9574"/>
                  </a:lnTo>
                  <a:cubicBezTo>
                    <a:pt x="2835" y="9574"/>
                    <a:pt x="2549" y="9193"/>
                    <a:pt x="2501" y="8526"/>
                  </a:cubicBezTo>
                  <a:lnTo>
                    <a:pt x="2263" y="6049"/>
                  </a:lnTo>
                  <a:lnTo>
                    <a:pt x="2644" y="6049"/>
                  </a:lnTo>
                  <a:cubicBezTo>
                    <a:pt x="2739" y="6049"/>
                    <a:pt x="2811" y="5978"/>
                    <a:pt x="2811" y="5859"/>
                  </a:cubicBezTo>
                  <a:cubicBezTo>
                    <a:pt x="2811" y="5763"/>
                    <a:pt x="2739" y="5692"/>
                    <a:pt x="2644" y="5692"/>
                  </a:cubicBezTo>
                  <a:lnTo>
                    <a:pt x="501" y="5692"/>
                  </a:lnTo>
                  <a:lnTo>
                    <a:pt x="382" y="5096"/>
                  </a:lnTo>
                  <a:cubicBezTo>
                    <a:pt x="382" y="5049"/>
                    <a:pt x="382" y="5025"/>
                    <a:pt x="406" y="5001"/>
                  </a:cubicBezTo>
                  <a:cubicBezTo>
                    <a:pt x="406" y="5001"/>
                    <a:pt x="429" y="4977"/>
                    <a:pt x="477" y="4977"/>
                  </a:cubicBezTo>
                  <a:close/>
                  <a:moveTo>
                    <a:pt x="5549" y="6049"/>
                  </a:moveTo>
                  <a:lnTo>
                    <a:pt x="5311" y="8526"/>
                  </a:lnTo>
                  <a:cubicBezTo>
                    <a:pt x="5264" y="9193"/>
                    <a:pt x="4978" y="9574"/>
                    <a:pt x="4740" y="9574"/>
                  </a:cubicBezTo>
                  <a:lnTo>
                    <a:pt x="4097" y="9574"/>
                  </a:lnTo>
                  <a:lnTo>
                    <a:pt x="4097" y="6049"/>
                  </a:lnTo>
                  <a:close/>
                  <a:moveTo>
                    <a:pt x="7264" y="6049"/>
                  </a:moveTo>
                  <a:lnTo>
                    <a:pt x="6812" y="8502"/>
                  </a:lnTo>
                  <a:cubicBezTo>
                    <a:pt x="6693" y="9121"/>
                    <a:pt x="6145" y="9574"/>
                    <a:pt x="5502" y="9574"/>
                  </a:cubicBezTo>
                  <a:lnTo>
                    <a:pt x="5335" y="9574"/>
                  </a:lnTo>
                  <a:cubicBezTo>
                    <a:pt x="5526" y="9335"/>
                    <a:pt x="5645" y="8978"/>
                    <a:pt x="5692" y="8550"/>
                  </a:cubicBezTo>
                  <a:lnTo>
                    <a:pt x="5930" y="6049"/>
                  </a:lnTo>
                  <a:close/>
                  <a:moveTo>
                    <a:pt x="3906" y="0"/>
                  </a:moveTo>
                  <a:cubicBezTo>
                    <a:pt x="3811" y="0"/>
                    <a:pt x="3716" y="72"/>
                    <a:pt x="3716" y="191"/>
                  </a:cubicBezTo>
                  <a:lnTo>
                    <a:pt x="3716" y="1429"/>
                  </a:lnTo>
                  <a:lnTo>
                    <a:pt x="3692" y="1429"/>
                  </a:lnTo>
                  <a:cubicBezTo>
                    <a:pt x="3478" y="1429"/>
                    <a:pt x="3263" y="1572"/>
                    <a:pt x="3216" y="1786"/>
                  </a:cubicBezTo>
                  <a:lnTo>
                    <a:pt x="3097" y="2215"/>
                  </a:lnTo>
                  <a:lnTo>
                    <a:pt x="2430" y="2215"/>
                  </a:lnTo>
                  <a:cubicBezTo>
                    <a:pt x="2239" y="2215"/>
                    <a:pt x="2049" y="2263"/>
                    <a:pt x="1906" y="2382"/>
                  </a:cubicBezTo>
                  <a:lnTo>
                    <a:pt x="1168" y="2953"/>
                  </a:lnTo>
                  <a:cubicBezTo>
                    <a:pt x="1096" y="3001"/>
                    <a:pt x="1072" y="3072"/>
                    <a:pt x="1096" y="3144"/>
                  </a:cubicBezTo>
                  <a:lnTo>
                    <a:pt x="1477" y="4620"/>
                  </a:lnTo>
                  <a:lnTo>
                    <a:pt x="477" y="4620"/>
                  </a:lnTo>
                  <a:cubicBezTo>
                    <a:pt x="334" y="4620"/>
                    <a:pt x="215" y="4668"/>
                    <a:pt x="120" y="4787"/>
                  </a:cubicBezTo>
                  <a:cubicBezTo>
                    <a:pt x="24" y="4882"/>
                    <a:pt x="1" y="5025"/>
                    <a:pt x="24" y="5144"/>
                  </a:cubicBezTo>
                  <a:cubicBezTo>
                    <a:pt x="72" y="5477"/>
                    <a:pt x="572" y="8121"/>
                    <a:pt x="644" y="8573"/>
                  </a:cubicBezTo>
                  <a:cubicBezTo>
                    <a:pt x="787" y="9359"/>
                    <a:pt x="1501" y="9955"/>
                    <a:pt x="2311" y="9955"/>
                  </a:cubicBezTo>
                  <a:lnTo>
                    <a:pt x="2692" y="9955"/>
                  </a:lnTo>
                  <a:lnTo>
                    <a:pt x="2692" y="10431"/>
                  </a:lnTo>
                  <a:cubicBezTo>
                    <a:pt x="2692" y="10550"/>
                    <a:pt x="2787" y="10621"/>
                    <a:pt x="2882" y="10621"/>
                  </a:cubicBezTo>
                  <a:cubicBezTo>
                    <a:pt x="2977" y="10621"/>
                    <a:pt x="3073" y="10550"/>
                    <a:pt x="3073" y="10431"/>
                  </a:cubicBezTo>
                  <a:lnTo>
                    <a:pt x="3073" y="9955"/>
                  </a:lnTo>
                  <a:lnTo>
                    <a:pt x="4740" y="9955"/>
                  </a:lnTo>
                  <a:lnTo>
                    <a:pt x="4740" y="12312"/>
                  </a:lnTo>
                  <a:cubicBezTo>
                    <a:pt x="4740" y="12431"/>
                    <a:pt x="4835" y="12503"/>
                    <a:pt x="4930" y="12503"/>
                  </a:cubicBezTo>
                  <a:cubicBezTo>
                    <a:pt x="5026" y="12503"/>
                    <a:pt x="5121" y="12431"/>
                    <a:pt x="5121" y="12312"/>
                  </a:cubicBezTo>
                  <a:lnTo>
                    <a:pt x="5121" y="9955"/>
                  </a:lnTo>
                  <a:lnTo>
                    <a:pt x="5502" y="9955"/>
                  </a:lnTo>
                  <a:cubicBezTo>
                    <a:pt x="6311" y="9955"/>
                    <a:pt x="7026" y="9359"/>
                    <a:pt x="7169" y="8573"/>
                  </a:cubicBezTo>
                  <a:cubicBezTo>
                    <a:pt x="7240" y="8121"/>
                    <a:pt x="7717" y="5501"/>
                    <a:pt x="7788" y="5144"/>
                  </a:cubicBezTo>
                  <a:cubicBezTo>
                    <a:pt x="7812" y="5025"/>
                    <a:pt x="7788" y="4882"/>
                    <a:pt x="7693" y="4787"/>
                  </a:cubicBezTo>
                  <a:cubicBezTo>
                    <a:pt x="7597" y="4668"/>
                    <a:pt x="7478" y="4620"/>
                    <a:pt x="7336" y="4620"/>
                  </a:cubicBezTo>
                  <a:lnTo>
                    <a:pt x="6335" y="4620"/>
                  </a:lnTo>
                  <a:lnTo>
                    <a:pt x="6359" y="4573"/>
                  </a:lnTo>
                  <a:cubicBezTo>
                    <a:pt x="6383" y="4453"/>
                    <a:pt x="6311" y="4358"/>
                    <a:pt x="6216" y="4334"/>
                  </a:cubicBezTo>
                  <a:cubicBezTo>
                    <a:pt x="6204" y="4331"/>
                    <a:pt x="6191" y="4330"/>
                    <a:pt x="6179" y="4330"/>
                  </a:cubicBezTo>
                  <a:cubicBezTo>
                    <a:pt x="6097" y="4330"/>
                    <a:pt x="6023" y="4395"/>
                    <a:pt x="6002" y="4477"/>
                  </a:cubicBezTo>
                  <a:lnTo>
                    <a:pt x="5954" y="4620"/>
                  </a:lnTo>
                  <a:lnTo>
                    <a:pt x="5168" y="4620"/>
                  </a:lnTo>
                  <a:lnTo>
                    <a:pt x="5335" y="3287"/>
                  </a:lnTo>
                  <a:lnTo>
                    <a:pt x="6311" y="3287"/>
                  </a:lnTo>
                  <a:lnTo>
                    <a:pt x="6192" y="3739"/>
                  </a:lnTo>
                  <a:cubicBezTo>
                    <a:pt x="6169" y="3834"/>
                    <a:pt x="6216" y="3930"/>
                    <a:pt x="6311" y="3953"/>
                  </a:cubicBezTo>
                  <a:cubicBezTo>
                    <a:pt x="6328" y="3957"/>
                    <a:pt x="6345" y="3959"/>
                    <a:pt x="6362" y="3959"/>
                  </a:cubicBezTo>
                  <a:cubicBezTo>
                    <a:pt x="6445" y="3959"/>
                    <a:pt x="6530" y="3913"/>
                    <a:pt x="6550" y="3834"/>
                  </a:cubicBezTo>
                  <a:lnTo>
                    <a:pt x="6716" y="3144"/>
                  </a:lnTo>
                  <a:cubicBezTo>
                    <a:pt x="6740" y="3072"/>
                    <a:pt x="6716" y="3001"/>
                    <a:pt x="6645" y="2953"/>
                  </a:cubicBezTo>
                  <a:lnTo>
                    <a:pt x="5907" y="2382"/>
                  </a:lnTo>
                  <a:cubicBezTo>
                    <a:pt x="5764" y="2263"/>
                    <a:pt x="5573" y="2215"/>
                    <a:pt x="5407" y="2215"/>
                  </a:cubicBezTo>
                  <a:lnTo>
                    <a:pt x="4716" y="2215"/>
                  </a:lnTo>
                  <a:lnTo>
                    <a:pt x="4597" y="1786"/>
                  </a:lnTo>
                  <a:cubicBezTo>
                    <a:pt x="4549" y="1572"/>
                    <a:pt x="4335" y="1429"/>
                    <a:pt x="4121" y="1429"/>
                  </a:cubicBezTo>
                  <a:lnTo>
                    <a:pt x="4097" y="1429"/>
                  </a:lnTo>
                  <a:lnTo>
                    <a:pt x="4097" y="191"/>
                  </a:lnTo>
                  <a:cubicBezTo>
                    <a:pt x="4097" y="72"/>
                    <a:pt x="4001" y="0"/>
                    <a:pt x="39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49"/>
            <p:cNvSpPr/>
            <p:nvPr/>
          </p:nvSpPr>
          <p:spPr>
            <a:xfrm>
              <a:off x="2170845" y="4053571"/>
              <a:ext cx="16420" cy="28513"/>
            </a:xfrm>
            <a:custGeom>
              <a:avLst/>
              <a:gdLst/>
              <a:ahLst/>
              <a:cxnLst/>
              <a:rect l="l" t="t" r="r" b="b"/>
              <a:pathLst>
                <a:path w="478" h="830" extrusionOk="0">
                  <a:moveTo>
                    <a:pt x="257" y="1"/>
                  </a:moveTo>
                  <a:cubicBezTo>
                    <a:pt x="199" y="1"/>
                    <a:pt x="148" y="26"/>
                    <a:pt x="120" y="67"/>
                  </a:cubicBezTo>
                  <a:cubicBezTo>
                    <a:pt x="48" y="163"/>
                    <a:pt x="1" y="282"/>
                    <a:pt x="1" y="401"/>
                  </a:cubicBezTo>
                  <a:cubicBezTo>
                    <a:pt x="1" y="520"/>
                    <a:pt x="48" y="639"/>
                    <a:pt x="120" y="734"/>
                  </a:cubicBezTo>
                  <a:cubicBezTo>
                    <a:pt x="144" y="806"/>
                    <a:pt x="215" y="830"/>
                    <a:pt x="263" y="830"/>
                  </a:cubicBezTo>
                  <a:cubicBezTo>
                    <a:pt x="310" y="830"/>
                    <a:pt x="334" y="806"/>
                    <a:pt x="382" y="782"/>
                  </a:cubicBezTo>
                  <a:cubicBezTo>
                    <a:pt x="453" y="734"/>
                    <a:pt x="477" y="615"/>
                    <a:pt x="406" y="520"/>
                  </a:cubicBezTo>
                  <a:cubicBezTo>
                    <a:pt x="382" y="496"/>
                    <a:pt x="382" y="449"/>
                    <a:pt x="382" y="401"/>
                  </a:cubicBezTo>
                  <a:cubicBezTo>
                    <a:pt x="382" y="377"/>
                    <a:pt x="382" y="329"/>
                    <a:pt x="406" y="282"/>
                  </a:cubicBezTo>
                  <a:cubicBezTo>
                    <a:pt x="477" y="210"/>
                    <a:pt x="453" y="91"/>
                    <a:pt x="382" y="44"/>
                  </a:cubicBezTo>
                  <a:cubicBezTo>
                    <a:pt x="342" y="14"/>
                    <a:pt x="298" y="1"/>
                    <a:pt x="2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49"/>
            <p:cNvSpPr/>
            <p:nvPr/>
          </p:nvSpPr>
          <p:spPr>
            <a:xfrm>
              <a:off x="2150405" y="4039658"/>
              <a:ext cx="21299" cy="56338"/>
            </a:xfrm>
            <a:custGeom>
              <a:avLst/>
              <a:gdLst/>
              <a:ahLst/>
              <a:cxnLst/>
              <a:rect l="l" t="t" r="r" b="b"/>
              <a:pathLst>
                <a:path w="620" h="1640" extrusionOk="0">
                  <a:moveTo>
                    <a:pt x="416" y="1"/>
                  </a:moveTo>
                  <a:cubicBezTo>
                    <a:pt x="361" y="1"/>
                    <a:pt x="304" y="26"/>
                    <a:pt x="262" y="68"/>
                  </a:cubicBezTo>
                  <a:cubicBezTo>
                    <a:pt x="96" y="282"/>
                    <a:pt x="0" y="544"/>
                    <a:pt x="0" y="806"/>
                  </a:cubicBezTo>
                  <a:cubicBezTo>
                    <a:pt x="0" y="1092"/>
                    <a:pt x="96" y="1354"/>
                    <a:pt x="262" y="1568"/>
                  </a:cubicBezTo>
                  <a:cubicBezTo>
                    <a:pt x="310" y="1616"/>
                    <a:pt x="358" y="1639"/>
                    <a:pt x="405" y="1639"/>
                  </a:cubicBezTo>
                  <a:cubicBezTo>
                    <a:pt x="453" y="1639"/>
                    <a:pt x="501" y="1616"/>
                    <a:pt x="524" y="1592"/>
                  </a:cubicBezTo>
                  <a:cubicBezTo>
                    <a:pt x="596" y="1520"/>
                    <a:pt x="620" y="1401"/>
                    <a:pt x="548" y="1330"/>
                  </a:cubicBezTo>
                  <a:cubicBezTo>
                    <a:pt x="429" y="1187"/>
                    <a:pt x="358" y="996"/>
                    <a:pt x="358" y="806"/>
                  </a:cubicBezTo>
                  <a:cubicBezTo>
                    <a:pt x="358" y="615"/>
                    <a:pt x="429" y="449"/>
                    <a:pt x="548" y="306"/>
                  </a:cubicBezTo>
                  <a:cubicBezTo>
                    <a:pt x="620" y="211"/>
                    <a:pt x="596" y="91"/>
                    <a:pt x="524" y="44"/>
                  </a:cubicBezTo>
                  <a:cubicBezTo>
                    <a:pt x="494" y="14"/>
                    <a:pt x="456" y="1"/>
                    <a:pt x="4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49"/>
            <p:cNvSpPr/>
            <p:nvPr/>
          </p:nvSpPr>
          <p:spPr>
            <a:xfrm>
              <a:off x="2229759" y="4053571"/>
              <a:ext cx="16386" cy="28513"/>
            </a:xfrm>
            <a:custGeom>
              <a:avLst/>
              <a:gdLst/>
              <a:ahLst/>
              <a:cxnLst/>
              <a:rect l="l" t="t" r="r" b="b"/>
              <a:pathLst>
                <a:path w="477" h="830" extrusionOk="0">
                  <a:moveTo>
                    <a:pt x="221" y="1"/>
                  </a:moveTo>
                  <a:cubicBezTo>
                    <a:pt x="180" y="1"/>
                    <a:pt x="136" y="14"/>
                    <a:pt x="96" y="44"/>
                  </a:cubicBezTo>
                  <a:cubicBezTo>
                    <a:pt x="24" y="91"/>
                    <a:pt x="0" y="210"/>
                    <a:pt x="72" y="282"/>
                  </a:cubicBezTo>
                  <a:cubicBezTo>
                    <a:pt x="96" y="329"/>
                    <a:pt x="96" y="377"/>
                    <a:pt x="96" y="401"/>
                  </a:cubicBezTo>
                  <a:cubicBezTo>
                    <a:pt x="96" y="449"/>
                    <a:pt x="96" y="496"/>
                    <a:pt x="72" y="520"/>
                  </a:cubicBezTo>
                  <a:cubicBezTo>
                    <a:pt x="0" y="615"/>
                    <a:pt x="24" y="734"/>
                    <a:pt x="96" y="782"/>
                  </a:cubicBezTo>
                  <a:cubicBezTo>
                    <a:pt x="143" y="806"/>
                    <a:pt x="167" y="830"/>
                    <a:pt x="215" y="830"/>
                  </a:cubicBezTo>
                  <a:cubicBezTo>
                    <a:pt x="262" y="830"/>
                    <a:pt x="334" y="806"/>
                    <a:pt x="358" y="734"/>
                  </a:cubicBezTo>
                  <a:cubicBezTo>
                    <a:pt x="429" y="639"/>
                    <a:pt x="477" y="520"/>
                    <a:pt x="477" y="401"/>
                  </a:cubicBezTo>
                  <a:cubicBezTo>
                    <a:pt x="477" y="282"/>
                    <a:pt x="429" y="163"/>
                    <a:pt x="358" y="67"/>
                  </a:cubicBezTo>
                  <a:cubicBezTo>
                    <a:pt x="330" y="26"/>
                    <a:pt x="278" y="1"/>
                    <a:pt x="2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49"/>
            <p:cNvSpPr/>
            <p:nvPr/>
          </p:nvSpPr>
          <p:spPr>
            <a:xfrm>
              <a:off x="2245287" y="4039658"/>
              <a:ext cx="21333" cy="56338"/>
            </a:xfrm>
            <a:custGeom>
              <a:avLst/>
              <a:gdLst/>
              <a:ahLst/>
              <a:cxnLst/>
              <a:rect l="l" t="t" r="r" b="b"/>
              <a:pathLst>
                <a:path w="621" h="1640" extrusionOk="0">
                  <a:moveTo>
                    <a:pt x="204" y="1"/>
                  </a:moveTo>
                  <a:cubicBezTo>
                    <a:pt x="164" y="1"/>
                    <a:pt x="126" y="14"/>
                    <a:pt x="96" y="44"/>
                  </a:cubicBezTo>
                  <a:cubicBezTo>
                    <a:pt x="25" y="115"/>
                    <a:pt x="1" y="211"/>
                    <a:pt x="72" y="306"/>
                  </a:cubicBezTo>
                  <a:cubicBezTo>
                    <a:pt x="191" y="449"/>
                    <a:pt x="263" y="615"/>
                    <a:pt x="263" y="806"/>
                  </a:cubicBezTo>
                  <a:cubicBezTo>
                    <a:pt x="263" y="996"/>
                    <a:pt x="191" y="1187"/>
                    <a:pt x="72" y="1330"/>
                  </a:cubicBezTo>
                  <a:cubicBezTo>
                    <a:pt x="1" y="1401"/>
                    <a:pt x="25" y="1520"/>
                    <a:pt x="96" y="1592"/>
                  </a:cubicBezTo>
                  <a:cubicBezTo>
                    <a:pt x="144" y="1616"/>
                    <a:pt x="168" y="1639"/>
                    <a:pt x="215" y="1639"/>
                  </a:cubicBezTo>
                  <a:cubicBezTo>
                    <a:pt x="263" y="1639"/>
                    <a:pt x="310" y="1616"/>
                    <a:pt x="358" y="1568"/>
                  </a:cubicBezTo>
                  <a:cubicBezTo>
                    <a:pt x="525" y="1354"/>
                    <a:pt x="620" y="1092"/>
                    <a:pt x="620" y="806"/>
                  </a:cubicBezTo>
                  <a:cubicBezTo>
                    <a:pt x="620" y="544"/>
                    <a:pt x="525" y="282"/>
                    <a:pt x="358" y="68"/>
                  </a:cubicBezTo>
                  <a:cubicBezTo>
                    <a:pt x="317" y="26"/>
                    <a:pt x="259" y="1"/>
                    <a:pt x="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49"/>
            <p:cNvSpPr/>
            <p:nvPr/>
          </p:nvSpPr>
          <p:spPr>
            <a:xfrm>
              <a:off x="2166757" y="4417467"/>
              <a:ext cx="13123" cy="51563"/>
            </a:xfrm>
            <a:custGeom>
              <a:avLst/>
              <a:gdLst/>
              <a:ahLst/>
              <a:cxnLst/>
              <a:rect l="l" t="t" r="r" b="b"/>
              <a:pathLst>
                <a:path w="382" h="1501" extrusionOk="0">
                  <a:moveTo>
                    <a:pt x="191" y="0"/>
                  </a:moveTo>
                  <a:cubicBezTo>
                    <a:pt x="96" y="0"/>
                    <a:pt x="1" y="72"/>
                    <a:pt x="1" y="167"/>
                  </a:cubicBezTo>
                  <a:lnTo>
                    <a:pt x="1" y="1310"/>
                  </a:lnTo>
                  <a:cubicBezTo>
                    <a:pt x="1" y="1429"/>
                    <a:pt x="96" y="1501"/>
                    <a:pt x="191" y="1501"/>
                  </a:cubicBezTo>
                  <a:cubicBezTo>
                    <a:pt x="286" y="1501"/>
                    <a:pt x="382" y="1429"/>
                    <a:pt x="382" y="1310"/>
                  </a:cubicBezTo>
                  <a:lnTo>
                    <a:pt x="382" y="167"/>
                  </a:lnTo>
                  <a:cubicBezTo>
                    <a:pt x="382" y="72"/>
                    <a:pt x="286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49"/>
          <p:cNvGrpSpPr/>
          <p:nvPr/>
        </p:nvGrpSpPr>
        <p:grpSpPr>
          <a:xfrm>
            <a:off x="1513272" y="1469198"/>
            <a:ext cx="297928" cy="445573"/>
            <a:chOff x="3440513" y="4039520"/>
            <a:chExt cx="287187" cy="429509"/>
          </a:xfrm>
        </p:grpSpPr>
        <p:sp>
          <p:nvSpPr>
            <p:cNvPr id="394" name="Google Shape;394;p49"/>
            <p:cNvSpPr/>
            <p:nvPr/>
          </p:nvSpPr>
          <p:spPr>
            <a:xfrm>
              <a:off x="3523956" y="4270197"/>
              <a:ext cx="49124" cy="131742"/>
            </a:xfrm>
            <a:custGeom>
              <a:avLst/>
              <a:gdLst/>
              <a:ahLst/>
              <a:cxnLst/>
              <a:rect l="l" t="t" r="r" b="b"/>
              <a:pathLst>
                <a:path w="1430" h="3835" extrusionOk="0">
                  <a:moveTo>
                    <a:pt x="1239" y="1"/>
                  </a:moveTo>
                  <a:cubicBezTo>
                    <a:pt x="1144" y="1"/>
                    <a:pt x="1049" y="72"/>
                    <a:pt x="1049" y="191"/>
                  </a:cubicBezTo>
                  <a:cubicBezTo>
                    <a:pt x="1001" y="1072"/>
                    <a:pt x="739" y="1858"/>
                    <a:pt x="358" y="2216"/>
                  </a:cubicBezTo>
                  <a:cubicBezTo>
                    <a:pt x="144" y="2430"/>
                    <a:pt x="1" y="2859"/>
                    <a:pt x="1" y="3335"/>
                  </a:cubicBezTo>
                  <a:lnTo>
                    <a:pt x="1" y="3668"/>
                  </a:lnTo>
                  <a:cubicBezTo>
                    <a:pt x="1" y="3764"/>
                    <a:pt x="72" y="3835"/>
                    <a:pt x="191" y="3835"/>
                  </a:cubicBezTo>
                  <a:cubicBezTo>
                    <a:pt x="287" y="3835"/>
                    <a:pt x="358" y="3764"/>
                    <a:pt x="358" y="3668"/>
                  </a:cubicBezTo>
                  <a:lnTo>
                    <a:pt x="358" y="3335"/>
                  </a:lnTo>
                  <a:cubicBezTo>
                    <a:pt x="358" y="2906"/>
                    <a:pt x="501" y="2597"/>
                    <a:pt x="620" y="2478"/>
                  </a:cubicBezTo>
                  <a:cubicBezTo>
                    <a:pt x="1073" y="2049"/>
                    <a:pt x="1358" y="1215"/>
                    <a:pt x="1406" y="215"/>
                  </a:cubicBezTo>
                  <a:cubicBezTo>
                    <a:pt x="1430" y="96"/>
                    <a:pt x="1335" y="25"/>
                    <a:pt x="1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49"/>
            <p:cNvSpPr/>
            <p:nvPr/>
          </p:nvSpPr>
          <p:spPr>
            <a:xfrm>
              <a:off x="3591046" y="4270197"/>
              <a:ext cx="48300" cy="131742"/>
            </a:xfrm>
            <a:custGeom>
              <a:avLst/>
              <a:gdLst/>
              <a:ahLst/>
              <a:cxnLst/>
              <a:rect l="l" t="t" r="r" b="b"/>
              <a:pathLst>
                <a:path w="1406" h="3835" extrusionOk="0">
                  <a:moveTo>
                    <a:pt x="167" y="1"/>
                  </a:moveTo>
                  <a:cubicBezTo>
                    <a:pt x="72" y="25"/>
                    <a:pt x="1" y="96"/>
                    <a:pt x="1" y="215"/>
                  </a:cubicBezTo>
                  <a:cubicBezTo>
                    <a:pt x="48" y="1215"/>
                    <a:pt x="358" y="2049"/>
                    <a:pt x="810" y="2478"/>
                  </a:cubicBezTo>
                  <a:cubicBezTo>
                    <a:pt x="929" y="2597"/>
                    <a:pt x="1049" y="2906"/>
                    <a:pt x="1049" y="3335"/>
                  </a:cubicBezTo>
                  <a:lnTo>
                    <a:pt x="1049" y="3668"/>
                  </a:lnTo>
                  <a:cubicBezTo>
                    <a:pt x="1049" y="3764"/>
                    <a:pt x="1120" y="3835"/>
                    <a:pt x="1239" y="3835"/>
                  </a:cubicBezTo>
                  <a:cubicBezTo>
                    <a:pt x="1334" y="3835"/>
                    <a:pt x="1406" y="3764"/>
                    <a:pt x="1406" y="3668"/>
                  </a:cubicBezTo>
                  <a:lnTo>
                    <a:pt x="1406" y="3335"/>
                  </a:lnTo>
                  <a:cubicBezTo>
                    <a:pt x="1406" y="2859"/>
                    <a:pt x="1287" y="2430"/>
                    <a:pt x="1049" y="2216"/>
                  </a:cubicBezTo>
                  <a:cubicBezTo>
                    <a:pt x="668" y="1858"/>
                    <a:pt x="406" y="1072"/>
                    <a:pt x="358" y="191"/>
                  </a:cubicBezTo>
                  <a:cubicBezTo>
                    <a:pt x="358" y="72"/>
                    <a:pt x="263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49"/>
            <p:cNvSpPr/>
            <p:nvPr/>
          </p:nvSpPr>
          <p:spPr>
            <a:xfrm>
              <a:off x="3565694" y="4212932"/>
              <a:ext cx="32772" cy="15837"/>
            </a:xfrm>
            <a:custGeom>
              <a:avLst/>
              <a:gdLst/>
              <a:ahLst/>
              <a:cxnLst/>
              <a:rect l="l" t="t" r="r" b="b"/>
              <a:pathLst>
                <a:path w="954" h="461" extrusionOk="0">
                  <a:moveTo>
                    <a:pt x="468" y="1"/>
                  </a:moveTo>
                  <a:cubicBezTo>
                    <a:pt x="340" y="1"/>
                    <a:pt x="215" y="48"/>
                    <a:pt x="96" y="144"/>
                  </a:cubicBezTo>
                  <a:cubicBezTo>
                    <a:pt x="0" y="191"/>
                    <a:pt x="0" y="310"/>
                    <a:pt x="48" y="382"/>
                  </a:cubicBezTo>
                  <a:cubicBezTo>
                    <a:pt x="90" y="438"/>
                    <a:pt x="148" y="461"/>
                    <a:pt x="204" y="461"/>
                  </a:cubicBezTo>
                  <a:cubicBezTo>
                    <a:pt x="243" y="461"/>
                    <a:pt x="280" y="449"/>
                    <a:pt x="310" y="429"/>
                  </a:cubicBezTo>
                  <a:cubicBezTo>
                    <a:pt x="370" y="382"/>
                    <a:pt x="423" y="358"/>
                    <a:pt x="474" y="358"/>
                  </a:cubicBezTo>
                  <a:cubicBezTo>
                    <a:pt x="524" y="358"/>
                    <a:pt x="572" y="382"/>
                    <a:pt x="620" y="429"/>
                  </a:cubicBezTo>
                  <a:cubicBezTo>
                    <a:pt x="667" y="453"/>
                    <a:pt x="691" y="453"/>
                    <a:pt x="739" y="453"/>
                  </a:cubicBezTo>
                  <a:cubicBezTo>
                    <a:pt x="786" y="453"/>
                    <a:pt x="858" y="429"/>
                    <a:pt x="882" y="382"/>
                  </a:cubicBezTo>
                  <a:cubicBezTo>
                    <a:pt x="953" y="310"/>
                    <a:pt x="929" y="191"/>
                    <a:pt x="858" y="144"/>
                  </a:cubicBezTo>
                  <a:cubicBezTo>
                    <a:pt x="727" y="48"/>
                    <a:pt x="596" y="1"/>
                    <a:pt x="4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49"/>
            <p:cNvSpPr/>
            <p:nvPr/>
          </p:nvSpPr>
          <p:spPr>
            <a:xfrm>
              <a:off x="3496989" y="4434643"/>
              <a:ext cx="16386" cy="13123"/>
            </a:xfrm>
            <a:custGeom>
              <a:avLst/>
              <a:gdLst/>
              <a:ahLst/>
              <a:cxnLst/>
              <a:rect l="l" t="t" r="r" b="b"/>
              <a:pathLst>
                <a:path w="477" h="382" extrusionOk="0">
                  <a:moveTo>
                    <a:pt x="167" y="1"/>
                  </a:moveTo>
                  <a:cubicBezTo>
                    <a:pt x="71" y="1"/>
                    <a:pt x="0" y="96"/>
                    <a:pt x="0" y="191"/>
                  </a:cubicBezTo>
                  <a:cubicBezTo>
                    <a:pt x="0" y="286"/>
                    <a:pt x="71" y="382"/>
                    <a:pt x="167" y="382"/>
                  </a:cubicBezTo>
                  <a:lnTo>
                    <a:pt x="310" y="382"/>
                  </a:lnTo>
                  <a:cubicBezTo>
                    <a:pt x="405" y="382"/>
                    <a:pt x="476" y="286"/>
                    <a:pt x="476" y="191"/>
                  </a:cubicBezTo>
                  <a:cubicBezTo>
                    <a:pt x="476" y="96"/>
                    <a:pt x="405" y="1"/>
                    <a:pt x="3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49"/>
            <p:cNvSpPr/>
            <p:nvPr/>
          </p:nvSpPr>
          <p:spPr>
            <a:xfrm>
              <a:off x="3573045" y="4434643"/>
              <a:ext cx="17211" cy="13123"/>
            </a:xfrm>
            <a:custGeom>
              <a:avLst/>
              <a:gdLst/>
              <a:ahLst/>
              <a:cxnLst/>
              <a:rect l="l" t="t" r="r" b="b"/>
              <a:pathLst>
                <a:path w="501" h="382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286"/>
                    <a:pt x="96" y="382"/>
                    <a:pt x="191" y="382"/>
                  </a:cubicBezTo>
                  <a:lnTo>
                    <a:pt x="310" y="382"/>
                  </a:lnTo>
                  <a:cubicBezTo>
                    <a:pt x="429" y="382"/>
                    <a:pt x="501" y="286"/>
                    <a:pt x="501" y="191"/>
                  </a:cubicBezTo>
                  <a:cubicBezTo>
                    <a:pt x="501" y="96"/>
                    <a:pt x="429" y="1"/>
                    <a:pt x="3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9"/>
            <p:cNvSpPr/>
            <p:nvPr/>
          </p:nvSpPr>
          <p:spPr>
            <a:xfrm>
              <a:off x="3649960" y="4434643"/>
              <a:ext cx="17211" cy="13123"/>
            </a:xfrm>
            <a:custGeom>
              <a:avLst/>
              <a:gdLst/>
              <a:ahLst/>
              <a:cxnLst/>
              <a:rect l="l" t="t" r="r" b="b"/>
              <a:pathLst>
                <a:path w="501" h="382" extrusionOk="0">
                  <a:moveTo>
                    <a:pt x="191" y="1"/>
                  </a:moveTo>
                  <a:cubicBezTo>
                    <a:pt x="72" y="1"/>
                    <a:pt x="0" y="96"/>
                    <a:pt x="0" y="191"/>
                  </a:cubicBezTo>
                  <a:cubicBezTo>
                    <a:pt x="0" y="286"/>
                    <a:pt x="72" y="382"/>
                    <a:pt x="191" y="382"/>
                  </a:cubicBezTo>
                  <a:lnTo>
                    <a:pt x="310" y="382"/>
                  </a:lnTo>
                  <a:cubicBezTo>
                    <a:pt x="405" y="382"/>
                    <a:pt x="500" y="286"/>
                    <a:pt x="500" y="191"/>
                  </a:cubicBezTo>
                  <a:cubicBezTo>
                    <a:pt x="500" y="96"/>
                    <a:pt x="405" y="1"/>
                    <a:pt x="3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49"/>
            <p:cNvSpPr/>
            <p:nvPr/>
          </p:nvSpPr>
          <p:spPr>
            <a:xfrm>
              <a:off x="3577958" y="4343849"/>
              <a:ext cx="12298" cy="58090"/>
            </a:xfrm>
            <a:custGeom>
              <a:avLst/>
              <a:gdLst/>
              <a:ahLst/>
              <a:cxnLst/>
              <a:rect l="l" t="t" r="r" b="b"/>
              <a:pathLst>
                <a:path w="358" h="1691" extrusionOk="0">
                  <a:moveTo>
                    <a:pt x="167" y="0"/>
                  </a:moveTo>
                  <a:cubicBezTo>
                    <a:pt x="72" y="0"/>
                    <a:pt x="1" y="95"/>
                    <a:pt x="1" y="191"/>
                  </a:cubicBezTo>
                  <a:lnTo>
                    <a:pt x="1" y="1524"/>
                  </a:lnTo>
                  <a:cubicBezTo>
                    <a:pt x="1" y="1620"/>
                    <a:pt x="72" y="1691"/>
                    <a:pt x="167" y="1691"/>
                  </a:cubicBezTo>
                  <a:cubicBezTo>
                    <a:pt x="286" y="1691"/>
                    <a:pt x="358" y="1620"/>
                    <a:pt x="358" y="1524"/>
                  </a:cubicBezTo>
                  <a:lnTo>
                    <a:pt x="358" y="191"/>
                  </a:lnTo>
                  <a:cubicBezTo>
                    <a:pt x="358" y="95"/>
                    <a:pt x="286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49"/>
            <p:cNvSpPr/>
            <p:nvPr/>
          </p:nvSpPr>
          <p:spPr>
            <a:xfrm>
              <a:off x="3694962" y="4179404"/>
              <a:ext cx="12298" cy="30299"/>
            </a:xfrm>
            <a:custGeom>
              <a:avLst/>
              <a:gdLst/>
              <a:ahLst/>
              <a:cxnLst/>
              <a:rect l="l" t="t" r="r" b="b"/>
              <a:pathLst>
                <a:path w="358" h="88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691"/>
                  </a:lnTo>
                  <a:cubicBezTo>
                    <a:pt x="0" y="786"/>
                    <a:pt x="72" y="882"/>
                    <a:pt x="167" y="882"/>
                  </a:cubicBezTo>
                  <a:cubicBezTo>
                    <a:pt x="286" y="882"/>
                    <a:pt x="357" y="786"/>
                    <a:pt x="357" y="691"/>
                  </a:cubicBezTo>
                  <a:lnTo>
                    <a:pt x="357" y="167"/>
                  </a:lnTo>
                  <a:cubicBezTo>
                    <a:pt x="357" y="72"/>
                    <a:pt x="286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49"/>
            <p:cNvSpPr/>
            <p:nvPr/>
          </p:nvSpPr>
          <p:spPr>
            <a:xfrm>
              <a:off x="3460163" y="4179404"/>
              <a:ext cx="13123" cy="30299"/>
            </a:xfrm>
            <a:custGeom>
              <a:avLst/>
              <a:gdLst/>
              <a:ahLst/>
              <a:cxnLst/>
              <a:rect l="l" t="t" r="r" b="b"/>
              <a:pathLst>
                <a:path w="382" h="882" extrusionOk="0">
                  <a:moveTo>
                    <a:pt x="191" y="0"/>
                  </a:moveTo>
                  <a:cubicBezTo>
                    <a:pt x="96" y="0"/>
                    <a:pt x="0" y="72"/>
                    <a:pt x="0" y="167"/>
                  </a:cubicBezTo>
                  <a:lnTo>
                    <a:pt x="0" y="691"/>
                  </a:lnTo>
                  <a:cubicBezTo>
                    <a:pt x="0" y="786"/>
                    <a:pt x="96" y="882"/>
                    <a:pt x="191" y="882"/>
                  </a:cubicBezTo>
                  <a:cubicBezTo>
                    <a:pt x="286" y="882"/>
                    <a:pt x="381" y="786"/>
                    <a:pt x="381" y="691"/>
                  </a:cubicBezTo>
                  <a:lnTo>
                    <a:pt x="381" y="167"/>
                  </a:lnTo>
                  <a:cubicBezTo>
                    <a:pt x="381" y="72"/>
                    <a:pt x="286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49"/>
            <p:cNvSpPr/>
            <p:nvPr/>
          </p:nvSpPr>
          <p:spPr>
            <a:xfrm>
              <a:off x="3440513" y="4039520"/>
              <a:ext cx="287187" cy="429509"/>
            </a:xfrm>
            <a:custGeom>
              <a:avLst/>
              <a:gdLst/>
              <a:ahLst/>
              <a:cxnLst/>
              <a:rect l="l" t="t" r="r" b="b"/>
              <a:pathLst>
                <a:path w="8360" h="12503" extrusionOk="0">
                  <a:moveTo>
                    <a:pt x="1811" y="4692"/>
                  </a:moveTo>
                  <a:lnTo>
                    <a:pt x="1811" y="5311"/>
                  </a:lnTo>
                  <a:lnTo>
                    <a:pt x="1525" y="5311"/>
                  </a:lnTo>
                  <a:lnTo>
                    <a:pt x="1525" y="4692"/>
                  </a:lnTo>
                  <a:close/>
                  <a:moveTo>
                    <a:pt x="6812" y="4692"/>
                  </a:moveTo>
                  <a:lnTo>
                    <a:pt x="6812" y="5311"/>
                  </a:lnTo>
                  <a:lnTo>
                    <a:pt x="6550" y="5311"/>
                  </a:lnTo>
                  <a:lnTo>
                    <a:pt x="6550" y="4692"/>
                  </a:lnTo>
                  <a:close/>
                  <a:moveTo>
                    <a:pt x="763" y="2953"/>
                  </a:moveTo>
                  <a:cubicBezTo>
                    <a:pt x="1025" y="3215"/>
                    <a:pt x="1168" y="3572"/>
                    <a:pt x="1168" y="3953"/>
                  </a:cubicBezTo>
                  <a:lnTo>
                    <a:pt x="1168" y="6716"/>
                  </a:lnTo>
                  <a:lnTo>
                    <a:pt x="358" y="6716"/>
                  </a:lnTo>
                  <a:lnTo>
                    <a:pt x="358" y="3953"/>
                  </a:lnTo>
                  <a:cubicBezTo>
                    <a:pt x="358" y="3572"/>
                    <a:pt x="501" y="3215"/>
                    <a:pt x="763" y="2953"/>
                  </a:cubicBezTo>
                  <a:close/>
                  <a:moveTo>
                    <a:pt x="1168" y="7097"/>
                  </a:moveTo>
                  <a:lnTo>
                    <a:pt x="1168" y="7930"/>
                  </a:lnTo>
                  <a:cubicBezTo>
                    <a:pt x="1168" y="8097"/>
                    <a:pt x="1025" y="8264"/>
                    <a:pt x="834" y="8264"/>
                  </a:cubicBezTo>
                  <a:lnTo>
                    <a:pt x="691" y="8264"/>
                  </a:lnTo>
                  <a:cubicBezTo>
                    <a:pt x="501" y="8264"/>
                    <a:pt x="358" y="8097"/>
                    <a:pt x="358" y="7930"/>
                  </a:cubicBezTo>
                  <a:lnTo>
                    <a:pt x="358" y="7097"/>
                  </a:lnTo>
                  <a:close/>
                  <a:moveTo>
                    <a:pt x="7979" y="7097"/>
                  </a:moveTo>
                  <a:lnTo>
                    <a:pt x="7979" y="7930"/>
                  </a:lnTo>
                  <a:cubicBezTo>
                    <a:pt x="7979" y="8097"/>
                    <a:pt x="7836" y="8264"/>
                    <a:pt x="7669" y="8264"/>
                  </a:cubicBezTo>
                  <a:lnTo>
                    <a:pt x="7502" y="8264"/>
                  </a:lnTo>
                  <a:cubicBezTo>
                    <a:pt x="7336" y="8264"/>
                    <a:pt x="7169" y="8097"/>
                    <a:pt x="7169" y="7930"/>
                  </a:cubicBezTo>
                  <a:lnTo>
                    <a:pt x="7169" y="7097"/>
                  </a:lnTo>
                  <a:close/>
                  <a:moveTo>
                    <a:pt x="5812" y="2572"/>
                  </a:moveTo>
                  <a:cubicBezTo>
                    <a:pt x="5978" y="3048"/>
                    <a:pt x="6050" y="3549"/>
                    <a:pt x="6050" y="4049"/>
                  </a:cubicBezTo>
                  <a:lnTo>
                    <a:pt x="6050" y="8478"/>
                  </a:lnTo>
                  <a:cubicBezTo>
                    <a:pt x="5597" y="8073"/>
                    <a:pt x="5311" y="7502"/>
                    <a:pt x="5240" y="6883"/>
                  </a:cubicBezTo>
                  <a:lnTo>
                    <a:pt x="5073" y="5382"/>
                  </a:lnTo>
                  <a:cubicBezTo>
                    <a:pt x="5026" y="4882"/>
                    <a:pt x="4788" y="4430"/>
                    <a:pt x="4454" y="4072"/>
                  </a:cubicBezTo>
                  <a:cubicBezTo>
                    <a:pt x="4359" y="3989"/>
                    <a:pt x="4234" y="3947"/>
                    <a:pt x="4112" y="3947"/>
                  </a:cubicBezTo>
                  <a:cubicBezTo>
                    <a:pt x="3990" y="3947"/>
                    <a:pt x="3871" y="3989"/>
                    <a:pt x="3787" y="4072"/>
                  </a:cubicBezTo>
                  <a:cubicBezTo>
                    <a:pt x="3430" y="4430"/>
                    <a:pt x="3216" y="4882"/>
                    <a:pt x="3144" y="5382"/>
                  </a:cubicBezTo>
                  <a:lnTo>
                    <a:pt x="2978" y="6883"/>
                  </a:lnTo>
                  <a:cubicBezTo>
                    <a:pt x="2930" y="7502"/>
                    <a:pt x="2620" y="8073"/>
                    <a:pt x="2168" y="8478"/>
                  </a:cubicBezTo>
                  <a:lnTo>
                    <a:pt x="2168" y="4049"/>
                  </a:lnTo>
                  <a:cubicBezTo>
                    <a:pt x="2168" y="3549"/>
                    <a:pt x="2263" y="3048"/>
                    <a:pt x="2406" y="2572"/>
                  </a:cubicBezTo>
                  <a:close/>
                  <a:moveTo>
                    <a:pt x="2263" y="11264"/>
                  </a:moveTo>
                  <a:lnTo>
                    <a:pt x="2430" y="12098"/>
                  </a:lnTo>
                  <a:cubicBezTo>
                    <a:pt x="2430" y="12122"/>
                    <a:pt x="2430" y="12122"/>
                    <a:pt x="2430" y="12122"/>
                  </a:cubicBezTo>
                  <a:cubicBezTo>
                    <a:pt x="2406" y="12122"/>
                    <a:pt x="2406" y="12146"/>
                    <a:pt x="2406" y="12146"/>
                  </a:cubicBezTo>
                  <a:lnTo>
                    <a:pt x="1382" y="12146"/>
                  </a:lnTo>
                  <a:cubicBezTo>
                    <a:pt x="1358" y="12146"/>
                    <a:pt x="1358" y="12122"/>
                    <a:pt x="1334" y="12122"/>
                  </a:cubicBezTo>
                  <a:cubicBezTo>
                    <a:pt x="1334" y="12122"/>
                    <a:pt x="1334" y="12122"/>
                    <a:pt x="1334" y="12098"/>
                  </a:cubicBezTo>
                  <a:lnTo>
                    <a:pt x="1501" y="11264"/>
                  </a:lnTo>
                  <a:close/>
                  <a:moveTo>
                    <a:pt x="4502" y="11264"/>
                  </a:moveTo>
                  <a:lnTo>
                    <a:pt x="4645" y="12098"/>
                  </a:lnTo>
                  <a:cubicBezTo>
                    <a:pt x="4668" y="12122"/>
                    <a:pt x="4645" y="12122"/>
                    <a:pt x="4645" y="12122"/>
                  </a:cubicBezTo>
                  <a:cubicBezTo>
                    <a:pt x="4645" y="12122"/>
                    <a:pt x="4645" y="12146"/>
                    <a:pt x="4621" y="12146"/>
                  </a:cubicBezTo>
                  <a:lnTo>
                    <a:pt x="3597" y="12146"/>
                  </a:lnTo>
                  <a:cubicBezTo>
                    <a:pt x="3597" y="12146"/>
                    <a:pt x="3573" y="12122"/>
                    <a:pt x="3573" y="12122"/>
                  </a:cubicBezTo>
                  <a:cubicBezTo>
                    <a:pt x="3573" y="12122"/>
                    <a:pt x="3573" y="12122"/>
                    <a:pt x="3573" y="12098"/>
                  </a:cubicBezTo>
                  <a:lnTo>
                    <a:pt x="3740" y="11264"/>
                  </a:lnTo>
                  <a:close/>
                  <a:moveTo>
                    <a:pt x="6717" y="11264"/>
                  </a:moveTo>
                  <a:lnTo>
                    <a:pt x="6883" y="12098"/>
                  </a:lnTo>
                  <a:cubicBezTo>
                    <a:pt x="6883" y="12122"/>
                    <a:pt x="6883" y="12122"/>
                    <a:pt x="6883" y="12122"/>
                  </a:cubicBezTo>
                  <a:cubicBezTo>
                    <a:pt x="6883" y="12122"/>
                    <a:pt x="6859" y="12146"/>
                    <a:pt x="6859" y="12146"/>
                  </a:cubicBezTo>
                  <a:lnTo>
                    <a:pt x="5835" y="12146"/>
                  </a:lnTo>
                  <a:cubicBezTo>
                    <a:pt x="5812" y="12146"/>
                    <a:pt x="5812" y="12122"/>
                    <a:pt x="5812" y="12122"/>
                  </a:cubicBezTo>
                  <a:cubicBezTo>
                    <a:pt x="5812" y="12122"/>
                    <a:pt x="5788" y="12122"/>
                    <a:pt x="5788" y="12098"/>
                  </a:cubicBezTo>
                  <a:lnTo>
                    <a:pt x="5954" y="11264"/>
                  </a:lnTo>
                  <a:close/>
                  <a:moveTo>
                    <a:pt x="4121" y="0"/>
                  </a:moveTo>
                  <a:cubicBezTo>
                    <a:pt x="3883" y="0"/>
                    <a:pt x="3644" y="95"/>
                    <a:pt x="3478" y="286"/>
                  </a:cubicBezTo>
                  <a:lnTo>
                    <a:pt x="3216" y="548"/>
                  </a:lnTo>
                  <a:cubicBezTo>
                    <a:pt x="3144" y="619"/>
                    <a:pt x="3168" y="738"/>
                    <a:pt x="3240" y="810"/>
                  </a:cubicBezTo>
                  <a:cubicBezTo>
                    <a:pt x="3275" y="846"/>
                    <a:pt x="3323" y="863"/>
                    <a:pt x="3371" y="863"/>
                  </a:cubicBezTo>
                  <a:cubicBezTo>
                    <a:pt x="3418" y="863"/>
                    <a:pt x="3466" y="846"/>
                    <a:pt x="3502" y="810"/>
                  </a:cubicBezTo>
                  <a:lnTo>
                    <a:pt x="3740" y="524"/>
                  </a:lnTo>
                  <a:cubicBezTo>
                    <a:pt x="3835" y="429"/>
                    <a:pt x="3978" y="357"/>
                    <a:pt x="4121" y="357"/>
                  </a:cubicBezTo>
                  <a:cubicBezTo>
                    <a:pt x="4240" y="357"/>
                    <a:pt x="4383" y="429"/>
                    <a:pt x="4478" y="524"/>
                  </a:cubicBezTo>
                  <a:lnTo>
                    <a:pt x="4811" y="881"/>
                  </a:lnTo>
                  <a:cubicBezTo>
                    <a:pt x="5169" y="1262"/>
                    <a:pt x="5454" y="1715"/>
                    <a:pt x="5669" y="2215"/>
                  </a:cubicBezTo>
                  <a:lnTo>
                    <a:pt x="2549" y="2215"/>
                  </a:lnTo>
                  <a:cubicBezTo>
                    <a:pt x="2692" y="1905"/>
                    <a:pt x="2835" y="1620"/>
                    <a:pt x="3025" y="1358"/>
                  </a:cubicBezTo>
                  <a:cubicBezTo>
                    <a:pt x="3097" y="1262"/>
                    <a:pt x="3073" y="1167"/>
                    <a:pt x="3001" y="1096"/>
                  </a:cubicBezTo>
                  <a:cubicBezTo>
                    <a:pt x="2962" y="1076"/>
                    <a:pt x="2918" y="1064"/>
                    <a:pt x="2878" y="1064"/>
                  </a:cubicBezTo>
                  <a:cubicBezTo>
                    <a:pt x="2820" y="1064"/>
                    <a:pt x="2767" y="1087"/>
                    <a:pt x="2740" y="1143"/>
                  </a:cubicBezTo>
                  <a:cubicBezTo>
                    <a:pt x="2120" y="2001"/>
                    <a:pt x="1811" y="3001"/>
                    <a:pt x="1811" y="4049"/>
                  </a:cubicBezTo>
                  <a:lnTo>
                    <a:pt x="1811" y="4311"/>
                  </a:lnTo>
                  <a:lnTo>
                    <a:pt x="1525" y="4311"/>
                  </a:lnTo>
                  <a:lnTo>
                    <a:pt x="1525" y="3953"/>
                  </a:lnTo>
                  <a:cubicBezTo>
                    <a:pt x="1525" y="3477"/>
                    <a:pt x="1358" y="3025"/>
                    <a:pt x="1025" y="2691"/>
                  </a:cubicBezTo>
                  <a:cubicBezTo>
                    <a:pt x="953" y="2620"/>
                    <a:pt x="858" y="2572"/>
                    <a:pt x="763" y="2572"/>
                  </a:cubicBezTo>
                  <a:cubicBezTo>
                    <a:pt x="668" y="2572"/>
                    <a:pt x="572" y="2620"/>
                    <a:pt x="501" y="2691"/>
                  </a:cubicBezTo>
                  <a:cubicBezTo>
                    <a:pt x="168" y="3025"/>
                    <a:pt x="1" y="3477"/>
                    <a:pt x="1" y="3953"/>
                  </a:cubicBezTo>
                  <a:lnTo>
                    <a:pt x="1" y="7930"/>
                  </a:lnTo>
                  <a:cubicBezTo>
                    <a:pt x="1" y="8311"/>
                    <a:pt x="310" y="8621"/>
                    <a:pt x="691" y="8621"/>
                  </a:cubicBezTo>
                  <a:lnTo>
                    <a:pt x="834" y="8621"/>
                  </a:lnTo>
                  <a:cubicBezTo>
                    <a:pt x="1215" y="8621"/>
                    <a:pt x="1525" y="8311"/>
                    <a:pt x="1525" y="7930"/>
                  </a:cubicBezTo>
                  <a:lnTo>
                    <a:pt x="1525" y="5692"/>
                  </a:lnTo>
                  <a:lnTo>
                    <a:pt x="1811" y="5692"/>
                  </a:lnTo>
                  <a:lnTo>
                    <a:pt x="1811" y="8740"/>
                  </a:lnTo>
                  <a:cubicBezTo>
                    <a:pt x="1715" y="8812"/>
                    <a:pt x="1620" y="8859"/>
                    <a:pt x="1525" y="8907"/>
                  </a:cubicBezTo>
                  <a:cubicBezTo>
                    <a:pt x="1239" y="9026"/>
                    <a:pt x="1001" y="9264"/>
                    <a:pt x="882" y="9550"/>
                  </a:cubicBezTo>
                  <a:cubicBezTo>
                    <a:pt x="834" y="9645"/>
                    <a:pt x="882" y="9764"/>
                    <a:pt x="977" y="9812"/>
                  </a:cubicBezTo>
                  <a:cubicBezTo>
                    <a:pt x="994" y="9816"/>
                    <a:pt x="1010" y="9818"/>
                    <a:pt x="1026" y="9818"/>
                  </a:cubicBezTo>
                  <a:cubicBezTo>
                    <a:pt x="1104" y="9818"/>
                    <a:pt x="1176" y="9772"/>
                    <a:pt x="1215" y="9693"/>
                  </a:cubicBezTo>
                  <a:cubicBezTo>
                    <a:pt x="1311" y="9502"/>
                    <a:pt x="1477" y="9335"/>
                    <a:pt x="1668" y="9240"/>
                  </a:cubicBezTo>
                  <a:cubicBezTo>
                    <a:pt x="2597" y="8812"/>
                    <a:pt x="3240" y="7930"/>
                    <a:pt x="3359" y="6930"/>
                  </a:cubicBezTo>
                  <a:lnTo>
                    <a:pt x="3525" y="5430"/>
                  </a:lnTo>
                  <a:cubicBezTo>
                    <a:pt x="3573" y="5025"/>
                    <a:pt x="3740" y="4620"/>
                    <a:pt x="4049" y="4334"/>
                  </a:cubicBezTo>
                  <a:cubicBezTo>
                    <a:pt x="4061" y="4311"/>
                    <a:pt x="4085" y="4299"/>
                    <a:pt x="4112" y="4299"/>
                  </a:cubicBezTo>
                  <a:cubicBezTo>
                    <a:pt x="4139" y="4299"/>
                    <a:pt x="4168" y="4311"/>
                    <a:pt x="4192" y="4334"/>
                  </a:cubicBezTo>
                  <a:cubicBezTo>
                    <a:pt x="4478" y="4620"/>
                    <a:pt x="4668" y="5025"/>
                    <a:pt x="4716" y="5430"/>
                  </a:cubicBezTo>
                  <a:lnTo>
                    <a:pt x="4883" y="6930"/>
                  </a:lnTo>
                  <a:cubicBezTo>
                    <a:pt x="4978" y="7930"/>
                    <a:pt x="5621" y="8812"/>
                    <a:pt x="6550" y="9240"/>
                  </a:cubicBezTo>
                  <a:cubicBezTo>
                    <a:pt x="6883" y="9383"/>
                    <a:pt x="7074" y="9716"/>
                    <a:pt x="7074" y="10050"/>
                  </a:cubicBezTo>
                  <a:lnTo>
                    <a:pt x="7074" y="10883"/>
                  </a:lnTo>
                  <a:lnTo>
                    <a:pt x="1144" y="10883"/>
                  </a:lnTo>
                  <a:lnTo>
                    <a:pt x="1144" y="10359"/>
                  </a:lnTo>
                  <a:cubicBezTo>
                    <a:pt x="1144" y="10264"/>
                    <a:pt x="1072" y="10169"/>
                    <a:pt x="953" y="10169"/>
                  </a:cubicBezTo>
                  <a:cubicBezTo>
                    <a:pt x="858" y="10169"/>
                    <a:pt x="787" y="10264"/>
                    <a:pt x="787" y="10359"/>
                  </a:cubicBezTo>
                  <a:lnTo>
                    <a:pt x="787" y="10931"/>
                  </a:lnTo>
                  <a:cubicBezTo>
                    <a:pt x="787" y="11098"/>
                    <a:pt x="930" y="11264"/>
                    <a:pt x="1120" y="11264"/>
                  </a:cubicBezTo>
                  <a:lnTo>
                    <a:pt x="977" y="12026"/>
                  </a:lnTo>
                  <a:cubicBezTo>
                    <a:pt x="953" y="12146"/>
                    <a:pt x="977" y="12265"/>
                    <a:pt x="1072" y="12360"/>
                  </a:cubicBezTo>
                  <a:cubicBezTo>
                    <a:pt x="1144" y="12455"/>
                    <a:pt x="1263" y="12503"/>
                    <a:pt x="1382" y="12503"/>
                  </a:cubicBezTo>
                  <a:lnTo>
                    <a:pt x="2406" y="12503"/>
                  </a:lnTo>
                  <a:cubicBezTo>
                    <a:pt x="2525" y="12503"/>
                    <a:pt x="2620" y="12455"/>
                    <a:pt x="2716" y="12360"/>
                  </a:cubicBezTo>
                  <a:cubicBezTo>
                    <a:pt x="2787" y="12265"/>
                    <a:pt x="2811" y="12146"/>
                    <a:pt x="2787" y="12026"/>
                  </a:cubicBezTo>
                  <a:lnTo>
                    <a:pt x="2644" y="11264"/>
                  </a:lnTo>
                  <a:lnTo>
                    <a:pt x="3359" y="11264"/>
                  </a:lnTo>
                  <a:lnTo>
                    <a:pt x="3216" y="12026"/>
                  </a:lnTo>
                  <a:cubicBezTo>
                    <a:pt x="3192" y="12146"/>
                    <a:pt x="3216" y="12265"/>
                    <a:pt x="3287" y="12360"/>
                  </a:cubicBezTo>
                  <a:cubicBezTo>
                    <a:pt x="3383" y="12455"/>
                    <a:pt x="3478" y="12503"/>
                    <a:pt x="3597" y="12503"/>
                  </a:cubicBezTo>
                  <a:lnTo>
                    <a:pt x="4621" y="12503"/>
                  </a:lnTo>
                  <a:cubicBezTo>
                    <a:pt x="4740" y="12503"/>
                    <a:pt x="4859" y="12455"/>
                    <a:pt x="4930" y="12360"/>
                  </a:cubicBezTo>
                  <a:cubicBezTo>
                    <a:pt x="5002" y="12265"/>
                    <a:pt x="5050" y="12146"/>
                    <a:pt x="5026" y="12026"/>
                  </a:cubicBezTo>
                  <a:lnTo>
                    <a:pt x="4859" y="11264"/>
                  </a:lnTo>
                  <a:lnTo>
                    <a:pt x="5597" y="11264"/>
                  </a:lnTo>
                  <a:lnTo>
                    <a:pt x="5431" y="12026"/>
                  </a:lnTo>
                  <a:cubicBezTo>
                    <a:pt x="5431" y="12146"/>
                    <a:pt x="5454" y="12265"/>
                    <a:pt x="5526" y="12360"/>
                  </a:cubicBezTo>
                  <a:cubicBezTo>
                    <a:pt x="5597" y="12455"/>
                    <a:pt x="5716" y="12503"/>
                    <a:pt x="5835" y="12503"/>
                  </a:cubicBezTo>
                  <a:lnTo>
                    <a:pt x="6859" y="12503"/>
                  </a:lnTo>
                  <a:cubicBezTo>
                    <a:pt x="6978" y="12503"/>
                    <a:pt x="7098" y="12455"/>
                    <a:pt x="7169" y="12360"/>
                  </a:cubicBezTo>
                  <a:cubicBezTo>
                    <a:pt x="7240" y="12265"/>
                    <a:pt x="7264" y="12146"/>
                    <a:pt x="7240" y="12026"/>
                  </a:cubicBezTo>
                  <a:lnTo>
                    <a:pt x="7098" y="11264"/>
                  </a:lnTo>
                  <a:lnTo>
                    <a:pt x="7121" y="11264"/>
                  </a:lnTo>
                  <a:cubicBezTo>
                    <a:pt x="7312" y="11264"/>
                    <a:pt x="7455" y="11098"/>
                    <a:pt x="7455" y="10931"/>
                  </a:cubicBezTo>
                  <a:lnTo>
                    <a:pt x="7455" y="10050"/>
                  </a:lnTo>
                  <a:cubicBezTo>
                    <a:pt x="7455" y="9550"/>
                    <a:pt x="7145" y="9097"/>
                    <a:pt x="6693" y="8907"/>
                  </a:cubicBezTo>
                  <a:cubicBezTo>
                    <a:pt x="6597" y="8859"/>
                    <a:pt x="6502" y="8812"/>
                    <a:pt x="6407" y="8740"/>
                  </a:cubicBezTo>
                  <a:lnTo>
                    <a:pt x="6407" y="5692"/>
                  </a:lnTo>
                  <a:lnTo>
                    <a:pt x="6812" y="5692"/>
                  </a:lnTo>
                  <a:lnTo>
                    <a:pt x="6812" y="7930"/>
                  </a:lnTo>
                  <a:cubicBezTo>
                    <a:pt x="6812" y="8311"/>
                    <a:pt x="7121" y="8621"/>
                    <a:pt x="7502" y="8621"/>
                  </a:cubicBezTo>
                  <a:lnTo>
                    <a:pt x="7669" y="8621"/>
                  </a:lnTo>
                  <a:cubicBezTo>
                    <a:pt x="8050" y="8621"/>
                    <a:pt x="8360" y="8311"/>
                    <a:pt x="8360" y="7930"/>
                  </a:cubicBezTo>
                  <a:lnTo>
                    <a:pt x="8360" y="5454"/>
                  </a:lnTo>
                  <a:cubicBezTo>
                    <a:pt x="8360" y="5335"/>
                    <a:pt x="8264" y="5263"/>
                    <a:pt x="8169" y="5263"/>
                  </a:cubicBezTo>
                  <a:cubicBezTo>
                    <a:pt x="8074" y="5263"/>
                    <a:pt x="7979" y="5335"/>
                    <a:pt x="7979" y="5454"/>
                  </a:cubicBezTo>
                  <a:lnTo>
                    <a:pt x="7979" y="6716"/>
                  </a:lnTo>
                  <a:lnTo>
                    <a:pt x="7193" y="6716"/>
                  </a:lnTo>
                  <a:lnTo>
                    <a:pt x="7193" y="3953"/>
                  </a:lnTo>
                  <a:cubicBezTo>
                    <a:pt x="7193" y="3572"/>
                    <a:pt x="7336" y="3215"/>
                    <a:pt x="7574" y="2953"/>
                  </a:cubicBezTo>
                  <a:cubicBezTo>
                    <a:pt x="7836" y="3215"/>
                    <a:pt x="7979" y="3572"/>
                    <a:pt x="7979" y="3953"/>
                  </a:cubicBezTo>
                  <a:lnTo>
                    <a:pt x="7979" y="4715"/>
                  </a:lnTo>
                  <a:cubicBezTo>
                    <a:pt x="7979" y="4811"/>
                    <a:pt x="8074" y="4906"/>
                    <a:pt x="8169" y="4906"/>
                  </a:cubicBezTo>
                  <a:cubicBezTo>
                    <a:pt x="8264" y="4906"/>
                    <a:pt x="8360" y="4811"/>
                    <a:pt x="8360" y="4715"/>
                  </a:cubicBezTo>
                  <a:lnTo>
                    <a:pt x="8360" y="3953"/>
                  </a:lnTo>
                  <a:cubicBezTo>
                    <a:pt x="8360" y="3477"/>
                    <a:pt x="8169" y="3025"/>
                    <a:pt x="7860" y="2691"/>
                  </a:cubicBezTo>
                  <a:cubicBezTo>
                    <a:pt x="7788" y="2620"/>
                    <a:pt x="7693" y="2572"/>
                    <a:pt x="7574" y="2572"/>
                  </a:cubicBezTo>
                  <a:cubicBezTo>
                    <a:pt x="7479" y="2572"/>
                    <a:pt x="7383" y="2620"/>
                    <a:pt x="7312" y="2691"/>
                  </a:cubicBezTo>
                  <a:cubicBezTo>
                    <a:pt x="7002" y="3025"/>
                    <a:pt x="6812" y="3477"/>
                    <a:pt x="6812" y="3953"/>
                  </a:cubicBezTo>
                  <a:lnTo>
                    <a:pt x="6812" y="4311"/>
                  </a:lnTo>
                  <a:lnTo>
                    <a:pt x="6407" y="4311"/>
                  </a:lnTo>
                  <a:lnTo>
                    <a:pt x="6407" y="4049"/>
                  </a:lnTo>
                  <a:cubicBezTo>
                    <a:pt x="6407" y="2786"/>
                    <a:pt x="5931" y="1572"/>
                    <a:pt x="5073" y="619"/>
                  </a:cubicBezTo>
                  <a:lnTo>
                    <a:pt x="4740" y="286"/>
                  </a:lnTo>
                  <a:cubicBezTo>
                    <a:pt x="4573" y="95"/>
                    <a:pt x="4359" y="0"/>
                    <a:pt x="41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4" name="Google Shape;404;p49"/>
          <p:cNvSpPr/>
          <p:nvPr/>
        </p:nvSpPr>
        <p:spPr>
          <a:xfrm>
            <a:off x="7331138" y="1469393"/>
            <a:ext cx="302170" cy="445184"/>
          </a:xfrm>
          <a:custGeom>
            <a:avLst/>
            <a:gdLst/>
            <a:ahLst/>
            <a:cxnLst/>
            <a:rect l="l" t="t" r="r" b="b"/>
            <a:pathLst>
              <a:path w="8479" h="12492" extrusionOk="0">
                <a:moveTo>
                  <a:pt x="3120" y="417"/>
                </a:moveTo>
                <a:cubicBezTo>
                  <a:pt x="2977" y="560"/>
                  <a:pt x="2858" y="775"/>
                  <a:pt x="2739" y="1037"/>
                </a:cubicBezTo>
                <a:cubicBezTo>
                  <a:pt x="2406" y="965"/>
                  <a:pt x="2120" y="894"/>
                  <a:pt x="1858" y="775"/>
                </a:cubicBezTo>
                <a:cubicBezTo>
                  <a:pt x="2239" y="584"/>
                  <a:pt x="2644" y="441"/>
                  <a:pt x="3072" y="417"/>
                </a:cubicBezTo>
                <a:close/>
                <a:moveTo>
                  <a:pt x="5406" y="417"/>
                </a:moveTo>
                <a:cubicBezTo>
                  <a:pt x="5835" y="441"/>
                  <a:pt x="6240" y="584"/>
                  <a:pt x="6621" y="775"/>
                </a:cubicBezTo>
                <a:cubicBezTo>
                  <a:pt x="6359" y="894"/>
                  <a:pt x="6073" y="965"/>
                  <a:pt x="5740" y="1037"/>
                </a:cubicBezTo>
                <a:cubicBezTo>
                  <a:pt x="5621" y="775"/>
                  <a:pt x="5501" y="560"/>
                  <a:pt x="5359" y="417"/>
                </a:cubicBezTo>
                <a:close/>
                <a:moveTo>
                  <a:pt x="4239" y="370"/>
                </a:moveTo>
                <a:cubicBezTo>
                  <a:pt x="4406" y="370"/>
                  <a:pt x="4549" y="370"/>
                  <a:pt x="4716" y="417"/>
                </a:cubicBezTo>
                <a:cubicBezTo>
                  <a:pt x="4954" y="441"/>
                  <a:pt x="5192" y="703"/>
                  <a:pt x="5359" y="1108"/>
                </a:cubicBezTo>
                <a:cubicBezTo>
                  <a:pt x="5120" y="1132"/>
                  <a:pt x="4858" y="1156"/>
                  <a:pt x="4597" y="1179"/>
                </a:cubicBezTo>
                <a:cubicBezTo>
                  <a:pt x="4501" y="1179"/>
                  <a:pt x="4430" y="1275"/>
                  <a:pt x="4430" y="1370"/>
                </a:cubicBezTo>
                <a:cubicBezTo>
                  <a:pt x="4430" y="1465"/>
                  <a:pt x="4501" y="1537"/>
                  <a:pt x="4597" y="1537"/>
                </a:cubicBezTo>
                <a:lnTo>
                  <a:pt x="4620" y="1537"/>
                </a:lnTo>
                <a:cubicBezTo>
                  <a:pt x="4930" y="1537"/>
                  <a:pt x="5216" y="1489"/>
                  <a:pt x="5501" y="1465"/>
                </a:cubicBezTo>
                <a:cubicBezTo>
                  <a:pt x="5716" y="2108"/>
                  <a:pt x="5811" y="2942"/>
                  <a:pt x="5740" y="3751"/>
                </a:cubicBezTo>
                <a:cubicBezTo>
                  <a:pt x="5668" y="4585"/>
                  <a:pt x="5406" y="5371"/>
                  <a:pt x="5144" y="6157"/>
                </a:cubicBezTo>
                <a:cubicBezTo>
                  <a:pt x="5025" y="6514"/>
                  <a:pt x="4906" y="6871"/>
                  <a:pt x="4811" y="7204"/>
                </a:cubicBezTo>
                <a:lnTo>
                  <a:pt x="3668" y="7204"/>
                </a:lnTo>
                <a:cubicBezTo>
                  <a:pt x="3572" y="6871"/>
                  <a:pt x="3453" y="6514"/>
                  <a:pt x="3334" y="6157"/>
                </a:cubicBezTo>
                <a:cubicBezTo>
                  <a:pt x="3072" y="5371"/>
                  <a:pt x="2810" y="4585"/>
                  <a:pt x="2739" y="3751"/>
                </a:cubicBezTo>
                <a:cubicBezTo>
                  <a:pt x="2668" y="2942"/>
                  <a:pt x="2763" y="2108"/>
                  <a:pt x="2977" y="1465"/>
                </a:cubicBezTo>
                <a:cubicBezTo>
                  <a:pt x="3263" y="1489"/>
                  <a:pt x="3549" y="1537"/>
                  <a:pt x="3858" y="1537"/>
                </a:cubicBezTo>
                <a:lnTo>
                  <a:pt x="3882" y="1537"/>
                </a:lnTo>
                <a:cubicBezTo>
                  <a:pt x="3977" y="1537"/>
                  <a:pt x="4049" y="1465"/>
                  <a:pt x="4049" y="1370"/>
                </a:cubicBezTo>
                <a:cubicBezTo>
                  <a:pt x="4073" y="1275"/>
                  <a:pt x="3977" y="1179"/>
                  <a:pt x="3882" y="1179"/>
                </a:cubicBezTo>
                <a:cubicBezTo>
                  <a:pt x="3620" y="1156"/>
                  <a:pt x="3358" y="1132"/>
                  <a:pt x="3120" y="1108"/>
                </a:cubicBezTo>
                <a:cubicBezTo>
                  <a:pt x="3287" y="703"/>
                  <a:pt x="3525" y="441"/>
                  <a:pt x="3763" y="417"/>
                </a:cubicBezTo>
                <a:cubicBezTo>
                  <a:pt x="3930" y="370"/>
                  <a:pt x="4073" y="370"/>
                  <a:pt x="4239" y="370"/>
                </a:cubicBezTo>
                <a:close/>
                <a:moveTo>
                  <a:pt x="6954" y="1037"/>
                </a:moveTo>
                <a:cubicBezTo>
                  <a:pt x="7121" y="1156"/>
                  <a:pt x="7288" y="1322"/>
                  <a:pt x="7407" y="1489"/>
                </a:cubicBezTo>
                <a:cubicBezTo>
                  <a:pt x="7907" y="2132"/>
                  <a:pt x="8097" y="2942"/>
                  <a:pt x="7954" y="3728"/>
                </a:cubicBezTo>
                <a:cubicBezTo>
                  <a:pt x="7811" y="4537"/>
                  <a:pt x="7192" y="5323"/>
                  <a:pt x="6597" y="6109"/>
                </a:cubicBezTo>
                <a:cubicBezTo>
                  <a:pt x="6311" y="6466"/>
                  <a:pt x="6025" y="6847"/>
                  <a:pt x="5811" y="7204"/>
                </a:cubicBezTo>
                <a:lnTo>
                  <a:pt x="5192" y="7204"/>
                </a:lnTo>
                <a:cubicBezTo>
                  <a:pt x="5287" y="6895"/>
                  <a:pt x="5382" y="6585"/>
                  <a:pt x="5501" y="6276"/>
                </a:cubicBezTo>
                <a:cubicBezTo>
                  <a:pt x="5763" y="5466"/>
                  <a:pt x="6049" y="4656"/>
                  <a:pt x="6097" y="3775"/>
                </a:cubicBezTo>
                <a:cubicBezTo>
                  <a:pt x="6168" y="2942"/>
                  <a:pt x="6097" y="2084"/>
                  <a:pt x="5859" y="1394"/>
                </a:cubicBezTo>
                <a:cubicBezTo>
                  <a:pt x="6287" y="1299"/>
                  <a:pt x="6645" y="1179"/>
                  <a:pt x="6954" y="1037"/>
                </a:cubicBezTo>
                <a:close/>
                <a:moveTo>
                  <a:pt x="3382" y="7562"/>
                </a:moveTo>
                <a:cubicBezTo>
                  <a:pt x="3406" y="7705"/>
                  <a:pt x="3430" y="7824"/>
                  <a:pt x="3453" y="7943"/>
                </a:cubicBezTo>
                <a:lnTo>
                  <a:pt x="3049" y="7943"/>
                </a:lnTo>
                <a:cubicBezTo>
                  <a:pt x="3001" y="7824"/>
                  <a:pt x="2953" y="7705"/>
                  <a:pt x="2882" y="7562"/>
                </a:cubicBezTo>
                <a:close/>
                <a:moveTo>
                  <a:pt x="4739" y="7562"/>
                </a:moveTo>
                <a:cubicBezTo>
                  <a:pt x="4692" y="7705"/>
                  <a:pt x="4668" y="7824"/>
                  <a:pt x="4644" y="7943"/>
                </a:cubicBezTo>
                <a:lnTo>
                  <a:pt x="3834" y="7943"/>
                </a:lnTo>
                <a:cubicBezTo>
                  <a:pt x="3811" y="7824"/>
                  <a:pt x="3787" y="7705"/>
                  <a:pt x="3739" y="7562"/>
                </a:cubicBezTo>
                <a:close/>
                <a:moveTo>
                  <a:pt x="5597" y="7562"/>
                </a:moveTo>
                <a:cubicBezTo>
                  <a:pt x="5525" y="7705"/>
                  <a:pt x="5478" y="7824"/>
                  <a:pt x="5430" y="7943"/>
                </a:cubicBezTo>
                <a:lnTo>
                  <a:pt x="5025" y="7943"/>
                </a:lnTo>
                <a:cubicBezTo>
                  <a:pt x="5049" y="7824"/>
                  <a:pt x="5073" y="7705"/>
                  <a:pt x="5097" y="7562"/>
                </a:cubicBezTo>
                <a:close/>
                <a:moveTo>
                  <a:pt x="4406" y="8324"/>
                </a:moveTo>
                <a:lnTo>
                  <a:pt x="4239" y="8633"/>
                </a:lnTo>
                <a:lnTo>
                  <a:pt x="4073" y="8324"/>
                </a:lnTo>
                <a:close/>
                <a:moveTo>
                  <a:pt x="3644" y="8324"/>
                </a:moveTo>
                <a:lnTo>
                  <a:pt x="4049" y="9062"/>
                </a:lnTo>
                <a:lnTo>
                  <a:pt x="4049" y="9848"/>
                </a:lnTo>
                <a:lnTo>
                  <a:pt x="3096" y="9848"/>
                </a:lnTo>
                <a:cubicBezTo>
                  <a:pt x="3382" y="9348"/>
                  <a:pt x="3477" y="8824"/>
                  <a:pt x="3358" y="8324"/>
                </a:cubicBezTo>
                <a:close/>
                <a:moveTo>
                  <a:pt x="5120" y="8324"/>
                </a:moveTo>
                <a:cubicBezTo>
                  <a:pt x="5001" y="8824"/>
                  <a:pt x="5097" y="9348"/>
                  <a:pt x="5382" y="9848"/>
                </a:cubicBezTo>
                <a:lnTo>
                  <a:pt x="4430" y="9848"/>
                </a:lnTo>
                <a:lnTo>
                  <a:pt x="4430" y="9062"/>
                </a:lnTo>
                <a:lnTo>
                  <a:pt x="4835" y="8324"/>
                </a:lnTo>
                <a:close/>
                <a:moveTo>
                  <a:pt x="3596" y="10729"/>
                </a:moveTo>
                <a:cubicBezTo>
                  <a:pt x="3692" y="10729"/>
                  <a:pt x="3787" y="10824"/>
                  <a:pt x="3787" y="10943"/>
                </a:cubicBezTo>
                <a:cubicBezTo>
                  <a:pt x="3787" y="10967"/>
                  <a:pt x="3787" y="10967"/>
                  <a:pt x="3787" y="10967"/>
                </a:cubicBezTo>
                <a:cubicBezTo>
                  <a:pt x="3739" y="10991"/>
                  <a:pt x="3644" y="10991"/>
                  <a:pt x="3572" y="10991"/>
                </a:cubicBezTo>
                <a:cubicBezTo>
                  <a:pt x="3525" y="10991"/>
                  <a:pt x="3453" y="10991"/>
                  <a:pt x="3406" y="10967"/>
                </a:cubicBezTo>
                <a:cubicBezTo>
                  <a:pt x="3406" y="10967"/>
                  <a:pt x="3406" y="10967"/>
                  <a:pt x="3406" y="10943"/>
                </a:cubicBezTo>
                <a:cubicBezTo>
                  <a:pt x="3406" y="10824"/>
                  <a:pt x="3501" y="10729"/>
                  <a:pt x="3596" y="10729"/>
                </a:cubicBezTo>
                <a:close/>
                <a:moveTo>
                  <a:pt x="4882" y="10729"/>
                </a:moveTo>
                <a:cubicBezTo>
                  <a:pt x="4978" y="10729"/>
                  <a:pt x="5073" y="10824"/>
                  <a:pt x="5073" y="10943"/>
                </a:cubicBezTo>
                <a:cubicBezTo>
                  <a:pt x="5073" y="10967"/>
                  <a:pt x="5073" y="10967"/>
                  <a:pt x="5073" y="10967"/>
                </a:cubicBezTo>
                <a:cubicBezTo>
                  <a:pt x="5025" y="10991"/>
                  <a:pt x="4930" y="10991"/>
                  <a:pt x="4858" y="10991"/>
                </a:cubicBezTo>
                <a:cubicBezTo>
                  <a:pt x="4811" y="10991"/>
                  <a:pt x="4716" y="10991"/>
                  <a:pt x="4692" y="10967"/>
                </a:cubicBezTo>
                <a:cubicBezTo>
                  <a:pt x="4692" y="10967"/>
                  <a:pt x="4692" y="10967"/>
                  <a:pt x="4692" y="10943"/>
                </a:cubicBezTo>
                <a:cubicBezTo>
                  <a:pt x="4692" y="10824"/>
                  <a:pt x="4787" y="10729"/>
                  <a:pt x="4882" y="10729"/>
                </a:cubicBezTo>
                <a:close/>
                <a:moveTo>
                  <a:pt x="4239" y="1"/>
                </a:moveTo>
                <a:cubicBezTo>
                  <a:pt x="3840" y="1"/>
                  <a:pt x="3442" y="13"/>
                  <a:pt x="3049" y="36"/>
                </a:cubicBezTo>
                <a:cubicBezTo>
                  <a:pt x="2144" y="108"/>
                  <a:pt x="1310" y="560"/>
                  <a:pt x="762" y="1275"/>
                </a:cubicBezTo>
                <a:cubicBezTo>
                  <a:pt x="215" y="1989"/>
                  <a:pt x="0" y="2894"/>
                  <a:pt x="167" y="3799"/>
                </a:cubicBezTo>
                <a:cubicBezTo>
                  <a:pt x="310" y="4609"/>
                  <a:pt x="834" y="5371"/>
                  <a:pt x="1429" y="6133"/>
                </a:cubicBezTo>
                <a:cubicBezTo>
                  <a:pt x="1471" y="6174"/>
                  <a:pt x="1520" y="6200"/>
                  <a:pt x="1573" y="6200"/>
                </a:cubicBezTo>
                <a:cubicBezTo>
                  <a:pt x="1611" y="6200"/>
                  <a:pt x="1651" y="6187"/>
                  <a:pt x="1691" y="6157"/>
                </a:cubicBezTo>
                <a:cubicBezTo>
                  <a:pt x="1763" y="6085"/>
                  <a:pt x="1786" y="5990"/>
                  <a:pt x="1715" y="5895"/>
                </a:cubicBezTo>
                <a:cubicBezTo>
                  <a:pt x="1167" y="5180"/>
                  <a:pt x="643" y="4466"/>
                  <a:pt x="524" y="3728"/>
                </a:cubicBezTo>
                <a:cubicBezTo>
                  <a:pt x="381" y="2942"/>
                  <a:pt x="572" y="2132"/>
                  <a:pt x="1072" y="1489"/>
                </a:cubicBezTo>
                <a:cubicBezTo>
                  <a:pt x="1191" y="1322"/>
                  <a:pt x="1358" y="1156"/>
                  <a:pt x="1524" y="1037"/>
                </a:cubicBezTo>
                <a:cubicBezTo>
                  <a:pt x="1834" y="1179"/>
                  <a:pt x="2191" y="1299"/>
                  <a:pt x="2620" y="1394"/>
                </a:cubicBezTo>
                <a:cubicBezTo>
                  <a:pt x="2382" y="2084"/>
                  <a:pt x="2310" y="2942"/>
                  <a:pt x="2382" y="3775"/>
                </a:cubicBezTo>
                <a:cubicBezTo>
                  <a:pt x="2429" y="4656"/>
                  <a:pt x="2715" y="5466"/>
                  <a:pt x="2977" y="6276"/>
                </a:cubicBezTo>
                <a:cubicBezTo>
                  <a:pt x="3096" y="6585"/>
                  <a:pt x="3191" y="6895"/>
                  <a:pt x="3287" y="7204"/>
                </a:cubicBezTo>
                <a:lnTo>
                  <a:pt x="2668" y="7204"/>
                </a:lnTo>
                <a:cubicBezTo>
                  <a:pt x="2525" y="6966"/>
                  <a:pt x="2334" y="6704"/>
                  <a:pt x="2167" y="6490"/>
                </a:cubicBezTo>
                <a:cubicBezTo>
                  <a:pt x="2126" y="6434"/>
                  <a:pt x="2076" y="6411"/>
                  <a:pt x="2022" y="6411"/>
                </a:cubicBezTo>
                <a:cubicBezTo>
                  <a:pt x="1984" y="6411"/>
                  <a:pt x="1945" y="6423"/>
                  <a:pt x="1905" y="6442"/>
                </a:cubicBezTo>
                <a:cubicBezTo>
                  <a:pt x="1834" y="6514"/>
                  <a:pt x="1810" y="6633"/>
                  <a:pt x="1882" y="6704"/>
                </a:cubicBezTo>
                <a:cubicBezTo>
                  <a:pt x="2001" y="6871"/>
                  <a:pt x="2120" y="7038"/>
                  <a:pt x="2239" y="7204"/>
                </a:cubicBezTo>
                <a:lnTo>
                  <a:pt x="2167" y="7204"/>
                </a:lnTo>
                <a:cubicBezTo>
                  <a:pt x="2072" y="7204"/>
                  <a:pt x="1977" y="7276"/>
                  <a:pt x="1977" y="7395"/>
                </a:cubicBezTo>
                <a:cubicBezTo>
                  <a:pt x="1977" y="7490"/>
                  <a:pt x="2072" y="7562"/>
                  <a:pt x="2167" y="7562"/>
                </a:cubicBezTo>
                <a:lnTo>
                  <a:pt x="2453" y="7562"/>
                </a:lnTo>
                <a:cubicBezTo>
                  <a:pt x="2572" y="7776"/>
                  <a:pt x="2668" y="7990"/>
                  <a:pt x="2739" y="8181"/>
                </a:cubicBezTo>
                <a:cubicBezTo>
                  <a:pt x="2763" y="8252"/>
                  <a:pt x="2834" y="8324"/>
                  <a:pt x="2906" y="8324"/>
                </a:cubicBezTo>
                <a:lnTo>
                  <a:pt x="2977" y="8324"/>
                </a:lnTo>
                <a:cubicBezTo>
                  <a:pt x="3120" y="8848"/>
                  <a:pt x="3025" y="9348"/>
                  <a:pt x="2668" y="9848"/>
                </a:cubicBezTo>
                <a:lnTo>
                  <a:pt x="2072" y="9848"/>
                </a:lnTo>
                <a:cubicBezTo>
                  <a:pt x="1977" y="9848"/>
                  <a:pt x="1882" y="9919"/>
                  <a:pt x="1882" y="10015"/>
                </a:cubicBezTo>
                <a:cubicBezTo>
                  <a:pt x="1882" y="10134"/>
                  <a:pt x="1977" y="10205"/>
                  <a:pt x="2072" y="10205"/>
                </a:cubicBezTo>
                <a:lnTo>
                  <a:pt x="2382" y="10205"/>
                </a:lnTo>
                <a:lnTo>
                  <a:pt x="2739" y="11872"/>
                </a:lnTo>
                <a:cubicBezTo>
                  <a:pt x="2810" y="12229"/>
                  <a:pt x="3120" y="12491"/>
                  <a:pt x="3501" y="12491"/>
                </a:cubicBezTo>
                <a:lnTo>
                  <a:pt x="4978" y="12491"/>
                </a:lnTo>
                <a:cubicBezTo>
                  <a:pt x="5359" y="12491"/>
                  <a:pt x="5668" y="12229"/>
                  <a:pt x="5740" y="11872"/>
                </a:cubicBezTo>
                <a:lnTo>
                  <a:pt x="5787" y="11705"/>
                </a:lnTo>
                <a:cubicBezTo>
                  <a:pt x="5811" y="11610"/>
                  <a:pt x="5740" y="11515"/>
                  <a:pt x="5644" y="11491"/>
                </a:cubicBezTo>
                <a:cubicBezTo>
                  <a:pt x="5632" y="11488"/>
                  <a:pt x="5619" y="11486"/>
                  <a:pt x="5607" y="11486"/>
                </a:cubicBezTo>
                <a:cubicBezTo>
                  <a:pt x="5525" y="11486"/>
                  <a:pt x="5451" y="11551"/>
                  <a:pt x="5430" y="11634"/>
                </a:cubicBezTo>
                <a:lnTo>
                  <a:pt x="5382" y="11801"/>
                </a:lnTo>
                <a:cubicBezTo>
                  <a:pt x="5359" y="11991"/>
                  <a:pt x="5168" y="12134"/>
                  <a:pt x="4978" y="12134"/>
                </a:cubicBezTo>
                <a:lnTo>
                  <a:pt x="3501" y="12134"/>
                </a:lnTo>
                <a:cubicBezTo>
                  <a:pt x="3311" y="12134"/>
                  <a:pt x="3120" y="11991"/>
                  <a:pt x="3096" y="11801"/>
                </a:cubicBezTo>
                <a:lnTo>
                  <a:pt x="2763" y="10205"/>
                </a:lnTo>
                <a:lnTo>
                  <a:pt x="3406" y="10205"/>
                </a:lnTo>
                <a:lnTo>
                  <a:pt x="3406" y="10396"/>
                </a:lnTo>
                <a:cubicBezTo>
                  <a:pt x="3191" y="10467"/>
                  <a:pt x="3049" y="10681"/>
                  <a:pt x="3049" y="10943"/>
                </a:cubicBezTo>
                <a:cubicBezTo>
                  <a:pt x="3049" y="11181"/>
                  <a:pt x="3168" y="11277"/>
                  <a:pt x="3263" y="11324"/>
                </a:cubicBezTo>
                <a:cubicBezTo>
                  <a:pt x="3358" y="11348"/>
                  <a:pt x="3477" y="11348"/>
                  <a:pt x="3572" y="11348"/>
                </a:cubicBezTo>
                <a:cubicBezTo>
                  <a:pt x="3692" y="11348"/>
                  <a:pt x="3834" y="11348"/>
                  <a:pt x="3930" y="11324"/>
                </a:cubicBezTo>
                <a:cubicBezTo>
                  <a:pt x="4025" y="11277"/>
                  <a:pt x="4144" y="11181"/>
                  <a:pt x="4144" y="10943"/>
                </a:cubicBezTo>
                <a:cubicBezTo>
                  <a:pt x="4144" y="10681"/>
                  <a:pt x="4001" y="10467"/>
                  <a:pt x="3787" y="10396"/>
                </a:cubicBezTo>
                <a:lnTo>
                  <a:pt x="3787" y="10205"/>
                </a:lnTo>
                <a:lnTo>
                  <a:pt x="4692" y="10205"/>
                </a:lnTo>
                <a:lnTo>
                  <a:pt x="4692" y="10396"/>
                </a:lnTo>
                <a:cubicBezTo>
                  <a:pt x="4477" y="10467"/>
                  <a:pt x="4335" y="10681"/>
                  <a:pt x="4335" y="10943"/>
                </a:cubicBezTo>
                <a:cubicBezTo>
                  <a:pt x="4335" y="11181"/>
                  <a:pt x="4454" y="11277"/>
                  <a:pt x="4549" y="11324"/>
                </a:cubicBezTo>
                <a:cubicBezTo>
                  <a:pt x="4644" y="11348"/>
                  <a:pt x="4763" y="11348"/>
                  <a:pt x="4858" y="11348"/>
                </a:cubicBezTo>
                <a:cubicBezTo>
                  <a:pt x="4978" y="11348"/>
                  <a:pt x="5120" y="11348"/>
                  <a:pt x="5216" y="11324"/>
                </a:cubicBezTo>
                <a:cubicBezTo>
                  <a:pt x="5311" y="11277"/>
                  <a:pt x="5430" y="11181"/>
                  <a:pt x="5430" y="10943"/>
                </a:cubicBezTo>
                <a:cubicBezTo>
                  <a:pt x="5430" y="10681"/>
                  <a:pt x="5287" y="10467"/>
                  <a:pt x="5073" y="10396"/>
                </a:cubicBezTo>
                <a:lnTo>
                  <a:pt x="5073" y="10205"/>
                </a:lnTo>
                <a:lnTo>
                  <a:pt x="5716" y="10205"/>
                </a:lnTo>
                <a:lnTo>
                  <a:pt x="5573" y="10896"/>
                </a:lnTo>
                <a:cubicBezTo>
                  <a:pt x="5549" y="10991"/>
                  <a:pt x="5621" y="11086"/>
                  <a:pt x="5716" y="11110"/>
                </a:cubicBezTo>
                <a:cubicBezTo>
                  <a:pt x="5728" y="11113"/>
                  <a:pt x="5741" y="11115"/>
                  <a:pt x="5753" y="11115"/>
                </a:cubicBezTo>
                <a:cubicBezTo>
                  <a:pt x="5835" y="11115"/>
                  <a:pt x="5909" y="11050"/>
                  <a:pt x="5930" y="10967"/>
                </a:cubicBezTo>
                <a:lnTo>
                  <a:pt x="6097" y="10205"/>
                </a:lnTo>
                <a:lnTo>
                  <a:pt x="6406" y="10205"/>
                </a:lnTo>
                <a:cubicBezTo>
                  <a:pt x="6502" y="10205"/>
                  <a:pt x="6597" y="10134"/>
                  <a:pt x="6597" y="10015"/>
                </a:cubicBezTo>
                <a:cubicBezTo>
                  <a:pt x="6597" y="9919"/>
                  <a:pt x="6502" y="9848"/>
                  <a:pt x="6406" y="9848"/>
                </a:cubicBezTo>
                <a:lnTo>
                  <a:pt x="5811" y="9848"/>
                </a:lnTo>
                <a:cubicBezTo>
                  <a:pt x="5454" y="9348"/>
                  <a:pt x="5359" y="8848"/>
                  <a:pt x="5501" y="8324"/>
                </a:cubicBezTo>
                <a:lnTo>
                  <a:pt x="5573" y="8324"/>
                </a:lnTo>
                <a:cubicBezTo>
                  <a:pt x="5644" y="8324"/>
                  <a:pt x="5716" y="8252"/>
                  <a:pt x="5740" y="8181"/>
                </a:cubicBezTo>
                <a:cubicBezTo>
                  <a:pt x="5811" y="7990"/>
                  <a:pt x="5906" y="7776"/>
                  <a:pt x="6025" y="7562"/>
                </a:cubicBezTo>
                <a:lnTo>
                  <a:pt x="6311" y="7562"/>
                </a:lnTo>
                <a:cubicBezTo>
                  <a:pt x="6406" y="7562"/>
                  <a:pt x="6502" y="7490"/>
                  <a:pt x="6502" y="7395"/>
                </a:cubicBezTo>
                <a:cubicBezTo>
                  <a:pt x="6502" y="7276"/>
                  <a:pt x="6406" y="7204"/>
                  <a:pt x="6311" y="7204"/>
                </a:cubicBezTo>
                <a:lnTo>
                  <a:pt x="6240" y="7204"/>
                </a:lnTo>
                <a:cubicBezTo>
                  <a:pt x="6430" y="6919"/>
                  <a:pt x="6668" y="6633"/>
                  <a:pt x="6883" y="6323"/>
                </a:cubicBezTo>
                <a:cubicBezTo>
                  <a:pt x="7526" y="5514"/>
                  <a:pt x="8169" y="4680"/>
                  <a:pt x="8312" y="3799"/>
                </a:cubicBezTo>
                <a:cubicBezTo>
                  <a:pt x="8478" y="2894"/>
                  <a:pt x="8264" y="1989"/>
                  <a:pt x="7716" y="1275"/>
                </a:cubicBezTo>
                <a:cubicBezTo>
                  <a:pt x="7168" y="560"/>
                  <a:pt x="6335" y="108"/>
                  <a:pt x="5430" y="36"/>
                </a:cubicBezTo>
                <a:cubicBezTo>
                  <a:pt x="5037" y="13"/>
                  <a:pt x="4638" y="1"/>
                  <a:pt x="423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 descr="A table with text on it&#10;&#10;Description automatically generated">
            <a:extLst>
              <a:ext uri="{FF2B5EF4-FFF2-40B4-BE49-F238E27FC236}">
                <a16:creationId xmlns:a16="http://schemas.microsoft.com/office/drawing/2014/main" id="{1CB7840F-E590-1B6F-E865-4F0105394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085904"/>
            <a:ext cx="7772400" cy="195858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3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Extraction and Transformation</a:t>
            </a:r>
            <a:endParaRPr dirty="0"/>
          </a:p>
        </p:txBody>
      </p:sp>
      <p:grpSp>
        <p:nvGrpSpPr>
          <p:cNvPr id="499" name="Google Shape;499;p53"/>
          <p:cNvGrpSpPr/>
          <p:nvPr/>
        </p:nvGrpSpPr>
        <p:grpSpPr>
          <a:xfrm>
            <a:off x="3232454" y="2333857"/>
            <a:ext cx="4911890" cy="2616743"/>
            <a:chOff x="233350" y="949250"/>
            <a:chExt cx="7137300" cy="3802300"/>
          </a:xfrm>
          <a:solidFill>
            <a:schemeClr val="bg2"/>
          </a:solidFill>
        </p:grpSpPr>
        <p:sp>
          <p:nvSpPr>
            <p:cNvPr id="500" name="Google Shape;500;p53"/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53"/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53"/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53"/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53"/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53"/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53"/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53"/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53"/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53"/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53"/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53"/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53"/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53"/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53"/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53"/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53"/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53"/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53"/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53"/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53"/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53"/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53"/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53"/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53"/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53"/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53"/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53"/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53"/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53"/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53"/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53"/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53"/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53"/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53"/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53"/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53"/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53"/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53"/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53"/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53"/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53"/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53"/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53"/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53"/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53"/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53"/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53"/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53"/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53"/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53"/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61" name="Google Shape;561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991692" flipH="1">
            <a:off x="5914930" y="3796250"/>
            <a:ext cx="2222893" cy="73626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Google Shape;584;p55">
            <a:extLst>
              <a:ext uri="{FF2B5EF4-FFF2-40B4-BE49-F238E27FC236}">
                <a16:creationId xmlns:a16="http://schemas.microsoft.com/office/drawing/2014/main" id="{01AAD471-CF80-0E05-B253-3A6EDC9AF6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331732"/>
              </p:ext>
            </p:extLst>
          </p:nvPr>
        </p:nvGraphicFramePr>
        <p:xfrm>
          <a:off x="968273" y="1932267"/>
          <a:ext cx="7207453" cy="3039875"/>
        </p:xfrm>
        <a:graphic>
          <a:graphicData uri="http://schemas.openxmlformats.org/drawingml/2006/table">
            <a:tbl>
              <a:tblPr>
                <a:noFill/>
                <a:tableStyleId>{5F381821-ABE7-472A-BE4F-1A0B8266266F}</a:tableStyleId>
              </a:tblPr>
              <a:tblGrid>
                <a:gridCol w="11528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7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72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7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>
                        <a:solidFill>
                          <a:schemeClr val="dk1"/>
                        </a:solidFill>
                        <a:latin typeface="Staatliches"/>
                        <a:ea typeface="Staatliches"/>
                        <a:cs typeface="Staatliches"/>
                        <a:sym typeface="Staatliche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lt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What</a:t>
                      </a:r>
                      <a:endParaRPr sz="1800" dirty="0">
                        <a:solidFill>
                          <a:schemeClr val="lt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lt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How</a:t>
                      </a:r>
                      <a:endParaRPr sz="1800" dirty="0">
                        <a:solidFill>
                          <a:schemeClr val="lt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Data Schema</a:t>
                      </a:r>
                      <a:endParaRPr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Pyspark</a:t>
                      </a:r>
                      <a:r>
                        <a:rPr lang="en-US" dirty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datetime</a:t>
                      </a:r>
                      <a:endParaRPr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</a:t>
                      </a:r>
                      <a:endParaRPr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Removed Special Characters</a:t>
                      </a:r>
                      <a:endParaRPr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Regex_replace</a:t>
                      </a:r>
                      <a:endParaRPr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</a:t>
                      </a:r>
                      <a:endParaRPr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Converted overall rating to 5</a:t>
                      </a:r>
                      <a:endParaRPr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withColumn</a:t>
                      </a:r>
                      <a:endParaRPr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4</a:t>
                      </a:r>
                      <a:endParaRPr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Added Review ID</a:t>
                      </a:r>
                      <a:endParaRPr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monotonically_increasing_id</a:t>
                      </a:r>
                      <a:r>
                        <a:rPr lang="en-US" dirty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()</a:t>
                      </a:r>
                      <a:endParaRPr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1870450"/>
                  </a:ext>
                </a:extLst>
              </a:tr>
            </a:tbl>
          </a:graphicData>
        </a:graphic>
      </p:graphicFrame>
      <p:pic>
        <p:nvPicPr>
          <p:cNvPr id="5" name="Graphic 4">
            <a:extLst>
              <a:ext uri="{FF2B5EF4-FFF2-40B4-BE49-F238E27FC236}">
                <a16:creationId xmlns:a16="http://schemas.microsoft.com/office/drawing/2014/main" id="{9FF518C5-E489-425B-B61B-4F01A054EB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59628" y="1200787"/>
            <a:ext cx="1224741" cy="63607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blue dots&#10;&#10;Description automatically generated">
            <a:extLst>
              <a:ext uri="{FF2B5EF4-FFF2-40B4-BE49-F238E27FC236}">
                <a16:creationId xmlns:a16="http://schemas.microsoft.com/office/drawing/2014/main" id="{F2F3447E-C563-CD4C-AFE8-F0CCD9743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28" y="1344042"/>
            <a:ext cx="7111943" cy="2952375"/>
          </a:xfrm>
          <a:prstGeom prst="rect">
            <a:avLst/>
          </a:prstGeom>
        </p:spPr>
      </p:pic>
      <p:sp>
        <p:nvSpPr>
          <p:cNvPr id="566" name="Google Shape;566;p54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Analysis</a:t>
            </a:r>
            <a:endParaRPr dirty="0"/>
          </a:p>
        </p:txBody>
      </p:sp>
      <p:pic>
        <p:nvPicPr>
          <p:cNvPr id="578" name="Google Shape;578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317310" flipH="1">
            <a:off x="6991799" y="128993"/>
            <a:ext cx="1905126" cy="16911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656970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F3447E-C563-CD4C-AFE8-F0CCD97432E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16028" y="1344042"/>
            <a:ext cx="7111943" cy="2952374"/>
          </a:xfrm>
          <a:prstGeom prst="rect">
            <a:avLst/>
          </a:prstGeom>
        </p:spPr>
      </p:pic>
      <p:sp>
        <p:nvSpPr>
          <p:cNvPr id="566" name="Google Shape;566;p54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Analysis</a:t>
            </a:r>
            <a:endParaRPr dirty="0"/>
          </a:p>
        </p:txBody>
      </p:sp>
      <p:pic>
        <p:nvPicPr>
          <p:cNvPr id="578" name="Google Shape;578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317310" flipH="1">
            <a:off x="6430030" y="316959"/>
            <a:ext cx="1905126" cy="169119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222;p40">
            <a:extLst>
              <a:ext uri="{FF2B5EF4-FFF2-40B4-BE49-F238E27FC236}">
                <a16:creationId xmlns:a16="http://schemas.microsoft.com/office/drawing/2014/main" id="{83C390DE-B1F3-2846-1290-5048A00421EB}"/>
              </a:ext>
            </a:extLst>
          </p:cNvPr>
          <p:cNvSpPr txBox="1">
            <a:spLocks/>
          </p:cNvSpPr>
          <p:nvPr/>
        </p:nvSpPr>
        <p:spPr>
          <a:xfrm>
            <a:off x="864704" y="4296417"/>
            <a:ext cx="7384774" cy="652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dirty="0">
                <a:solidFill>
                  <a:schemeClr val="bg1">
                    <a:lumMod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Customer Satisfaction in Airline’s services has (almost) linearly decreased over time.</a:t>
            </a:r>
          </a:p>
        </p:txBody>
      </p:sp>
    </p:spTree>
    <p:extLst>
      <p:ext uri="{BB962C8B-B14F-4D97-AF65-F5344CB8AC3E}">
        <p14:creationId xmlns:p14="http://schemas.microsoft.com/office/powerpoint/2010/main" val="3453666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irline Business Plan by Slidesgo">
  <a:themeElements>
    <a:clrScheme name="Simple Light">
      <a:dk1>
        <a:srgbClr val="302C3E"/>
      </a:dk1>
      <a:lt1>
        <a:srgbClr val="F6F6F6"/>
      </a:lt1>
      <a:dk2>
        <a:srgbClr val="157DD9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02C3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1444</TotalTime>
  <Words>624</Words>
  <Application>Microsoft Macintosh PowerPoint</Application>
  <PresentationFormat>On-screen Show (16:9)</PresentationFormat>
  <Paragraphs>100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Source Sans Pro</vt:lpstr>
      <vt:lpstr>Manrope</vt:lpstr>
      <vt:lpstr>Staatliches</vt:lpstr>
      <vt:lpstr>Arial</vt:lpstr>
      <vt:lpstr>Airline Business Plan by Slidesgo</vt:lpstr>
      <vt:lpstr>Analyzing Top Airlines Reviews</vt:lpstr>
      <vt:lpstr>Analyzing Top Airlines Reviews</vt:lpstr>
      <vt:lpstr>Improving People’s experience</vt:lpstr>
      <vt:lpstr>Improving People’s experience</vt:lpstr>
      <vt:lpstr>Objectives</vt:lpstr>
      <vt:lpstr>Data Identification and Acquisition</vt:lpstr>
      <vt:lpstr>Data Extraction and Transformation</vt:lpstr>
      <vt:lpstr>Data Analysis</vt:lpstr>
      <vt:lpstr>Data Analysis</vt:lpstr>
      <vt:lpstr>Data Analysis</vt:lpstr>
      <vt:lpstr>Data Analysis</vt:lpstr>
      <vt:lpstr>Data Analysis</vt:lpstr>
      <vt:lpstr>Sentiment Analysis</vt:lpstr>
      <vt:lpstr>Sentiment Analysis</vt:lpstr>
      <vt:lpstr>Sentiment Analysis</vt:lpstr>
      <vt:lpstr>Sentiment Analysis</vt:lpstr>
      <vt:lpstr>Conclusion</vt:lpstr>
      <vt:lpstr>Tools and Technologies Used</vt:lpstr>
      <vt:lpstr>Thanks!</vt:lpstr>
      <vt:lpstr>Thanks!</vt:lpstr>
      <vt:lpstr>Thanks!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Top Airlines Reviews</dc:title>
  <cp:lastModifiedBy>Bikin Ghimire</cp:lastModifiedBy>
  <cp:revision>33</cp:revision>
  <dcterms:modified xsi:type="dcterms:W3CDTF">2024-04-13T18:51:53Z</dcterms:modified>
</cp:coreProperties>
</file>