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7.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307" r:id="rId2"/>
    <p:sldId id="308" r:id="rId3"/>
    <p:sldId id="313" r:id="rId4"/>
    <p:sldId id="314" r:id="rId5"/>
    <p:sldId id="266" r:id="rId6"/>
    <p:sldId id="258" r:id="rId7"/>
    <p:sldId id="301" r:id="rId8"/>
    <p:sldId id="317" r:id="rId9"/>
    <p:sldId id="319" r:id="rId10"/>
    <p:sldId id="303" r:id="rId11"/>
    <p:sldId id="318" r:id="rId12"/>
    <p:sldId id="320" r:id="rId13"/>
    <p:sldId id="305" r:id="rId14"/>
    <p:sldId id="262" r:id="rId15"/>
    <p:sldId id="275" r:id="rId16"/>
  </p:sldIdLst>
  <p:sldSz cx="9144000" cy="5143500" type="screen16x9"/>
  <p:notesSz cx="6858000" cy="9144000"/>
  <p:embeddedFontLst>
    <p:embeddedFont>
      <p:font typeface="Didact Gothic" pitchFamily="2" charset="0"/>
      <p:regular r:id="rId18"/>
    </p:embeddedFont>
    <p:embeddedFont>
      <p:font typeface="Raleway" pitchFamily="2" charset="77"/>
      <p:regular r:id="rId19"/>
      <p:bold r:id="rId20"/>
      <p:italic r:id="rId21"/>
      <p:boldItalic r:id="rId22"/>
    </p:embeddedFont>
    <p:embeddedFont>
      <p:font typeface="Wix Madefor Display ExtraBold" panose="020B0503020203020203" pitchFamily="34" charset="77"/>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4C4B27-CE82-44B4-836D-612955A09547}">
  <a:tblStyle styleId="{8C4C4B27-CE82-44B4-836D-612955A09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C4A7ED-8185-42C6-A0C5-08A4EB3EC55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82817"/>
  </p:normalViewPr>
  <p:slideViewPr>
    <p:cSldViewPr snapToGrid="0">
      <p:cViewPr varScale="1">
        <p:scale>
          <a:sx n="148" d="100"/>
          <a:sy n="148"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Over 3 million new vehicles were registered in Canada in 2023.</a:t>
            </a:r>
          </a:p>
          <a:p>
            <a:pPr marL="171450" lvl="0" indent="-171450" algn="l" rtl="0">
              <a:spcBef>
                <a:spcPts val="0"/>
              </a:spcBef>
              <a:spcAft>
                <a:spcPts val="0"/>
              </a:spcAft>
              <a:buFontTx/>
              <a:buChar char="-"/>
            </a:pPr>
            <a:r>
              <a:rPr lang="en-US" dirty="0"/>
              <a:t>That’s 1 vehicle registration for every 8 person in Canada.</a:t>
            </a:r>
          </a:p>
          <a:p>
            <a:pPr marL="171450" lvl="0" indent="-171450" algn="l" rtl="0">
              <a:spcBef>
                <a:spcPts val="0"/>
              </a:spcBef>
              <a:spcAft>
                <a:spcPts val="0"/>
              </a:spcAft>
              <a:buFontTx/>
              <a:buChar char="-"/>
            </a:pPr>
            <a:r>
              <a:rPr lang="en-US" dirty="0"/>
              <a:t>Automobile business is a big contributor of economy in Canada, and therefore, it is very beneficial for them to analyze the trends in vehicle registrations to plan and prepare for future peaks or downfalls in vehicle demands, seasonal trends, and popular categories.</a:t>
            </a:r>
          </a:p>
          <a:p>
            <a:pPr marL="171450" lvl="0" indent="-171450" algn="l" rtl="0">
              <a:spcBef>
                <a:spcPts val="0"/>
              </a:spcBef>
              <a:spcAft>
                <a:spcPts val="0"/>
              </a:spcAft>
              <a:buFontTx/>
              <a:buChar char="-"/>
            </a:pPr>
            <a:r>
              <a:rPr lang="en-US" dirty="0"/>
              <a:t>Why is that more important now?</a:t>
            </a:r>
          </a:p>
          <a:p>
            <a:endParaRPr lang="en-US" dirty="0"/>
          </a:p>
        </p:txBody>
      </p:sp>
    </p:spTree>
    <p:extLst>
      <p:ext uri="{BB962C8B-B14F-4D97-AF65-F5344CB8AC3E}">
        <p14:creationId xmlns:p14="http://schemas.microsoft.com/office/powerpoint/2010/main" val="179805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0208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If we possessed more categorical data such as models of vehicles, purchase price while registrations, new/used vehicle registrations we could make more accurate and useful analyses.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a:extLst>
            <a:ext uri="{FF2B5EF4-FFF2-40B4-BE49-F238E27FC236}">
              <a16:creationId xmlns:a16="http://schemas.microsoft.com/office/drawing/2014/main" id="{096AACD9-9E57-86E1-7474-BE77CB6A4C2D}"/>
            </a:ext>
          </a:extLst>
        </p:cNvPr>
        <p:cNvGrpSpPr/>
        <p:nvPr/>
      </p:nvGrpSpPr>
      <p:grpSpPr>
        <a:xfrm>
          <a:off x="0" y="0"/>
          <a:ext cx="0" cy="0"/>
          <a:chOff x="0" y="0"/>
          <a:chExt cx="0" cy="0"/>
        </a:xfrm>
      </p:grpSpPr>
      <p:sp>
        <p:nvSpPr>
          <p:cNvPr id="1322" name="Google Shape;1322;g1ff18b49f31_1_71:notes">
            <a:extLst>
              <a:ext uri="{FF2B5EF4-FFF2-40B4-BE49-F238E27FC236}">
                <a16:creationId xmlns:a16="http://schemas.microsoft.com/office/drawing/2014/main" id="{727CA248-560E-96D8-C1CD-D774F354B1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1ff18b49f31_1_71:notes">
            <a:extLst>
              <a:ext uri="{FF2B5EF4-FFF2-40B4-BE49-F238E27FC236}">
                <a16:creationId xmlns:a16="http://schemas.microsoft.com/office/drawing/2014/main" id="{836F6029-8682-5C8F-B799-48C6F42DB5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Although the total registrations has decreased since 2017, but there has been a rise from 2022 to 2023. We could assume that the numbers in registrations will go higher up, as the side-effects of the COVID-19 pandemic slowly dies down.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why, we opted to analyze the vehicle registration dataset and provide insights on trends, popularities, and possible forecasting.</a:t>
            </a:r>
            <a:endParaRPr dirty="0"/>
          </a:p>
        </p:txBody>
      </p:sp>
    </p:spTree>
    <p:extLst>
      <p:ext uri="{BB962C8B-B14F-4D97-AF65-F5344CB8AC3E}">
        <p14:creationId xmlns:p14="http://schemas.microsoft.com/office/powerpoint/2010/main" val="206009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204a4cece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204a4cece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For our project, finding the right dataset was important. Thankfully, we found the perfect dataset for us from Stats Canada. But, the dataset wasn’t with flaws.</a:t>
            </a:r>
          </a:p>
          <a:p>
            <a:pPr marL="228600" lvl="0" indent="-228600" algn="l" rtl="0">
              <a:spcBef>
                <a:spcPts val="0"/>
              </a:spcBef>
              <a:spcAft>
                <a:spcPts val="0"/>
              </a:spcAft>
              <a:buAutoNum type="arabicPeriod"/>
            </a:pPr>
            <a:r>
              <a:rPr lang="en-US" dirty="0"/>
              <a:t>That’s where the second step in the process comes. Cleaning the data. We used the </a:t>
            </a:r>
            <a:r>
              <a:rPr lang="en-US" dirty="0" err="1"/>
              <a:t>PySpark</a:t>
            </a:r>
            <a:r>
              <a:rPr lang="en-US" dirty="0"/>
              <a:t> API to explore and clean our dataset to prepare our data for analysis. </a:t>
            </a:r>
          </a:p>
          <a:p>
            <a:pPr marL="228600" lvl="0" indent="-228600" algn="l" rtl="0">
              <a:spcBef>
                <a:spcPts val="0"/>
              </a:spcBef>
              <a:spcAft>
                <a:spcPts val="0"/>
              </a:spcAft>
              <a:buAutoNum type="arabicPeriod"/>
            </a:pPr>
            <a:r>
              <a:rPr lang="en-US" dirty="0"/>
              <a:t>-- Printed the data schema  and distinct value of the selected columns only kept the necessary data </a:t>
            </a:r>
          </a:p>
          <a:p>
            <a:pPr marL="228600" lvl="0" indent="-228600" algn="l" rtl="0">
              <a:spcBef>
                <a:spcPts val="0"/>
              </a:spcBef>
              <a:spcAft>
                <a:spcPts val="0"/>
              </a:spcAft>
              <a:buAutoNum type="arabicPeriod"/>
            </a:pPr>
            <a:r>
              <a:rPr lang="en-US" dirty="0"/>
              <a:t>And finally, to analyze our data, we used various modules like Pandas, </a:t>
            </a:r>
            <a:r>
              <a:rPr lang="en-US" dirty="0" err="1"/>
              <a:t>Plotly</a:t>
            </a:r>
            <a:r>
              <a:rPr lang="en-US" dirty="0"/>
              <a:t>, and in some special instances Folium and Arima, which we’ll discuss a bit later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156C1371-DA4F-56EA-B257-9B59C0A6DD66}"/>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0FF3AE6C-8278-7EE3-D954-D4F5A16469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6FB2F3FE-B197-6F75-2313-A9A6CFA229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There is a tendency where the vehicle registration spikes every second quarter of each year and decreases by the end of the year.  Except for the year 2020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This analysis can help the dealers for example to maintain or prepare their inventory for those peek quarters.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4680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95F3338D-B80C-1C97-6D3C-4EE6B7868F1A}"/>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AF742EB5-B17A-AADF-C0BB-738F708907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44E0ABC2-8019-A36F-2C28-016B626122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21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080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05C8C6E7-069B-F354-068F-CB99C80158AA}"/>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EEC1E5D8-ADEA-2BEC-7FBF-F1DD6588A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97C256EF-6DFA-4BAB-B733-53B613E38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619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2850B484-6A69-1650-019C-97A63BE1685C}"/>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5786AD90-48DA-948C-823A-4BA044C27B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64B0917C-F83C-3725-430F-651B6FC27C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72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7" name="Google Shape;197;p6"/>
          <p:cNvGrpSpPr/>
          <p:nvPr/>
        </p:nvGrpSpPr>
        <p:grpSpPr>
          <a:xfrm rot="-1439793" flipH="1">
            <a:off x="8613604" y="4359700"/>
            <a:ext cx="961088" cy="280297"/>
            <a:chOff x="640" y="1594"/>
            <a:chExt cx="605" cy="177"/>
          </a:xfrm>
        </p:grpSpPr>
        <p:sp>
          <p:nvSpPr>
            <p:cNvPr id="198" name="Google Shape;198;p6"/>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6"/>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00" name="Google Shape;200;p6"/>
          <p:cNvGrpSpPr/>
          <p:nvPr/>
        </p:nvGrpSpPr>
        <p:grpSpPr>
          <a:xfrm>
            <a:off x="-320300" y="1685719"/>
            <a:ext cx="9777468" cy="3645635"/>
            <a:chOff x="-320300" y="1685719"/>
            <a:chExt cx="9777468" cy="3645635"/>
          </a:xfrm>
        </p:grpSpPr>
        <p:grpSp>
          <p:nvGrpSpPr>
            <p:cNvPr id="201" name="Google Shape;201;p6"/>
            <p:cNvGrpSpPr/>
            <p:nvPr/>
          </p:nvGrpSpPr>
          <p:grpSpPr>
            <a:xfrm>
              <a:off x="-320300" y="1685719"/>
              <a:ext cx="859026" cy="1310685"/>
              <a:chOff x="-320300" y="1685719"/>
              <a:chExt cx="859026" cy="1310685"/>
            </a:xfrm>
          </p:grpSpPr>
          <p:grpSp>
            <p:nvGrpSpPr>
              <p:cNvPr id="202" name="Google Shape;202;p6"/>
              <p:cNvGrpSpPr/>
              <p:nvPr/>
            </p:nvGrpSpPr>
            <p:grpSpPr>
              <a:xfrm>
                <a:off x="-320300" y="1685719"/>
                <a:ext cx="625855" cy="646908"/>
                <a:chOff x="7138988" y="265113"/>
                <a:chExt cx="1746248" cy="1804989"/>
              </a:xfrm>
            </p:grpSpPr>
            <p:sp>
              <p:nvSpPr>
                <p:cNvPr id="203" name="Google Shape;203;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4" name="Google Shape;204;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05" name="Google Shape;205;p6"/>
              <p:cNvGrpSpPr/>
              <p:nvPr/>
            </p:nvGrpSpPr>
            <p:grpSpPr>
              <a:xfrm>
                <a:off x="142503" y="2586852"/>
                <a:ext cx="396224" cy="409552"/>
                <a:chOff x="7138988" y="265113"/>
                <a:chExt cx="1746248" cy="1804989"/>
              </a:xfrm>
            </p:grpSpPr>
            <p:sp>
              <p:nvSpPr>
                <p:cNvPr id="206" name="Google Shape;206;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7" name="Google Shape;207;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08" name="Google Shape;208;p6"/>
            <p:cNvGrpSpPr/>
            <p:nvPr/>
          </p:nvGrpSpPr>
          <p:grpSpPr>
            <a:xfrm>
              <a:off x="7739042" y="2985344"/>
              <a:ext cx="1718126" cy="2346010"/>
              <a:chOff x="7739042" y="2985344"/>
              <a:chExt cx="1718126" cy="2346010"/>
            </a:xfrm>
          </p:grpSpPr>
          <p:grpSp>
            <p:nvGrpSpPr>
              <p:cNvPr id="209" name="Google Shape;209;p6"/>
              <p:cNvGrpSpPr/>
              <p:nvPr/>
            </p:nvGrpSpPr>
            <p:grpSpPr>
              <a:xfrm flipH="1">
                <a:off x="8831313" y="2985344"/>
                <a:ext cx="625855" cy="646908"/>
                <a:chOff x="7138988" y="265113"/>
                <a:chExt cx="1746248" cy="1804989"/>
              </a:xfrm>
            </p:grpSpPr>
            <p:sp>
              <p:nvSpPr>
                <p:cNvPr id="210" name="Google Shape;210;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 name="Google Shape;211;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12" name="Google Shape;212;p6"/>
              <p:cNvGrpSpPr/>
              <p:nvPr/>
            </p:nvGrpSpPr>
            <p:grpSpPr>
              <a:xfrm flipH="1">
                <a:off x="7739042" y="4921802"/>
                <a:ext cx="396224" cy="409552"/>
                <a:chOff x="7138988" y="265113"/>
                <a:chExt cx="1746248" cy="1804989"/>
              </a:xfrm>
            </p:grpSpPr>
            <p:sp>
              <p:nvSpPr>
                <p:cNvPr id="213" name="Google Shape;213;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 name="Google Shape;214;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215" name="Google Shape;215;p6"/>
          <p:cNvGrpSpPr/>
          <p:nvPr/>
        </p:nvGrpSpPr>
        <p:grpSpPr>
          <a:xfrm>
            <a:off x="-736048" y="-116930"/>
            <a:ext cx="9880059" cy="5267051"/>
            <a:chOff x="-736048" y="-116930"/>
            <a:chExt cx="9880059" cy="5267051"/>
          </a:xfrm>
        </p:grpSpPr>
        <p:grpSp>
          <p:nvGrpSpPr>
            <p:cNvPr id="216" name="Google Shape;216;p6"/>
            <p:cNvGrpSpPr/>
            <p:nvPr/>
          </p:nvGrpSpPr>
          <p:grpSpPr>
            <a:xfrm flipH="1">
              <a:off x="-736048" y="4932802"/>
              <a:ext cx="1464972" cy="217319"/>
              <a:chOff x="6424613" y="2481263"/>
              <a:chExt cx="2878137" cy="427038"/>
            </a:xfrm>
          </p:grpSpPr>
          <p:sp>
            <p:nvSpPr>
              <p:cNvPr id="217" name="Google Shape;217;p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 name="Google Shape;218;p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 name="Google Shape;219;p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 name="Google Shape;220;p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 name="Google Shape;221;p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 name="Google Shape;222;p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3" name="Google Shape;223;p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4" name="Google Shape;224;p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5" name="Google Shape;225;p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6" name="Google Shape;226;p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27" name="Google Shape;227;p6"/>
            <p:cNvGrpSpPr/>
            <p:nvPr/>
          </p:nvGrpSpPr>
          <p:grpSpPr>
            <a:xfrm flipH="1">
              <a:off x="7679039" y="-116930"/>
              <a:ext cx="1464972" cy="217319"/>
              <a:chOff x="6424613" y="2481263"/>
              <a:chExt cx="2878137" cy="427038"/>
            </a:xfrm>
          </p:grpSpPr>
          <p:sp>
            <p:nvSpPr>
              <p:cNvPr id="228" name="Google Shape;228;p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9" name="Google Shape;229;p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0" name="Google Shape;230;p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1" name="Google Shape;231;p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2" name="Google Shape;232;p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3" name="Google Shape;233;p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4" name="Google Shape;234;p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5" name="Google Shape;235;p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6" name="Google Shape;236;p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89"/>
        <p:cNvGrpSpPr/>
        <p:nvPr/>
      </p:nvGrpSpPr>
      <p:grpSpPr>
        <a:xfrm>
          <a:off x="0" y="0"/>
          <a:ext cx="0" cy="0"/>
          <a:chOff x="0" y="0"/>
          <a:chExt cx="0" cy="0"/>
        </a:xfrm>
      </p:grpSpPr>
      <p:grpSp>
        <p:nvGrpSpPr>
          <p:cNvPr id="990" name="Google Shape;990;p26"/>
          <p:cNvGrpSpPr/>
          <p:nvPr/>
        </p:nvGrpSpPr>
        <p:grpSpPr>
          <a:xfrm>
            <a:off x="-17393" y="-11"/>
            <a:ext cx="9901334" cy="5144007"/>
            <a:chOff x="-17393" y="-11"/>
            <a:chExt cx="9901334" cy="5144007"/>
          </a:xfrm>
        </p:grpSpPr>
        <p:grpSp>
          <p:nvGrpSpPr>
            <p:cNvPr id="991" name="Google Shape;991;p26"/>
            <p:cNvGrpSpPr/>
            <p:nvPr/>
          </p:nvGrpSpPr>
          <p:grpSpPr>
            <a:xfrm>
              <a:off x="8418969" y="4926676"/>
              <a:ext cx="1464972" cy="217319"/>
              <a:chOff x="6424613" y="2481263"/>
              <a:chExt cx="2878137" cy="427038"/>
            </a:xfrm>
          </p:grpSpPr>
          <p:sp>
            <p:nvSpPr>
              <p:cNvPr id="992" name="Google Shape;992;p2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3" name="Google Shape;993;p2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4" name="Google Shape;994;p2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5" name="Google Shape;995;p2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6" name="Google Shape;996;p2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7" name="Google Shape;997;p2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8" name="Google Shape;998;p2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9" name="Google Shape;999;p2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0" name="Google Shape;1000;p2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1" name="Google Shape;1001;p2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02" name="Google Shape;1002;p26"/>
            <p:cNvGrpSpPr/>
            <p:nvPr/>
          </p:nvGrpSpPr>
          <p:grpSpPr>
            <a:xfrm>
              <a:off x="-17393" y="-11"/>
              <a:ext cx="1464972" cy="217319"/>
              <a:chOff x="6424613" y="2481263"/>
              <a:chExt cx="2878137" cy="427038"/>
            </a:xfrm>
          </p:grpSpPr>
          <p:sp>
            <p:nvSpPr>
              <p:cNvPr id="1003" name="Google Shape;1003;p2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4" name="Google Shape;1004;p2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5" name="Google Shape;1005;p2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6" name="Google Shape;1006;p2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7" name="Google Shape;1007;p2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8" name="Google Shape;1008;p2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9" name="Google Shape;1009;p2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0" name="Google Shape;1010;p2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1" name="Google Shape;1011;p2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2" name="Google Shape;1012;p2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13" name="Google Shape;1013;p26"/>
          <p:cNvGrpSpPr/>
          <p:nvPr/>
        </p:nvGrpSpPr>
        <p:grpSpPr>
          <a:xfrm>
            <a:off x="-188210" y="429627"/>
            <a:ext cx="9537774" cy="4078852"/>
            <a:chOff x="-188210" y="429627"/>
            <a:chExt cx="9537774" cy="4078852"/>
          </a:xfrm>
        </p:grpSpPr>
        <p:grpSp>
          <p:nvGrpSpPr>
            <p:cNvPr id="1014" name="Google Shape;1014;p26"/>
            <p:cNvGrpSpPr/>
            <p:nvPr/>
          </p:nvGrpSpPr>
          <p:grpSpPr>
            <a:xfrm>
              <a:off x="8953340" y="429627"/>
              <a:ext cx="396224" cy="409552"/>
              <a:chOff x="7138988" y="265113"/>
              <a:chExt cx="1746248" cy="1804989"/>
            </a:xfrm>
          </p:grpSpPr>
          <p:sp>
            <p:nvSpPr>
              <p:cNvPr id="1015" name="Google Shape;1015;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6" name="Google Shape;1016;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17" name="Google Shape;1017;p26"/>
            <p:cNvGrpSpPr/>
            <p:nvPr/>
          </p:nvGrpSpPr>
          <p:grpSpPr>
            <a:xfrm>
              <a:off x="-188210" y="4098927"/>
              <a:ext cx="396224" cy="409552"/>
              <a:chOff x="7138988" y="265113"/>
              <a:chExt cx="1746248" cy="1804989"/>
            </a:xfrm>
          </p:grpSpPr>
          <p:sp>
            <p:nvSpPr>
              <p:cNvPr id="1018" name="Google Shape;1018;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9" name="Google Shape;1019;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20" name="Google Shape;1020;p26"/>
          <p:cNvGrpSpPr/>
          <p:nvPr/>
        </p:nvGrpSpPr>
        <p:grpSpPr>
          <a:xfrm>
            <a:off x="-356493" y="-440397"/>
            <a:ext cx="8100959" cy="5837376"/>
            <a:chOff x="-356493" y="-440397"/>
            <a:chExt cx="8100959" cy="5837376"/>
          </a:xfrm>
        </p:grpSpPr>
        <p:grpSp>
          <p:nvGrpSpPr>
            <p:cNvPr id="1021" name="Google Shape;1021;p26"/>
            <p:cNvGrpSpPr/>
            <p:nvPr/>
          </p:nvGrpSpPr>
          <p:grpSpPr>
            <a:xfrm rot="8100000">
              <a:off x="6825025" y="-141650"/>
              <a:ext cx="961088" cy="280297"/>
              <a:chOff x="640" y="1594"/>
              <a:chExt cx="605" cy="177"/>
            </a:xfrm>
          </p:grpSpPr>
          <p:sp>
            <p:nvSpPr>
              <p:cNvPr id="1022" name="Google Shape;1022;p26"/>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Google Shape;1023;p26"/>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24" name="Google Shape;1024;p26"/>
            <p:cNvGrpSpPr/>
            <p:nvPr/>
          </p:nvGrpSpPr>
          <p:grpSpPr>
            <a:xfrm rot="-1800000">
              <a:off x="-350800" y="4895187"/>
              <a:ext cx="961088" cy="280297"/>
              <a:chOff x="640" y="1594"/>
              <a:chExt cx="605" cy="177"/>
            </a:xfrm>
          </p:grpSpPr>
          <p:sp>
            <p:nvSpPr>
              <p:cNvPr id="1025" name="Google Shape;1025;p26"/>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6" name="Google Shape;1026;p26"/>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1027" name="Google Shape;1027;p26"/>
          <p:cNvGrpSpPr/>
          <p:nvPr/>
        </p:nvGrpSpPr>
        <p:grpSpPr>
          <a:xfrm>
            <a:off x="1157054" y="429637"/>
            <a:ext cx="7421071" cy="5137921"/>
            <a:chOff x="1157054" y="429637"/>
            <a:chExt cx="7421071" cy="5137921"/>
          </a:xfrm>
        </p:grpSpPr>
        <p:grpSp>
          <p:nvGrpSpPr>
            <p:cNvPr id="1028" name="Google Shape;1028;p26"/>
            <p:cNvGrpSpPr/>
            <p:nvPr/>
          </p:nvGrpSpPr>
          <p:grpSpPr>
            <a:xfrm>
              <a:off x="7744467" y="429637"/>
              <a:ext cx="833659" cy="861702"/>
              <a:chOff x="7138988" y="265113"/>
              <a:chExt cx="1746248" cy="1804989"/>
            </a:xfrm>
          </p:grpSpPr>
          <p:sp>
            <p:nvSpPr>
              <p:cNvPr id="1029" name="Google Shape;1029;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0" name="Google Shape;1030;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31" name="Google Shape;1031;p26"/>
            <p:cNvGrpSpPr/>
            <p:nvPr/>
          </p:nvGrpSpPr>
          <p:grpSpPr>
            <a:xfrm>
              <a:off x="1157054" y="4705856"/>
              <a:ext cx="833659" cy="861702"/>
              <a:chOff x="7138988" y="265113"/>
              <a:chExt cx="1746248" cy="1804989"/>
            </a:xfrm>
          </p:grpSpPr>
          <p:sp>
            <p:nvSpPr>
              <p:cNvPr id="1032" name="Google Shape;1032;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3" name="Google Shape;1033;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34"/>
        <p:cNvGrpSpPr/>
        <p:nvPr/>
      </p:nvGrpSpPr>
      <p:grpSpPr>
        <a:xfrm>
          <a:off x="0" y="0"/>
          <a:ext cx="0" cy="0"/>
          <a:chOff x="0" y="0"/>
          <a:chExt cx="0" cy="0"/>
        </a:xfrm>
      </p:grpSpPr>
      <p:grpSp>
        <p:nvGrpSpPr>
          <p:cNvPr id="1035" name="Google Shape;1035;p27"/>
          <p:cNvGrpSpPr/>
          <p:nvPr/>
        </p:nvGrpSpPr>
        <p:grpSpPr>
          <a:xfrm rot="1439793">
            <a:off x="-437825" y="118425"/>
            <a:ext cx="961088" cy="280297"/>
            <a:chOff x="640" y="1594"/>
            <a:chExt cx="605" cy="177"/>
          </a:xfrm>
        </p:grpSpPr>
        <p:sp>
          <p:nvSpPr>
            <p:cNvPr id="1036" name="Google Shape;1036;p27"/>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7" name="Google Shape;1037;p27"/>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38" name="Google Shape;1038;p27"/>
          <p:cNvGrpSpPr/>
          <p:nvPr/>
        </p:nvGrpSpPr>
        <p:grpSpPr>
          <a:xfrm>
            <a:off x="-320300" y="1685719"/>
            <a:ext cx="9669864" cy="3246208"/>
            <a:chOff x="-320300" y="1685719"/>
            <a:chExt cx="9669864" cy="3246208"/>
          </a:xfrm>
        </p:grpSpPr>
        <p:grpSp>
          <p:nvGrpSpPr>
            <p:cNvPr id="1039" name="Google Shape;1039;p27"/>
            <p:cNvGrpSpPr/>
            <p:nvPr/>
          </p:nvGrpSpPr>
          <p:grpSpPr>
            <a:xfrm>
              <a:off x="8115809" y="3875477"/>
              <a:ext cx="1233754" cy="1056450"/>
              <a:chOff x="8115809" y="3875477"/>
              <a:chExt cx="1233754" cy="1056450"/>
            </a:xfrm>
          </p:grpSpPr>
          <p:grpSp>
            <p:nvGrpSpPr>
              <p:cNvPr id="1040" name="Google Shape;1040;p27"/>
              <p:cNvGrpSpPr/>
              <p:nvPr/>
            </p:nvGrpSpPr>
            <p:grpSpPr>
              <a:xfrm>
                <a:off x="8115809" y="4285019"/>
                <a:ext cx="625855" cy="646908"/>
                <a:chOff x="7138988" y="265113"/>
                <a:chExt cx="1746248" cy="1804989"/>
              </a:xfrm>
            </p:grpSpPr>
            <p:sp>
              <p:nvSpPr>
                <p:cNvPr id="1041" name="Google Shape;1041;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2" name="Google Shape;1042;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43" name="Google Shape;1043;p27"/>
              <p:cNvGrpSpPr/>
              <p:nvPr/>
            </p:nvGrpSpPr>
            <p:grpSpPr>
              <a:xfrm>
                <a:off x="8953340" y="3875477"/>
                <a:ext cx="396224" cy="409552"/>
                <a:chOff x="7138988" y="265113"/>
                <a:chExt cx="1746248" cy="1804989"/>
              </a:xfrm>
            </p:grpSpPr>
            <p:sp>
              <p:nvSpPr>
                <p:cNvPr id="1044" name="Google Shape;1044;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5" name="Google Shape;1045;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46" name="Google Shape;1046;p27"/>
            <p:cNvGrpSpPr/>
            <p:nvPr/>
          </p:nvGrpSpPr>
          <p:grpSpPr>
            <a:xfrm>
              <a:off x="-320300" y="1685719"/>
              <a:ext cx="859026" cy="1310685"/>
              <a:chOff x="-320300" y="1685719"/>
              <a:chExt cx="859026" cy="1310685"/>
            </a:xfrm>
          </p:grpSpPr>
          <p:grpSp>
            <p:nvGrpSpPr>
              <p:cNvPr id="1047" name="Google Shape;1047;p27"/>
              <p:cNvGrpSpPr/>
              <p:nvPr/>
            </p:nvGrpSpPr>
            <p:grpSpPr>
              <a:xfrm>
                <a:off x="-320300" y="1685719"/>
                <a:ext cx="625855" cy="646908"/>
                <a:chOff x="7138988" y="265113"/>
                <a:chExt cx="1746248" cy="1804989"/>
              </a:xfrm>
            </p:grpSpPr>
            <p:sp>
              <p:nvSpPr>
                <p:cNvPr id="1048" name="Google Shape;1048;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9" name="Google Shape;1049;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50" name="Google Shape;1050;p27"/>
              <p:cNvGrpSpPr/>
              <p:nvPr/>
            </p:nvGrpSpPr>
            <p:grpSpPr>
              <a:xfrm>
                <a:off x="142503" y="2586852"/>
                <a:ext cx="396224" cy="409552"/>
                <a:chOff x="7138988" y="265113"/>
                <a:chExt cx="1746248" cy="1804989"/>
              </a:xfrm>
            </p:grpSpPr>
            <p:sp>
              <p:nvSpPr>
                <p:cNvPr id="1051" name="Google Shape;1051;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2" name="Google Shape;1052;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1053" name="Google Shape;1053;p27"/>
          <p:cNvGrpSpPr/>
          <p:nvPr/>
        </p:nvGrpSpPr>
        <p:grpSpPr>
          <a:xfrm>
            <a:off x="719994" y="317689"/>
            <a:ext cx="9163947" cy="4919364"/>
            <a:chOff x="719994" y="317689"/>
            <a:chExt cx="9163947" cy="4919364"/>
          </a:xfrm>
        </p:grpSpPr>
        <p:grpSp>
          <p:nvGrpSpPr>
            <p:cNvPr id="1054" name="Google Shape;1054;p27"/>
            <p:cNvGrpSpPr/>
            <p:nvPr/>
          </p:nvGrpSpPr>
          <p:grpSpPr>
            <a:xfrm>
              <a:off x="8418969" y="317689"/>
              <a:ext cx="1464972" cy="217319"/>
              <a:chOff x="6424613" y="2481263"/>
              <a:chExt cx="2878137" cy="427038"/>
            </a:xfrm>
          </p:grpSpPr>
          <p:sp>
            <p:nvSpPr>
              <p:cNvPr id="1055" name="Google Shape;1055;p27"/>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6" name="Google Shape;1056;p27"/>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7" name="Google Shape;1057;p27"/>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8" name="Google Shape;1058;p27"/>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9" name="Google Shape;1059;p27"/>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0" name="Google Shape;1060;p27"/>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1" name="Google Shape;1061;p27"/>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2" name="Google Shape;1062;p27"/>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3" name="Google Shape;1063;p27"/>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4" name="Google Shape;1064;p27"/>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65" name="Google Shape;1065;p27"/>
            <p:cNvGrpSpPr/>
            <p:nvPr/>
          </p:nvGrpSpPr>
          <p:grpSpPr>
            <a:xfrm>
              <a:off x="719994" y="5019733"/>
              <a:ext cx="1464972" cy="217319"/>
              <a:chOff x="6424613" y="2481263"/>
              <a:chExt cx="2878137" cy="427038"/>
            </a:xfrm>
          </p:grpSpPr>
          <p:sp>
            <p:nvSpPr>
              <p:cNvPr id="1066" name="Google Shape;1066;p27"/>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7" name="Google Shape;1067;p27"/>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8" name="Google Shape;1068;p27"/>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9" name="Google Shape;1069;p27"/>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0" name="Google Shape;1070;p27"/>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1" name="Google Shape;1071;p27"/>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2" name="Google Shape;1072;p27"/>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3" name="Google Shape;1073;p27"/>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4" name="Google Shape;1074;p27"/>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5" name="Google Shape;1075;p27"/>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8"/>
          <p:cNvSpPr txBox="1">
            <a:spLocks noGrp="1"/>
          </p:cNvSpPr>
          <p:nvPr>
            <p:ph type="title"/>
          </p:nvPr>
        </p:nvSpPr>
        <p:spPr>
          <a:xfrm>
            <a:off x="1388100" y="1307100"/>
            <a:ext cx="6367800" cy="2529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65" name="Google Shape;265;p8"/>
          <p:cNvGrpSpPr/>
          <p:nvPr/>
        </p:nvGrpSpPr>
        <p:grpSpPr>
          <a:xfrm flipH="1">
            <a:off x="-22639" y="-11"/>
            <a:ext cx="6333847" cy="5144007"/>
            <a:chOff x="2827544" y="-11"/>
            <a:chExt cx="6333847" cy="5144007"/>
          </a:xfrm>
        </p:grpSpPr>
        <p:grpSp>
          <p:nvGrpSpPr>
            <p:cNvPr id="266" name="Google Shape;266;p8"/>
            <p:cNvGrpSpPr/>
            <p:nvPr/>
          </p:nvGrpSpPr>
          <p:grpSpPr>
            <a:xfrm>
              <a:off x="2827544" y="4926676"/>
              <a:ext cx="1464972" cy="217319"/>
              <a:chOff x="6424613" y="2481263"/>
              <a:chExt cx="2878137" cy="427038"/>
            </a:xfrm>
          </p:grpSpPr>
          <p:sp>
            <p:nvSpPr>
              <p:cNvPr id="267" name="Google Shape;267;p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8" name="Google Shape;268;p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77" name="Google Shape;277;p8"/>
            <p:cNvGrpSpPr/>
            <p:nvPr/>
          </p:nvGrpSpPr>
          <p:grpSpPr>
            <a:xfrm>
              <a:off x="7696419" y="-11"/>
              <a:ext cx="1464972" cy="217319"/>
              <a:chOff x="6424613" y="2481263"/>
              <a:chExt cx="2878137" cy="427038"/>
            </a:xfrm>
          </p:grpSpPr>
          <p:sp>
            <p:nvSpPr>
              <p:cNvPr id="278" name="Google Shape;278;p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0" name="Google Shape;280;p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1" name="Google Shape;281;p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2" name="Google Shape;282;p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3" name="Google Shape;283;p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5" name="Google Shape;285;p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6" name="Google Shape;286;p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7" name="Google Shape;287;p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88" name="Google Shape;288;p8"/>
          <p:cNvGrpSpPr/>
          <p:nvPr/>
        </p:nvGrpSpPr>
        <p:grpSpPr>
          <a:xfrm flipH="1">
            <a:off x="2080087" y="-440397"/>
            <a:ext cx="7415159" cy="5837376"/>
            <a:chOff x="-356493" y="-440397"/>
            <a:chExt cx="7415159" cy="5837376"/>
          </a:xfrm>
        </p:grpSpPr>
        <p:grpSp>
          <p:nvGrpSpPr>
            <p:cNvPr id="289" name="Google Shape;289;p8"/>
            <p:cNvGrpSpPr/>
            <p:nvPr/>
          </p:nvGrpSpPr>
          <p:grpSpPr>
            <a:xfrm rot="8100000">
              <a:off x="6139225" y="-141650"/>
              <a:ext cx="961088" cy="280297"/>
              <a:chOff x="640" y="1594"/>
              <a:chExt cx="605" cy="177"/>
            </a:xfrm>
          </p:grpSpPr>
          <p:sp>
            <p:nvSpPr>
              <p:cNvPr id="290" name="Google Shape;290;p8"/>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Google Shape;291;p8"/>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2" name="Google Shape;292;p8"/>
            <p:cNvGrpSpPr/>
            <p:nvPr/>
          </p:nvGrpSpPr>
          <p:grpSpPr>
            <a:xfrm rot="-1800000">
              <a:off x="-350800" y="4895187"/>
              <a:ext cx="961088" cy="280297"/>
              <a:chOff x="640" y="1594"/>
              <a:chExt cx="605" cy="177"/>
            </a:xfrm>
          </p:grpSpPr>
          <p:sp>
            <p:nvSpPr>
              <p:cNvPr id="293" name="Google Shape;293;p8"/>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8"/>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295" name="Google Shape;295;p8"/>
          <p:cNvGrpSpPr/>
          <p:nvPr/>
        </p:nvGrpSpPr>
        <p:grpSpPr>
          <a:xfrm flipH="1">
            <a:off x="-428646" y="330227"/>
            <a:ext cx="9996043" cy="4483052"/>
            <a:chOff x="-428646" y="330227"/>
            <a:chExt cx="9996043" cy="4483052"/>
          </a:xfrm>
        </p:grpSpPr>
        <p:grpSp>
          <p:nvGrpSpPr>
            <p:cNvPr id="296" name="Google Shape;296;p8"/>
            <p:cNvGrpSpPr/>
            <p:nvPr/>
          </p:nvGrpSpPr>
          <p:grpSpPr>
            <a:xfrm>
              <a:off x="-428646" y="330227"/>
              <a:ext cx="1539959" cy="961112"/>
              <a:chOff x="-428646" y="330227"/>
              <a:chExt cx="1539959" cy="961112"/>
            </a:xfrm>
          </p:grpSpPr>
          <p:grpSp>
            <p:nvGrpSpPr>
              <p:cNvPr id="297" name="Google Shape;297;p8"/>
              <p:cNvGrpSpPr/>
              <p:nvPr/>
            </p:nvGrpSpPr>
            <p:grpSpPr>
              <a:xfrm>
                <a:off x="-428646" y="429637"/>
                <a:ext cx="833659" cy="861702"/>
                <a:chOff x="7138988" y="265113"/>
                <a:chExt cx="1746248" cy="1804989"/>
              </a:xfrm>
            </p:grpSpPr>
            <p:sp>
              <p:nvSpPr>
                <p:cNvPr id="298" name="Google Shape;298;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9" name="Google Shape;299;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00" name="Google Shape;300;p8"/>
              <p:cNvGrpSpPr/>
              <p:nvPr/>
            </p:nvGrpSpPr>
            <p:grpSpPr>
              <a:xfrm>
                <a:off x="715090" y="330227"/>
                <a:ext cx="396224" cy="409552"/>
                <a:chOff x="7138988" y="265113"/>
                <a:chExt cx="1746248" cy="1804989"/>
              </a:xfrm>
            </p:grpSpPr>
            <p:sp>
              <p:nvSpPr>
                <p:cNvPr id="301" name="Google Shape;301;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2" name="Google Shape;302;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03" name="Google Shape;303;p8"/>
            <p:cNvGrpSpPr/>
            <p:nvPr/>
          </p:nvGrpSpPr>
          <p:grpSpPr>
            <a:xfrm>
              <a:off x="8733739" y="779381"/>
              <a:ext cx="833659" cy="4033898"/>
              <a:chOff x="8733739" y="779381"/>
              <a:chExt cx="833659" cy="4033898"/>
            </a:xfrm>
          </p:grpSpPr>
          <p:grpSp>
            <p:nvGrpSpPr>
              <p:cNvPr id="304" name="Google Shape;304;p8"/>
              <p:cNvGrpSpPr/>
              <p:nvPr/>
            </p:nvGrpSpPr>
            <p:grpSpPr>
              <a:xfrm>
                <a:off x="8952453" y="4403727"/>
                <a:ext cx="396224" cy="409552"/>
                <a:chOff x="7138988" y="265113"/>
                <a:chExt cx="1746248" cy="1804989"/>
              </a:xfrm>
            </p:grpSpPr>
            <p:sp>
              <p:nvSpPr>
                <p:cNvPr id="305" name="Google Shape;305;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6" name="Google Shape;306;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07" name="Google Shape;307;p8"/>
              <p:cNvGrpSpPr/>
              <p:nvPr/>
            </p:nvGrpSpPr>
            <p:grpSpPr>
              <a:xfrm>
                <a:off x="8733739" y="779381"/>
                <a:ext cx="833659" cy="861702"/>
                <a:chOff x="7138988" y="265113"/>
                <a:chExt cx="1746248" cy="1804989"/>
              </a:xfrm>
            </p:grpSpPr>
            <p:sp>
              <p:nvSpPr>
                <p:cNvPr id="308" name="Google Shape;308;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9" name="Google Shape;309;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0"/>
        <p:cNvGrpSpPr/>
        <p:nvPr/>
      </p:nvGrpSpPr>
      <p:grpSpPr>
        <a:xfrm>
          <a:off x="0" y="0"/>
          <a:ext cx="0" cy="0"/>
          <a:chOff x="0" y="0"/>
          <a:chExt cx="0" cy="0"/>
        </a:xfrm>
      </p:grpSpPr>
      <p:sp>
        <p:nvSpPr>
          <p:cNvPr id="311" name="Google Shape;311;p9"/>
          <p:cNvSpPr txBox="1">
            <a:spLocks noGrp="1"/>
          </p:cNvSpPr>
          <p:nvPr>
            <p:ph type="title"/>
          </p:nvPr>
        </p:nvSpPr>
        <p:spPr>
          <a:xfrm>
            <a:off x="2241425" y="17644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2" name="Google Shape;312;p9"/>
          <p:cNvSpPr txBox="1">
            <a:spLocks noGrp="1"/>
          </p:cNvSpPr>
          <p:nvPr>
            <p:ph type="subTitle" idx="1"/>
          </p:nvPr>
        </p:nvSpPr>
        <p:spPr>
          <a:xfrm>
            <a:off x="2241475" y="2639900"/>
            <a:ext cx="466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13" name="Google Shape;313;p9"/>
          <p:cNvGrpSpPr/>
          <p:nvPr/>
        </p:nvGrpSpPr>
        <p:grpSpPr>
          <a:xfrm>
            <a:off x="2827544" y="-11"/>
            <a:ext cx="6333847" cy="5144007"/>
            <a:chOff x="2827544" y="-11"/>
            <a:chExt cx="6333847" cy="5144007"/>
          </a:xfrm>
        </p:grpSpPr>
        <p:grpSp>
          <p:nvGrpSpPr>
            <p:cNvPr id="314" name="Google Shape;314;p9"/>
            <p:cNvGrpSpPr/>
            <p:nvPr/>
          </p:nvGrpSpPr>
          <p:grpSpPr>
            <a:xfrm>
              <a:off x="2827544" y="4926676"/>
              <a:ext cx="1464972" cy="217319"/>
              <a:chOff x="6424613" y="2481263"/>
              <a:chExt cx="2878137" cy="427038"/>
            </a:xfrm>
          </p:grpSpPr>
          <p:sp>
            <p:nvSpPr>
              <p:cNvPr id="315" name="Google Shape;315;p9"/>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6" name="Google Shape;316;p9"/>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7" name="Google Shape;317;p9"/>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8" name="Google Shape;318;p9"/>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9" name="Google Shape;319;p9"/>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0" name="Google Shape;320;p9"/>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1" name="Google Shape;321;p9"/>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2" name="Google Shape;322;p9"/>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3" name="Google Shape;323;p9"/>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4" name="Google Shape;324;p9"/>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25" name="Google Shape;325;p9"/>
            <p:cNvGrpSpPr/>
            <p:nvPr/>
          </p:nvGrpSpPr>
          <p:grpSpPr>
            <a:xfrm>
              <a:off x="7696419" y="-11"/>
              <a:ext cx="1464972" cy="217319"/>
              <a:chOff x="6424613" y="2481263"/>
              <a:chExt cx="2878137" cy="427038"/>
            </a:xfrm>
          </p:grpSpPr>
          <p:sp>
            <p:nvSpPr>
              <p:cNvPr id="326" name="Google Shape;326;p9"/>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7" name="Google Shape;327;p9"/>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8" name="Google Shape;328;p9"/>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9" name="Google Shape;329;p9"/>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0" name="Google Shape;330;p9"/>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1" name="Google Shape;331;p9"/>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2" name="Google Shape;332;p9"/>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3" name="Google Shape;333;p9"/>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4" name="Google Shape;334;p9"/>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5" name="Google Shape;335;p9"/>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36" name="Google Shape;336;p9"/>
          <p:cNvGrpSpPr/>
          <p:nvPr/>
        </p:nvGrpSpPr>
        <p:grpSpPr>
          <a:xfrm>
            <a:off x="-356493" y="-440397"/>
            <a:ext cx="7415159" cy="5837376"/>
            <a:chOff x="-356493" y="-440397"/>
            <a:chExt cx="7415159" cy="5837376"/>
          </a:xfrm>
        </p:grpSpPr>
        <p:grpSp>
          <p:nvGrpSpPr>
            <p:cNvPr id="337" name="Google Shape;337;p9"/>
            <p:cNvGrpSpPr/>
            <p:nvPr/>
          </p:nvGrpSpPr>
          <p:grpSpPr>
            <a:xfrm rot="8100000">
              <a:off x="6139225" y="-141650"/>
              <a:ext cx="961088" cy="280297"/>
              <a:chOff x="640" y="1594"/>
              <a:chExt cx="605" cy="177"/>
            </a:xfrm>
          </p:grpSpPr>
          <p:sp>
            <p:nvSpPr>
              <p:cNvPr id="338" name="Google Shape;338;p9"/>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Google Shape;339;p9"/>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40" name="Google Shape;340;p9"/>
            <p:cNvGrpSpPr/>
            <p:nvPr/>
          </p:nvGrpSpPr>
          <p:grpSpPr>
            <a:xfrm rot="-1800000">
              <a:off x="-350800" y="4895187"/>
              <a:ext cx="961088" cy="280297"/>
              <a:chOff x="640" y="1594"/>
              <a:chExt cx="605" cy="177"/>
            </a:xfrm>
          </p:grpSpPr>
          <p:sp>
            <p:nvSpPr>
              <p:cNvPr id="341" name="Google Shape;341;p9"/>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Google Shape;342;p9"/>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343" name="Google Shape;343;p9"/>
          <p:cNvGrpSpPr/>
          <p:nvPr/>
        </p:nvGrpSpPr>
        <p:grpSpPr>
          <a:xfrm>
            <a:off x="-428646" y="330227"/>
            <a:ext cx="9996043" cy="4483052"/>
            <a:chOff x="-428646" y="330227"/>
            <a:chExt cx="9996043" cy="4483052"/>
          </a:xfrm>
        </p:grpSpPr>
        <p:grpSp>
          <p:nvGrpSpPr>
            <p:cNvPr id="344" name="Google Shape;344;p9"/>
            <p:cNvGrpSpPr/>
            <p:nvPr/>
          </p:nvGrpSpPr>
          <p:grpSpPr>
            <a:xfrm>
              <a:off x="-428646" y="330227"/>
              <a:ext cx="1539959" cy="961112"/>
              <a:chOff x="-428646" y="330227"/>
              <a:chExt cx="1539959" cy="961112"/>
            </a:xfrm>
          </p:grpSpPr>
          <p:grpSp>
            <p:nvGrpSpPr>
              <p:cNvPr id="345" name="Google Shape;345;p9"/>
              <p:cNvGrpSpPr/>
              <p:nvPr/>
            </p:nvGrpSpPr>
            <p:grpSpPr>
              <a:xfrm>
                <a:off x="-428646" y="429637"/>
                <a:ext cx="833659" cy="861702"/>
                <a:chOff x="7138988" y="265113"/>
                <a:chExt cx="1746248" cy="1804989"/>
              </a:xfrm>
            </p:grpSpPr>
            <p:sp>
              <p:nvSpPr>
                <p:cNvPr id="346" name="Google Shape;346;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7" name="Google Shape;347;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48" name="Google Shape;348;p9"/>
              <p:cNvGrpSpPr/>
              <p:nvPr/>
            </p:nvGrpSpPr>
            <p:grpSpPr>
              <a:xfrm>
                <a:off x="715090" y="330227"/>
                <a:ext cx="396224" cy="409552"/>
                <a:chOff x="7138988" y="265113"/>
                <a:chExt cx="1746248" cy="1804989"/>
              </a:xfrm>
            </p:grpSpPr>
            <p:sp>
              <p:nvSpPr>
                <p:cNvPr id="349" name="Google Shape;349;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0" name="Google Shape;350;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51" name="Google Shape;351;p9"/>
            <p:cNvGrpSpPr/>
            <p:nvPr/>
          </p:nvGrpSpPr>
          <p:grpSpPr>
            <a:xfrm>
              <a:off x="8733739" y="779381"/>
              <a:ext cx="833659" cy="4033898"/>
              <a:chOff x="8733739" y="779381"/>
              <a:chExt cx="833659" cy="4033898"/>
            </a:xfrm>
          </p:grpSpPr>
          <p:grpSp>
            <p:nvGrpSpPr>
              <p:cNvPr id="352" name="Google Shape;352;p9"/>
              <p:cNvGrpSpPr/>
              <p:nvPr/>
            </p:nvGrpSpPr>
            <p:grpSpPr>
              <a:xfrm>
                <a:off x="8952453" y="4403727"/>
                <a:ext cx="396224" cy="409552"/>
                <a:chOff x="7138988" y="265113"/>
                <a:chExt cx="1746248" cy="1804989"/>
              </a:xfrm>
            </p:grpSpPr>
            <p:sp>
              <p:nvSpPr>
                <p:cNvPr id="353" name="Google Shape;353;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4" name="Google Shape;354;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55" name="Google Shape;355;p9"/>
              <p:cNvGrpSpPr/>
              <p:nvPr/>
            </p:nvGrpSpPr>
            <p:grpSpPr>
              <a:xfrm>
                <a:off x="8733739" y="779381"/>
                <a:ext cx="833659" cy="861702"/>
                <a:chOff x="7138988" y="265113"/>
                <a:chExt cx="1746248" cy="1804989"/>
              </a:xfrm>
            </p:grpSpPr>
            <p:sp>
              <p:nvSpPr>
                <p:cNvPr id="356" name="Google Shape;356;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7" name="Google Shape;357;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8"/>
        <p:cNvGrpSpPr/>
        <p:nvPr/>
      </p:nvGrpSpPr>
      <p:grpSpPr>
        <a:xfrm>
          <a:off x="0" y="0"/>
          <a:ext cx="0" cy="0"/>
          <a:chOff x="0" y="0"/>
          <a:chExt cx="0" cy="0"/>
        </a:xfrm>
      </p:grpSpPr>
      <p:sp>
        <p:nvSpPr>
          <p:cNvPr id="359" name="Google Shape;359;p10"/>
          <p:cNvSpPr>
            <a:spLocks noGrp="1"/>
          </p:cNvSpPr>
          <p:nvPr>
            <p:ph type="pic" idx="2"/>
          </p:nvPr>
        </p:nvSpPr>
        <p:spPr>
          <a:xfrm>
            <a:off x="0" y="0"/>
            <a:ext cx="9144000" cy="5143500"/>
          </a:xfrm>
          <a:prstGeom prst="rect">
            <a:avLst/>
          </a:prstGeom>
          <a:noFill/>
          <a:ln>
            <a:noFill/>
          </a:ln>
        </p:spPr>
      </p:sp>
      <p:sp>
        <p:nvSpPr>
          <p:cNvPr id="360" name="Google Shape;360;p10"/>
          <p:cNvSpPr txBox="1">
            <a:spLocks noGrp="1"/>
          </p:cNvSpPr>
          <p:nvPr>
            <p:ph type="title"/>
          </p:nvPr>
        </p:nvSpPr>
        <p:spPr>
          <a:xfrm>
            <a:off x="720000" y="4009075"/>
            <a:ext cx="7704000" cy="5994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1"/>
        <p:cNvGrpSpPr/>
        <p:nvPr/>
      </p:nvGrpSpPr>
      <p:grpSpPr>
        <a:xfrm>
          <a:off x="0" y="0"/>
          <a:ext cx="0" cy="0"/>
          <a:chOff x="0" y="0"/>
          <a:chExt cx="0" cy="0"/>
        </a:xfrm>
      </p:grpSpPr>
      <p:sp>
        <p:nvSpPr>
          <p:cNvPr id="362" name="Google Shape;362;p11"/>
          <p:cNvSpPr txBox="1">
            <a:spLocks noGrp="1"/>
          </p:cNvSpPr>
          <p:nvPr>
            <p:ph type="title" hasCustomPrompt="1"/>
          </p:nvPr>
        </p:nvSpPr>
        <p:spPr>
          <a:xfrm>
            <a:off x="715100" y="1718188"/>
            <a:ext cx="4443300" cy="12144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3" name="Google Shape;363;p11"/>
          <p:cNvSpPr txBox="1">
            <a:spLocks noGrp="1"/>
          </p:cNvSpPr>
          <p:nvPr>
            <p:ph type="subTitle" idx="1"/>
          </p:nvPr>
        </p:nvSpPr>
        <p:spPr>
          <a:xfrm>
            <a:off x="715100" y="2986712"/>
            <a:ext cx="44433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64" name="Google Shape;364;p11"/>
          <p:cNvGrpSpPr/>
          <p:nvPr/>
        </p:nvGrpSpPr>
        <p:grpSpPr>
          <a:xfrm>
            <a:off x="-17393" y="-11"/>
            <a:ext cx="9901334" cy="5144007"/>
            <a:chOff x="-17393" y="-11"/>
            <a:chExt cx="9901334" cy="5144007"/>
          </a:xfrm>
        </p:grpSpPr>
        <p:grpSp>
          <p:nvGrpSpPr>
            <p:cNvPr id="365" name="Google Shape;365;p11"/>
            <p:cNvGrpSpPr/>
            <p:nvPr/>
          </p:nvGrpSpPr>
          <p:grpSpPr>
            <a:xfrm>
              <a:off x="8418969" y="4926676"/>
              <a:ext cx="1464972" cy="217319"/>
              <a:chOff x="6424613" y="2481263"/>
              <a:chExt cx="2878137" cy="427038"/>
            </a:xfrm>
          </p:grpSpPr>
          <p:sp>
            <p:nvSpPr>
              <p:cNvPr id="366" name="Google Shape;366;p1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7" name="Google Shape;367;p1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8" name="Google Shape;368;p1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9" name="Google Shape;369;p1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0" name="Google Shape;370;p1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1" name="Google Shape;371;p1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2" name="Google Shape;372;p1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3" name="Google Shape;373;p1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4" name="Google Shape;374;p1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5" name="Google Shape;375;p1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76" name="Google Shape;376;p11"/>
            <p:cNvGrpSpPr/>
            <p:nvPr/>
          </p:nvGrpSpPr>
          <p:grpSpPr>
            <a:xfrm>
              <a:off x="-17393" y="-11"/>
              <a:ext cx="1464972" cy="217319"/>
              <a:chOff x="6424613" y="2481263"/>
              <a:chExt cx="2878137" cy="427038"/>
            </a:xfrm>
          </p:grpSpPr>
          <p:sp>
            <p:nvSpPr>
              <p:cNvPr id="377" name="Google Shape;377;p1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8" name="Google Shape;378;p1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9" name="Google Shape;379;p1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0" name="Google Shape;380;p1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1" name="Google Shape;381;p1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2" name="Google Shape;382;p1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3" name="Google Shape;383;p1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4" name="Google Shape;384;p1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5" name="Google Shape;385;p1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6" name="Google Shape;386;p1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87" name="Google Shape;387;p11"/>
          <p:cNvGrpSpPr/>
          <p:nvPr/>
        </p:nvGrpSpPr>
        <p:grpSpPr>
          <a:xfrm>
            <a:off x="-356493" y="-440397"/>
            <a:ext cx="8100959" cy="5837376"/>
            <a:chOff x="-356493" y="-440397"/>
            <a:chExt cx="8100959" cy="5837376"/>
          </a:xfrm>
        </p:grpSpPr>
        <p:grpSp>
          <p:nvGrpSpPr>
            <p:cNvPr id="388" name="Google Shape;388;p11"/>
            <p:cNvGrpSpPr/>
            <p:nvPr/>
          </p:nvGrpSpPr>
          <p:grpSpPr>
            <a:xfrm rot="8100000">
              <a:off x="6825025" y="-141650"/>
              <a:ext cx="961088" cy="280297"/>
              <a:chOff x="640" y="1594"/>
              <a:chExt cx="605" cy="177"/>
            </a:xfrm>
          </p:grpSpPr>
          <p:sp>
            <p:nvSpPr>
              <p:cNvPr id="389" name="Google Shape;389;p11"/>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Google Shape;390;p11"/>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91" name="Google Shape;391;p11"/>
            <p:cNvGrpSpPr/>
            <p:nvPr/>
          </p:nvGrpSpPr>
          <p:grpSpPr>
            <a:xfrm rot="-1800000">
              <a:off x="-350800" y="4895187"/>
              <a:ext cx="961088" cy="280297"/>
              <a:chOff x="640" y="1594"/>
              <a:chExt cx="605" cy="177"/>
            </a:xfrm>
          </p:grpSpPr>
          <p:sp>
            <p:nvSpPr>
              <p:cNvPr id="392" name="Google Shape;392;p11"/>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Google Shape;393;p11"/>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394" name="Google Shape;394;p11"/>
          <p:cNvGrpSpPr/>
          <p:nvPr/>
        </p:nvGrpSpPr>
        <p:grpSpPr>
          <a:xfrm>
            <a:off x="-188210" y="429627"/>
            <a:ext cx="9537774" cy="5137931"/>
            <a:chOff x="-188210" y="429627"/>
            <a:chExt cx="9537774" cy="5137931"/>
          </a:xfrm>
        </p:grpSpPr>
        <p:grpSp>
          <p:nvGrpSpPr>
            <p:cNvPr id="395" name="Google Shape;395;p11"/>
            <p:cNvGrpSpPr/>
            <p:nvPr/>
          </p:nvGrpSpPr>
          <p:grpSpPr>
            <a:xfrm>
              <a:off x="7744467" y="429637"/>
              <a:ext cx="833659" cy="861702"/>
              <a:chOff x="7138988" y="265113"/>
              <a:chExt cx="1746248" cy="1804989"/>
            </a:xfrm>
          </p:grpSpPr>
          <p:sp>
            <p:nvSpPr>
              <p:cNvPr id="396" name="Google Shape;396;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7" name="Google Shape;397;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98" name="Google Shape;398;p11"/>
            <p:cNvGrpSpPr/>
            <p:nvPr/>
          </p:nvGrpSpPr>
          <p:grpSpPr>
            <a:xfrm>
              <a:off x="8953340" y="429627"/>
              <a:ext cx="396224" cy="409552"/>
              <a:chOff x="7138988" y="265113"/>
              <a:chExt cx="1746248" cy="1804989"/>
            </a:xfrm>
          </p:grpSpPr>
          <p:sp>
            <p:nvSpPr>
              <p:cNvPr id="399" name="Google Shape;399;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0" name="Google Shape;400;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1" name="Google Shape;401;p11"/>
            <p:cNvGrpSpPr/>
            <p:nvPr/>
          </p:nvGrpSpPr>
          <p:grpSpPr>
            <a:xfrm>
              <a:off x="-188210" y="4098927"/>
              <a:ext cx="396224" cy="409552"/>
              <a:chOff x="7138988" y="265113"/>
              <a:chExt cx="1746248" cy="1804989"/>
            </a:xfrm>
          </p:grpSpPr>
          <p:sp>
            <p:nvSpPr>
              <p:cNvPr id="402" name="Google Shape;402;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3" name="Google Shape;403;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4" name="Google Shape;404;p11"/>
            <p:cNvGrpSpPr/>
            <p:nvPr/>
          </p:nvGrpSpPr>
          <p:grpSpPr>
            <a:xfrm>
              <a:off x="1157054" y="4705856"/>
              <a:ext cx="833659" cy="861702"/>
              <a:chOff x="7138988" y="265113"/>
              <a:chExt cx="1746248" cy="1804989"/>
            </a:xfrm>
          </p:grpSpPr>
          <p:sp>
            <p:nvSpPr>
              <p:cNvPr id="405" name="Google Shape;405;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6" name="Google Shape;406;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8"/>
        <p:cNvGrpSpPr/>
        <p:nvPr/>
      </p:nvGrpSpPr>
      <p:grpSpPr>
        <a:xfrm>
          <a:off x="0" y="0"/>
          <a:ext cx="0" cy="0"/>
          <a:chOff x="0" y="0"/>
          <a:chExt cx="0" cy="0"/>
        </a:xfrm>
      </p:grpSpPr>
      <p:sp>
        <p:nvSpPr>
          <p:cNvPr id="409" name="Google Shape;40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0" name="Google Shape;410;p13"/>
          <p:cNvSpPr txBox="1">
            <a:spLocks noGrp="1"/>
          </p:cNvSpPr>
          <p:nvPr>
            <p:ph type="title" idx="2" hasCustomPrompt="1"/>
          </p:nvPr>
        </p:nvSpPr>
        <p:spPr>
          <a:xfrm>
            <a:off x="720000" y="15249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title" idx="3" hasCustomPrompt="1"/>
          </p:nvPr>
        </p:nvSpPr>
        <p:spPr>
          <a:xfrm>
            <a:off x="720000" y="3123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 name="Google Shape;412;p13"/>
          <p:cNvSpPr txBox="1">
            <a:spLocks noGrp="1"/>
          </p:cNvSpPr>
          <p:nvPr>
            <p:ph type="title" idx="4" hasCustomPrompt="1"/>
          </p:nvPr>
        </p:nvSpPr>
        <p:spPr>
          <a:xfrm>
            <a:off x="3360350" y="15249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3" name="Google Shape;413;p13"/>
          <p:cNvSpPr txBox="1">
            <a:spLocks noGrp="1"/>
          </p:cNvSpPr>
          <p:nvPr>
            <p:ph type="title" idx="5" hasCustomPrompt="1"/>
          </p:nvPr>
        </p:nvSpPr>
        <p:spPr>
          <a:xfrm>
            <a:off x="3360350" y="3123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title" idx="6" hasCustomPrompt="1"/>
          </p:nvPr>
        </p:nvSpPr>
        <p:spPr>
          <a:xfrm>
            <a:off x="6000700" y="15249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5" name="Google Shape;415;p13"/>
          <p:cNvSpPr txBox="1">
            <a:spLocks noGrp="1"/>
          </p:cNvSpPr>
          <p:nvPr>
            <p:ph type="title" idx="7" hasCustomPrompt="1"/>
          </p:nvPr>
        </p:nvSpPr>
        <p:spPr>
          <a:xfrm>
            <a:off x="6000700" y="3123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6" name="Google Shape;416;p13"/>
          <p:cNvSpPr txBox="1">
            <a:spLocks noGrp="1"/>
          </p:cNvSpPr>
          <p:nvPr>
            <p:ph type="subTitle" idx="1"/>
          </p:nvPr>
        </p:nvSpPr>
        <p:spPr>
          <a:xfrm>
            <a:off x="720000" y="191747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17" name="Google Shape;417;p13"/>
          <p:cNvSpPr txBox="1">
            <a:spLocks noGrp="1"/>
          </p:cNvSpPr>
          <p:nvPr>
            <p:ph type="subTitle" idx="8"/>
          </p:nvPr>
        </p:nvSpPr>
        <p:spPr>
          <a:xfrm>
            <a:off x="3360350" y="191747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18" name="Google Shape;418;p13"/>
          <p:cNvSpPr txBox="1">
            <a:spLocks noGrp="1"/>
          </p:cNvSpPr>
          <p:nvPr>
            <p:ph type="subTitle" idx="9"/>
          </p:nvPr>
        </p:nvSpPr>
        <p:spPr>
          <a:xfrm>
            <a:off x="6000700" y="191747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19" name="Google Shape;419;p13"/>
          <p:cNvSpPr txBox="1">
            <a:spLocks noGrp="1"/>
          </p:cNvSpPr>
          <p:nvPr>
            <p:ph type="subTitle" idx="13"/>
          </p:nvPr>
        </p:nvSpPr>
        <p:spPr>
          <a:xfrm>
            <a:off x="720000" y="351622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20" name="Google Shape;420;p13"/>
          <p:cNvSpPr txBox="1">
            <a:spLocks noGrp="1"/>
          </p:cNvSpPr>
          <p:nvPr>
            <p:ph type="subTitle" idx="14"/>
          </p:nvPr>
        </p:nvSpPr>
        <p:spPr>
          <a:xfrm>
            <a:off x="3360350" y="351622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21" name="Google Shape;421;p13"/>
          <p:cNvSpPr txBox="1">
            <a:spLocks noGrp="1"/>
          </p:cNvSpPr>
          <p:nvPr>
            <p:ph type="subTitle" idx="15"/>
          </p:nvPr>
        </p:nvSpPr>
        <p:spPr>
          <a:xfrm>
            <a:off x="6000700" y="351622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422" name="Google Shape;422;p13"/>
          <p:cNvGrpSpPr/>
          <p:nvPr/>
        </p:nvGrpSpPr>
        <p:grpSpPr>
          <a:xfrm rot="1439793">
            <a:off x="-437825" y="4359700"/>
            <a:ext cx="961088" cy="280297"/>
            <a:chOff x="640" y="1594"/>
            <a:chExt cx="605" cy="177"/>
          </a:xfrm>
        </p:grpSpPr>
        <p:sp>
          <p:nvSpPr>
            <p:cNvPr id="423" name="Google Shape;423;p13"/>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Google Shape;424;p13"/>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25" name="Google Shape;425;p13"/>
          <p:cNvGrpSpPr/>
          <p:nvPr/>
        </p:nvGrpSpPr>
        <p:grpSpPr>
          <a:xfrm>
            <a:off x="-320300" y="-331731"/>
            <a:ext cx="9669864" cy="5663085"/>
            <a:chOff x="-320300" y="-331731"/>
            <a:chExt cx="9669864" cy="5663085"/>
          </a:xfrm>
        </p:grpSpPr>
        <p:grpSp>
          <p:nvGrpSpPr>
            <p:cNvPr id="426" name="Google Shape;426;p13"/>
            <p:cNvGrpSpPr/>
            <p:nvPr/>
          </p:nvGrpSpPr>
          <p:grpSpPr>
            <a:xfrm>
              <a:off x="8115809" y="-331731"/>
              <a:ext cx="625855" cy="646908"/>
              <a:chOff x="7138988" y="265113"/>
              <a:chExt cx="1746248" cy="1804989"/>
            </a:xfrm>
          </p:grpSpPr>
          <p:sp>
            <p:nvSpPr>
              <p:cNvPr id="427" name="Google Shape;427;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8" name="Google Shape;428;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29" name="Google Shape;429;p13"/>
            <p:cNvGrpSpPr/>
            <p:nvPr/>
          </p:nvGrpSpPr>
          <p:grpSpPr>
            <a:xfrm>
              <a:off x="8953340" y="445027"/>
              <a:ext cx="396224" cy="409552"/>
              <a:chOff x="7138988" y="265113"/>
              <a:chExt cx="1746248" cy="1804989"/>
            </a:xfrm>
          </p:grpSpPr>
          <p:sp>
            <p:nvSpPr>
              <p:cNvPr id="430" name="Google Shape;430;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1" name="Google Shape;431;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32" name="Google Shape;432;p13"/>
            <p:cNvGrpSpPr/>
            <p:nvPr/>
          </p:nvGrpSpPr>
          <p:grpSpPr>
            <a:xfrm>
              <a:off x="-320300" y="2985344"/>
              <a:ext cx="1718126" cy="2346010"/>
              <a:chOff x="-320300" y="2985344"/>
              <a:chExt cx="1718126" cy="2346010"/>
            </a:xfrm>
          </p:grpSpPr>
          <p:grpSp>
            <p:nvGrpSpPr>
              <p:cNvPr id="433" name="Google Shape;433;p13"/>
              <p:cNvGrpSpPr/>
              <p:nvPr/>
            </p:nvGrpSpPr>
            <p:grpSpPr>
              <a:xfrm>
                <a:off x="-320300" y="2985344"/>
                <a:ext cx="625855" cy="646908"/>
                <a:chOff x="7138988" y="265113"/>
                <a:chExt cx="1746248" cy="1804989"/>
              </a:xfrm>
            </p:grpSpPr>
            <p:sp>
              <p:nvSpPr>
                <p:cNvPr id="434" name="Google Shape;434;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5" name="Google Shape;435;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36" name="Google Shape;436;p13"/>
              <p:cNvGrpSpPr/>
              <p:nvPr/>
            </p:nvGrpSpPr>
            <p:grpSpPr>
              <a:xfrm>
                <a:off x="1001603" y="4921802"/>
                <a:ext cx="396224" cy="409552"/>
                <a:chOff x="7138988" y="265113"/>
                <a:chExt cx="1746248" cy="1804989"/>
              </a:xfrm>
            </p:grpSpPr>
            <p:sp>
              <p:nvSpPr>
                <p:cNvPr id="437" name="Google Shape;437;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8" name="Google Shape;438;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439" name="Google Shape;439;p13"/>
          <p:cNvGrpSpPr/>
          <p:nvPr/>
        </p:nvGrpSpPr>
        <p:grpSpPr>
          <a:xfrm>
            <a:off x="-17393" y="-116930"/>
            <a:ext cx="9901334" cy="4725438"/>
            <a:chOff x="-17393" y="-116930"/>
            <a:chExt cx="9901334" cy="4725438"/>
          </a:xfrm>
        </p:grpSpPr>
        <p:grpSp>
          <p:nvGrpSpPr>
            <p:cNvPr id="440" name="Google Shape;440;p13"/>
            <p:cNvGrpSpPr/>
            <p:nvPr/>
          </p:nvGrpSpPr>
          <p:grpSpPr>
            <a:xfrm>
              <a:off x="8418969" y="4391189"/>
              <a:ext cx="1464972" cy="217319"/>
              <a:chOff x="6424613" y="2481263"/>
              <a:chExt cx="2878137" cy="427038"/>
            </a:xfrm>
          </p:grpSpPr>
          <p:sp>
            <p:nvSpPr>
              <p:cNvPr id="441" name="Google Shape;441;p13"/>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2" name="Google Shape;442;p13"/>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3" name="Google Shape;443;p13"/>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4" name="Google Shape;444;p13"/>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5" name="Google Shape;445;p13"/>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6" name="Google Shape;446;p13"/>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7" name="Google Shape;447;p13"/>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448;p13"/>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449;p13"/>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0" name="Google Shape;450;p13"/>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51" name="Google Shape;451;p13"/>
            <p:cNvGrpSpPr/>
            <p:nvPr/>
          </p:nvGrpSpPr>
          <p:grpSpPr>
            <a:xfrm>
              <a:off x="-17393" y="-116930"/>
              <a:ext cx="1464972" cy="217319"/>
              <a:chOff x="6424613" y="2481263"/>
              <a:chExt cx="2878137" cy="427038"/>
            </a:xfrm>
          </p:grpSpPr>
          <p:sp>
            <p:nvSpPr>
              <p:cNvPr id="452" name="Google Shape;452;p13"/>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3" name="Google Shape;453;p13"/>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4" name="Google Shape;454;p13"/>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5" name="Google Shape;455;p13"/>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6" name="Google Shape;456;p13"/>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7" name="Google Shape;457;p13"/>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8" name="Google Shape;458;p13"/>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9" name="Google Shape;459;p13"/>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0" name="Google Shape;460;p13"/>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1" name="Google Shape;461;p13"/>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21"/>
        <p:cNvGrpSpPr/>
        <p:nvPr/>
      </p:nvGrpSpPr>
      <p:grpSpPr>
        <a:xfrm>
          <a:off x="0" y="0"/>
          <a:ext cx="0" cy="0"/>
          <a:chOff x="0" y="0"/>
          <a:chExt cx="0" cy="0"/>
        </a:xfrm>
      </p:grpSpPr>
      <p:sp>
        <p:nvSpPr>
          <p:cNvPr id="622" name="Google Shape;62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3" name="Google Shape;623;p18"/>
          <p:cNvSpPr txBox="1">
            <a:spLocks noGrp="1"/>
          </p:cNvSpPr>
          <p:nvPr>
            <p:ph type="subTitle" idx="1"/>
          </p:nvPr>
        </p:nvSpPr>
        <p:spPr>
          <a:xfrm>
            <a:off x="1627500" y="1164150"/>
            <a:ext cx="6796500" cy="49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24" name="Google Shape;624;p18"/>
          <p:cNvSpPr txBox="1">
            <a:spLocks noGrp="1"/>
          </p:cNvSpPr>
          <p:nvPr>
            <p:ph type="subTitle" idx="2"/>
          </p:nvPr>
        </p:nvSpPr>
        <p:spPr>
          <a:xfrm>
            <a:off x="1627500" y="1626733"/>
            <a:ext cx="6796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5" name="Google Shape;625;p18"/>
          <p:cNvSpPr txBox="1">
            <a:spLocks noGrp="1"/>
          </p:cNvSpPr>
          <p:nvPr>
            <p:ph type="subTitle" idx="3"/>
          </p:nvPr>
        </p:nvSpPr>
        <p:spPr>
          <a:xfrm>
            <a:off x="1627500" y="2816271"/>
            <a:ext cx="6796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6" name="Google Shape;626;p18"/>
          <p:cNvSpPr txBox="1">
            <a:spLocks noGrp="1"/>
          </p:cNvSpPr>
          <p:nvPr>
            <p:ph type="subTitle" idx="4"/>
          </p:nvPr>
        </p:nvSpPr>
        <p:spPr>
          <a:xfrm>
            <a:off x="1627500" y="4005808"/>
            <a:ext cx="6796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7" name="Google Shape;627;p18"/>
          <p:cNvSpPr txBox="1">
            <a:spLocks noGrp="1"/>
          </p:cNvSpPr>
          <p:nvPr>
            <p:ph type="subTitle" idx="5"/>
          </p:nvPr>
        </p:nvSpPr>
        <p:spPr>
          <a:xfrm>
            <a:off x="1627500" y="2353688"/>
            <a:ext cx="6796500" cy="49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28" name="Google Shape;628;p18"/>
          <p:cNvSpPr txBox="1">
            <a:spLocks noGrp="1"/>
          </p:cNvSpPr>
          <p:nvPr>
            <p:ph type="subTitle" idx="6"/>
          </p:nvPr>
        </p:nvSpPr>
        <p:spPr>
          <a:xfrm>
            <a:off x="1627500" y="3543225"/>
            <a:ext cx="6796500" cy="49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629" name="Google Shape;629;p18"/>
          <p:cNvGrpSpPr/>
          <p:nvPr/>
        </p:nvGrpSpPr>
        <p:grpSpPr>
          <a:xfrm rot="1439793">
            <a:off x="8626625" y="1039775"/>
            <a:ext cx="961088" cy="280297"/>
            <a:chOff x="640" y="1594"/>
            <a:chExt cx="605" cy="177"/>
          </a:xfrm>
        </p:grpSpPr>
        <p:sp>
          <p:nvSpPr>
            <p:cNvPr id="630" name="Google Shape;630;p18"/>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Google Shape;631;p18"/>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32" name="Google Shape;632;p18"/>
          <p:cNvGrpSpPr/>
          <p:nvPr/>
        </p:nvGrpSpPr>
        <p:grpSpPr>
          <a:xfrm>
            <a:off x="-320300" y="-211876"/>
            <a:ext cx="9669864" cy="5689756"/>
            <a:chOff x="-320300" y="-211876"/>
            <a:chExt cx="9669864" cy="5689756"/>
          </a:xfrm>
        </p:grpSpPr>
        <p:grpSp>
          <p:nvGrpSpPr>
            <p:cNvPr id="633" name="Google Shape;633;p18"/>
            <p:cNvGrpSpPr/>
            <p:nvPr/>
          </p:nvGrpSpPr>
          <p:grpSpPr>
            <a:xfrm>
              <a:off x="8115809" y="4198952"/>
              <a:ext cx="1233754" cy="1278928"/>
              <a:chOff x="8115809" y="4198952"/>
              <a:chExt cx="1233754" cy="1278928"/>
            </a:xfrm>
          </p:grpSpPr>
          <p:grpSp>
            <p:nvGrpSpPr>
              <p:cNvPr id="634" name="Google Shape;634;p18"/>
              <p:cNvGrpSpPr/>
              <p:nvPr/>
            </p:nvGrpSpPr>
            <p:grpSpPr>
              <a:xfrm>
                <a:off x="8115809" y="4830972"/>
                <a:ext cx="625855" cy="646908"/>
                <a:chOff x="7138988" y="265113"/>
                <a:chExt cx="1746248" cy="1804989"/>
              </a:xfrm>
            </p:grpSpPr>
            <p:sp>
              <p:nvSpPr>
                <p:cNvPr id="635" name="Google Shape;635;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6" name="Google Shape;636;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37" name="Google Shape;637;p18"/>
              <p:cNvGrpSpPr/>
              <p:nvPr/>
            </p:nvGrpSpPr>
            <p:grpSpPr>
              <a:xfrm>
                <a:off x="8953340" y="4198952"/>
                <a:ext cx="396224" cy="409552"/>
                <a:chOff x="7138988" y="265113"/>
                <a:chExt cx="1746248" cy="1804989"/>
              </a:xfrm>
            </p:grpSpPr>
            <p:sp>
              <p:nvSpPr>
                <p:cNvPr id="638" name="Google Shape;638;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9" name="Google Shape;639;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640" name="Google Shape;640;p18"/>
            <p:cNvGrpSpPr/>
            <p:nvPr/>
          </p:nvGrpSpPr>
          <p:grpSpPr>
            <a:xfrm>
              <a:off x="-320300" y="-211876"/>
              <a:ext cx="929564" cy="1715253"/>
              <a:chOff x="-320300" y="-211876"/>
              <a:chExt cx="929564" cy="1715253"/>
            </a:xfrm>
          </p:grpSpPr>
          <p:grpSp>
            <p:nvGrpSpPr>
              <p:cNvPr id="641" name="Google Shape;641;p18"/>
              <p:cNvGrpSpPr/>
              <p:nvPr/>
            </p:nvGrpSpPr>
            <p:grpSpPr>
              <a:xfrm>
                <a:off x="-320300" y="856469"/>
                <a:ext cx="625855" cy="646908"/>
                <a:chOff x="7138988" y="265113"/>
                <a:chExt cx="1746248" cy="1804989"/>
              </a:xfrm>
            </p:grpSpPr>
            <p:sp>
              <p:nvSpPr>
                <p:cNvPr id="642" name="Google Shape;642;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3" name="Google Shape;643;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44" name="Google Shape;644;p18"/>
              <p:cNvGrpSpPr/>
              <p:nvPr/>
            </p:nvGrpSpPr>
            <p:grpSpPr>
              <a:xfrm>
                <a:off x="213040" y="-211876"/>
                <a:ext cx="396224" cy="409552"/>
                <a:chOff x="7138988" y="265113"/>
                <a:chExt cx="1746248" cy="1804989"/>
              </a:xfrm>
            </p:grpSpPr>
            <p:sp>
              <p:nvSpPr>
                <p:cNvPr id="645" name="Google Shape;645;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6" name="Google Shape;646;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647" name="Google Shape;647;p18"/>
          <p:cNvGrpSpPr/>
          <p:nvPr/>
        </p:nvGrpSpPr>
        <p:grpSpPr>
          <a:xfrm>
            <a:off x="-739856" y="317689"/>
            <a:ext cx="10623797" cy="4919364"/>
            <a:chOff x="-739856" y="317689"/>
            <a:chExt cx="10623797" cy="4919364"/>
          </a:xfrm>
        </p:grpSpPr>
        <p:grpSp>
          <p:nvGrpSpPr>
            <p:cNvPr id="648" name="Google Shape;648;p18"/>
            <p:cNvGrpSpPr/>
            <p:nvPr/>
          </p:nvGrpSpPr>
          <p:grpSpPr>
            <a:xfrm>
              <a:off x="8418969" y="317689"/>
              <a:ext cx="1464972" cy="217319"/>
              <a:chOff x="6424613" y="2481263"/>
              <a:chExt cx="2878137" cy="427038"/>
            </a:xfrm>
          </p:grpSpPr>
          <p:sp>
            <p:nvSpPr>
              <p:cNvPr id="649" name="Google Shape;649;p1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0" name="Google Shape;650;p1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1" name="Google Shape;651;p1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2" name="Google Shape;652;p1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3" name="Google Shape;653;p1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4" name="Google Shape;654;p1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5" name="Google Shape;655;p1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6" name="Google Shape;656;p1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7" name="Google Shape;657;p1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8" name="Google Shape;658;p1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59" name="Google Shape;659;p18"/>
            <p:cNvGrpSpPr/>
            <p:nvPr/>
          </p:nvGrpSpPr>
          <p:grpSpPr>
            <a:xfrm>
              <a:off x="-739856" y="5019733"/>
              <a:ext cx="1464972" cy="217319"/>
              <a:chOff x="6424613" y="2481263"/>
              <a:chExt cx="2878137" cy="427038"/>
            </a:xfrm>
          </p:grpSpPr>
          <p:sp>
            <p:nvSpPr>
              <p:cNvPr id="660" name="Google Shape;660;p1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1" name="Google Shape;661;p1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2" name="Google Shape;662;p1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3" name="Google Shape;663;p1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4" name="Google Shape;664;p1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5" name="Google Shape;665;p1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6" name="Google Shape;666;p1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7" name="Google Shape;667;p1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8" name="Google Shape;668;p1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9" name="Google Shape;669;p1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42"/>
        <p:cNvGrpSpPr/>
        <p:nvPr/>
      </p:nvGrpSpPr>
      <p:grpSpPr>
        <a:xfrm>
          <a:off x="0" y="0"/>
          <a:ext cx="0" cy="0"/>
          <a:chOff x="0" y="0"/>
          <a:chExt cx="0" cy="0"/>
        </a:xfrm>
      </p:grpSpPr>
      <p:grpSp>
        <p:nvGrpSpPr>
          <p:cNvPr id="943" name="Google Shape;943;p25"/>
          <p:cNvGrpSpPr/>
          <p:nvPr/>
        </p:nvGrpSpPr>
        <p:grpSpPr>
          <a:xfrm>
            <a:off x="-17393" y="-11"/>
            <a:ext cx="3095009" cy="5144007"/>
            <a:chOff x="-17393" y="-11"/>
            <a:chExt cx="3095009" cy="5144007"/>
          </a:xfrm>
        </p:grpSpPr>
        <p:grpSp>
          <p:nvGrpSpPr>
            <p:cNvPr id="944" name="Google Shape;944;p25"/>
            <p:cNvGrpSpPr/>
            <p:nvPr/>
          </p:nvGrpSpPr>
          <p:grpSpPr>
            <a:xfrm>
              <a:off x="1612644" y="4926676"/>
              <a:ext cx="1464972" cy="217319"/>
              <a:chOff x="6424613" y="2481263"/>
              <a:chExt cx="2878137" cy="427038"/>
            </a:xfrm>
          </p:grpSpPr>
          <p:sp>
            <p:nvSpPr>
              <p:cNvPr id="945" name="Google Shape;945;p25"/>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6" name="Google Shape;946;p25"/>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7" name="Google Shape;947;p25"/>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8" name="Google Shape;948;p25"/>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9" name="Google Shape;949;p25"/>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0" name="Google Shape;950;p25"/>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1" name="Google Shape;951;p25"/>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2" name="Google Shape;952;p25"/>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3" name="Google Shape;953;p25"/>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4" name="Google Shape;954;p25"/>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55" name="Google Shape;955;p25"/>
            <p:cNvGrpSpPr/>
            <p:nvPr/>
          </p:nvGrpSpPr>
          <p:grpSpPr>
            <a:xfrm>
              <a:off x="-17393" y="-11"/>
              <a:ext cx="1464972" cy="217319"/>
              <a:chOff x="6424613" y="2481263"/>
              <a:chExt cx="2878137" cy="427038"/>
            </a:xfrm>
          </p:grpSpPr>
          <p:sp>
            <p:nvSpPr>
              <p:cNvPr id="956" name="Google Shape;956;p25"/>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7" name="Google Shape;957;p25"/>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8" name="Google Shape;958;p25"/>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9" name="Google Shape;959;p25"/>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0" name="Google Shape;960;p25"/>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1" name="Google Shape;961;p25"/>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2" name="Google Shape;962;p25"/>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3" name="Google Shape;963;p25"/>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4" name="Google Shape;964;p25"/>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5" name="Google Shape;965;p25"/>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966" name="Google Shape;966;p25"/>
          <p:cNvSpPr txBox="1">
            <a:spLocks noGrp="1"/>
          </p:cNvSpPr>
          <p:nvPr>
            <p:ph type="ctrTitle"/>
          </p:nvPr>
        </p:nvSpPr>
        <p:spPr>
          <a:xfrm>
            <a:off x="715100" y="535000"/>
            <a:ext cx="3811500" cy="10563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7" name="Google Shape;967;p25"/>
          <p:cNvSpPr txBox="1">
            <a:spLocks noGrp="1"/>
          </p:cNvSpPr>
          <p:nvPr>
            <p:ph type="subTitle" idx="1"/>
          </p:nvPr>
        </p:nvSpPr>
        <p:spPr>
          <a:xfrm>
            <a:off x="715187" y="1471800"/>
            <a:ext cx="38115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68" name="Google Shape;968;p25"/>
          <p:cNvSpPr txBox="1"/>
          <p:nvPr/>
        </p:nvSpPr>
        <p:spPr>
          <a:xfrm>
            <a:off x="715100" y="3563450"/>
            <a:ext cx="33489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lang="en" sz="1000" b="1" u="sng">
                <a:solidFill>
                  <a:schemeClr val="dk1"/>
                </a:solid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000" u="sng">
                <a:solidFill>
                  <a:schemeClr val="dk1"/>
                </a:solidFill>
                <a:latin typeface="Didact Gothic"/>
                <a:ea typeface="Didact Gothic"/>
                <a:cs typeface="Didact Gothic"/>
                <a:sym typeface="Didact Gothic"/>
              </a:rPr>
              <a:t>,</a:t>
            </a:r>
            <a:r>
              <a:rPr lang="en" sz="1000">
                <a:solidFill>
                  <a:schemeClr val="dk1"/>
                </a:solidFill>
                <a:latin typeface="Didact Gothic"/>
                <a:ea typeface="Didact Gothic"/>
                <a:cs typeface="Didact Gothic"/>
                <a:sym typeface="Didact Gothic"/>
              </a:rPr>
              <a:t> including icons by </a:t>
            </a:r>
            <a:r>
              <a:rPr lang="en" sz="1000" b="1" u="sng">
                <a:solidFill>
                  <a:schemeClr val="dk1"/>
                </a:solid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Didact Gothic"/>
                <a:ea typeface="Didact Gothic"/>
                <a:cs typeface="Didact Gothic"/>
                <a:sym typeface="Didact Gothic"/>
              </a:rPr>
              <a:t>,</a:t>
            </a:r>
            <a:r>
              <a:rPr lang="en" sz="1000">
                <a:solidFill>
                  <a:schemeClr val="dk1"/>
                </a:solidFill>
                <a:latin typeface="Didact Gothic"/>
                <a:ea typeface="Didact Gothic"/>
                <a:cs typeface="Didact Gothic"/>
                <a:sym typeface="Didact Gothic"/>
              </a:rPr>
              <a:t> and infographics &amp; images by </a:t>
            </a:r>
            <a:r>
              <a:rPr lang="en" sz="1000" b="1" u="sng">
                <a:solidFill>
                  <a:schemeClr val="dk1"/>
                </a:solid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Didact Gothic"/>
              <a:ea typeface="Didact Gothic"/>
              <a:cs typeface="Didact Gothic"/>
              <a:sym typeface="Didact Gothic"/>
            </a:endParaRPr>
          </a:p>
        </p:txBody>
      </p:sp>
      <p:grpSp>
        <p:nvGrpSpPr>
          <p:cNvPr id="969" name="Google Shape;969;p25"/>
          <p:cNvGrpSpPr/>
          <p:nvPr/>
        </p:nvGrpSpPr>
        <p:grpSpPr>
          <a:xfrm>
            <a:off x="4399548" y="-440397"/>
            <a:ext cx="4415659" cy="5837376"/>
            <a:chOff x="4399548" y="-440397"/>
            <a:chExt cx="4415659" cy="5837376"/>
          </a:xfrm>
        </p:grpSpPr>
        <p:grpSp>
          <p:nvGrpSpPr>
            <p:cNvPr id="970" name="Google Shape;970;p25"/>
            <p:cNvGrpSpPr/>
            <p:nvPr/>
          </p:nvGrpSpPr>
          <p:grpSpPr>
            <a:xfrm rot="8100000">
              <a:off x="4357900" y="-141650"/>
              <a:ext cx="961088" cy="280297"/>
              <a:chOff x="640" y="1594"/>
              <a:chExt cx="605" cy="177"/>
            </a:xfrm>
          </p:grpSpPr>
          <p:sp>
            <p:nvSpPr>
              <p:cNvPr id="971" name="Google Shape;971;p25"/>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2" name="Google Shape;972;p25"/>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73" name="Google Shape;973;p25"/>
            <p:cNvGrpSpPr/>
            <p:nvPr/>
          </p:nvGrpSpPr>
          <p:grpSpPr>
            <a:xfrm rot="-1800000">
              <a:off x="7848425" y="4895187"/>
              <a:ext cx="961088" cy="280297"/>
              <a:chOff x="640" y="1594"/>
              <a:chExt cx="605" cy="177"/>
            </a:xfrm>
          </p:grpSpPr>
          <p:sp>
            <p:nvSpPr>
              <p:cNvPr id="974" name="Google Shape;974;p25"/>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5" name="Google Shape;975;p25"/>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976" name="Google Shape;976;p25"/>
          <p:cNvGrpSpPr/>
          <p:nvPr/>
        </p:nvGrpSpPr>
        <p:grpSpPr>
          <a:xfrm>
            <a:off x="-188210" y="217302"/>
            <a:ext cx="9747463" cy="5350256"/>
            <a:chOff x="-188210" y="217302"/>
            <a:chExt cx="9747463" cy="5350256"/>
          </a:xfrm>
        </p:grpSpPr>
        <p:grpSp>
          <p:nvGrpSpPr>
            <p:cNvPr id="977" name="Google Shape;977;p25"/>
            <p:cNvGrpSpPr/>
            <p:nvPr/>
          </p:nvGrpSpPr>
          <p:grpSpPr>
            <a:xfrm>
              <a:off x="8725595" y="988262"/>
              <a:ext cx="833659" cy="861702"/>
              <a:chOff x="7138988" y="265113"/>
              <a:chExt cx="1746248" cy="1804989"/>
            </a:xfrm>
          </p:grpSpPr>
          <p:sp>
            <p:nvSpPr>
              <p:cNvPr id="978" name="Google Shape;978;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9" name="Google Shape;979;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80" name="Google Shape;980;p25"/>
            <p:cNvGrpSpPr/>
            <p:nvPr/>
          </p:nvGrpSpPr>
          <p:grpSpPr>
            <a:xfrm>
              <a:off x="8418965" y="217302"/>
              <a:ext cx="396224" cy="409552"/>
              <a:chOff x="7138988" y="265113"/>
              <a:chExt cx="1746248" cy="1804989"/>
            </a:xfrm>
          </p:grpSpPr>
          <p:sp>
            <p:nvSpPr>
              <p:cNvPr id="981" name="Google Shape;981;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2" name="Google Shape;982;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83" name="Google Shape;983;p25"/>
            <p:cNvGrpSpPr/>
            <p:nvPr/>
          </p:nvGrpSpPr>
          <p:grpSpPr>
            <a:xfrm>
              <a:off x="-188210" y="4098927"/>
              <a:ext cx="396224" cy="409552"/>
              <a:chOff x="7138988" y="265113"/>
              <a:chExt cx="1746248" cy="1804989"/>
            </a:xfrm>
          </p:grpSpPr>
          <p:sp>
            <p:nvSpPr>
              <p:cNvPr id="984" name="Google Shape;984;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5" name="Google Shape;985;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86" name="Google Shape;986;p25"/>
            <p:cNvGrpSpPr/>
            <p:nvPr/>
          </p:nvGrpSpPr>
          <p:grpSpPr>
            <a:xfrm>
              <a:off x="4155167" y="4705856"/>
              <a:ext cx="833659" cy="861702"/>
              <a:chOff x="7138988" y="265113"/>
              <a:chExt cx="1746248" cy="1804989"/>
            </a:xfrm>
          </p:grpSpPr>
          <p:sp>
            <p:nvSpPr>
              <p:cNvPr id="987" name="Google Shape;987;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8" name="Google Shape;988;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1pPr>
            <a:lvl2pPr lvl="1"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2pPr>
            <a:lvl3pPr lvl="2"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3pPr>
            <a:lvl4pPr lvl="3"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4pPr>
            <a:lvl5pPr lvl="4"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5pPr>
            <a:lvl6pPr lvl="5"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6pPr>
            <a:lvl7pPr lvl="6"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7pPr>
            <a:lvl8pPr lvl="7"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8pPr>
            <a:lvl9pPr lvl="8"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1pPr>
            <a:lvl2pPr marL="914400" lvl="1"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2pPr>
            <a:lvl3pPr marL="1371600" lvl="2"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3pPr>
            <a:lvl4pPr marL="1828800" lvl="3"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4pPr>
            <a:lvl5pPr marL="2286000" lvl="4"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5pPr>
            <a:lvl6pPr marL="2743200" lvl="5"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6pPr>
            <a:lvl7pPr marL="3200400" lvl="6"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7pPr>
            <a:lvl8pPr marL="3657600" lvl="7"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8pPr>
            <a:lvl9pPr marL="4114800" lvl="8"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4"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0EDC9-5428-792C-9349-B488F15999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33CC92D-BF07-909B-0D3D-016E80F55252}"/>
              </a:ext>
            </a:extLst>
          </p:cNvPr>
          <p:cNvSpPr txBox="1">
            <a:spLocks/>
          </p:cNvSpPr>
          <p:nvPr/>
        </p:nvSpPr>
        <p:spPr>
          <a:xfrm>
            <a:off x="719999" y="897863"/>
            <a:ext cx="81655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2" name="Title 1">
            <a:extLst>
              <a:ext uri="{FF2B5EF4-FFF2-40B4-BE49-F238E27FC236}">
                <a16:creationId xmlns:a16="http://schemas.microsoft.com/office/drawing/2014/main" id="{76FD8742-8F78-D5BC-0CAF-999E0B9DA651}"/>
              </a:ext>
            </a:extLst>
          </p:cNvPr>
          <p:cNvSpPr>
            <a:spLocks noGrp="1"/>
          </p:cNvSpPr>
          <p:nvPr>
            <p:ph type="title"/>
          </p:nvPr>
        </p:nvSpPr>
        <p:spPr>
          <a:xfrm>
            <a:off x="719999" y="897863"/>
            <a:ext cx="8046313" cy="572700"/>
          </a:xfrm>
        </p:spPr>
        <p:txBody>
          <a:bodyPr/>
          <a:lstStyle/>
          <a:p>
            <a:pPr algn="ctr"/>
            <a:r>
              <a:rPr lang="en-US" sz="3600" dirty="0"/>
              <a:t>New Vehicle Registration Analysis</a:t>
            </a:r>
          </a:p>
        </p:txBody>
      </p:sp>
      <p:pic>
        <p:nvPicPr>
          <p:cNvPr id="4" name="Picture 3" descr="A black car with a black background&#10;&#10;Description automatically generated">
            <a:extLst>
              <a:ext uri="{FF2B5EF4-FFF2-40B4-BE49-F238E27FC236}">
                <a16:creationId xmlns:a16="http://schemas.microsoft.com/office/drawing/2014/main" id="{0A54D672-BB66-8945-5A5A-2574FA5E0092}"/>
              </a:ext>
            </a:extLst>
          </p:cNvPr>
          <p:cNvPicPr>
            <a:picLocks noChangeAspect="1"/>
          </p:cNvPicPr>
          <p:nvPr/>
        </p:nvPicPr>
        <p:blipFill>
          <a:blip r:embed="rId2"/>
          <a:stretch>
            <a:fillRect/>
          </a:stretch>
        </p:blipFill>
        <p:spPr>
          <a:xfrm>
            <a:off x="720000" y="1747143"/>
            <a:ext cx="7116664" cy="3866264"/>
          </a:xfrm>
          <a:prstGeom prst="rect">
            <a:avLst/>
          </a:prstGeom>
        </p:spPr>
      </p:pic>
      <p:sp>
        <p:nvSpPr>
          <p:cNvPr id="8" name="Title 1">
            <a:extLst>
              <a:ext uri="{FF2B5EF4-FFF2-40B4-BE49-F238E27FC236}">
                <a16:creationId xmlns:a16="http://schemas.microsoft.com/office/drawing/2014/main" id="{EE8AAD06-F821-AEAB-BBFC-2DD8084E538C}"/>
              </a:ext>
            </a:extLst>
          </p:cNvPr>
          <p:cNvSpPr txBox="1">
            <a:spLocks/>
          </p:cNvSpPr>
          <p:nvPr/>
        </p:nvSpPr>
        <p:spPr>
          <a:xfrm>
            <a:off x="720000" y="897863"/>
            <a:ext cx="80463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6" name="Google Shape;1326;p40">
            <a:extLst>
              <a:ext uri="{FF2B5EF4-FFF2-40B4-BE49-F238E27FC236}">
                <a16:creationId xmlns:a16="http://schemas.microsoft.com/office/drawing/2014/main" id="{7910ADD5-AFB1-8D76-05AF-F504D4ADA2A5}"/>
              </a:ext>
            </a:extLst>
          </p:cNvPr>
          <p:cNvSpPr txBox="1">
            <a:spLocks/>
          </p:cNvSpPr>
          <p:nvPr/>
        </p:nvSpPr>
        <p:spPr>
          <a:xfrm>
            <a:off x="886451" y="1747143"/>
            <a:ext cx="1735979" cy="861113"/>
          </a:xfrm>
          <a:prstGeom prst="rect">
            <a:avLst/>
          </a:prstGeom>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solidFill>
                  <a:schemeClr val="tx1">
                    <a:lumMod val="90000"/>
                    <a:lumOff val="10000"/>
                  </a:schemeClr>
                </a:solidFill>
              </a:rPr>
              <a:t>Presented by:</a:t>
            </a:r>
          </a:p>
          <a:p>
            <a:r>
              <a:rPr lang="en-CA" dirty="0">
                <a:solidFill>
                  <a:schemeClr val="tx1">
                    <a:lumMod val="90000"/>
                    <a:lumOff val="10000"/>
                  </a:schemeClr>
                </a:solidFill>
              </a:rPr>
              <a:t>Prashansa Thapa</a:t>
            </a:r>
          </a:p>
          <a:p>
            <a:r>
              <a:rPr lang="en-CA" dirty="0" err="1">
                <a:solidFill>
                  <a:schemeClr val="tx1">
                    <a:lumMod val="90000"/>
                    <a:lumOff val="10000"/>
                  </a:schemeClr>
                </a:solidFill>
              </a:rPr>
              <a:t>Bikin</a:t>
            </a:r>
            <a:r>
              <a:rPr lang="en-CA" dirty="0">
                <a:solidFill>
                  <a:schemeClr val="tx1">
                    <a:lumMod val="90000"/>
                    <a:lumOff val="10000"/>
                  </a:schemeClr>
                </a:solidFill>
              </a:rPr>
              <a:t> Ghimire </a:t>
            </a:r>
          </a:p>
        </p:txBody>
      </p:sp>
      <p:cxnSp>
        <p:nvCxnSpPr>
          <p:cNvPr id="10" name="Straight Connector 9">
            <a:extLst>
              <a:ext uri="{FF2B5EF4-FFF2-40B4-BE49-F238E27FC236}">
                <a16:creationId xmlns:a16="http://schemas.microsoft.com/office/drawing/2014/main" id="{A0A73003-5FD6-69FE-4CF9-12C73FD0A0FB}"/>
              </a:ext>
            </a:extLst>
          </p:cNvPr>
          <p:cNvCxnSpPr>
            <a:cxnSpLocks/>
          </p:cNvCxnSpPr>
          <p:nvPr/>
        </p:nvCxnSpPr>
        <p:spPr>
          <a:xfrm>
            <a:off x="719999" y="1747143"/>
            <a:ext cx="0" cy="8246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7073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pic>
        <p:nvPicPr>
          <p:cNvPr id="9" name="Picture 8" descr="A map of the united states&#10;&#10;Description automatically generated">
            <a:extLst>
              <a:ext uri="{FF2B5EF4-FFF2-40B4-BE49-F238E27FC236}">
                <a16:creationId xmlns:a16="http://schemas.microsoft.com/office/drawing/2014/main" id="{DB082BFC-7B32-92D0-66DB-138AD1080E22}"/>
              </a:ext>
            </a:extLst>
          </p:cNvPr>
          <p:cNvPicPr>
            <a:picLocks noChangeAspect="1"/>
          </p:cNvPicPr>
          <p:nvPr/>
        </p:nvPicPr>
        <p:blipFill>
          <a:blip r:embed="rId3"/>
          <a:stretch>
            <a:fillRect/>
          </a:stretch>
        </p:blipFill>
        <p:spPr>
          <a:xfrm>
            <a:off x="367748" y="7173"/>
            <a:ext cx="8585165" cy="5144844"/>
          </a:xfrm>
          <a:prstGeom prst="rect">
            <a:avLst/>
          </a:prstGeom>
        </p:spPr>
      </p:pic>
      <p:sp>
        <p:nvSpPr>
          <p:cNvPr id="2" name="Google Shape;1398;p42">
            <a:extLst>
              <a:ext uri="{FF2B5EF4-FFF2-40B4-BE49-F238E27FC236}">
                <a16:creationId xmlns:a16="http://schemas.microsoft.com/office/drawing/2014/main" id="{E1ED21BD-7F4A-6089-FC68-3C4042E29266}"/>
              </a:ext>
            </a:extLst>
          </p:cNvPr>
          <p:cNvSpPr txBox="1">
            <a:spLocks/>
          </p:cNvSpPr>
          <p:nvPr/>
        </p:nvSpPr>
        <p:spPr>
          <a:xfrm>
            <a:off x="560974" y="-5985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r>
              <a:rPr lang="en-CA" dirty="0"/>
              <a:t>Data Analysis</a:t>
            </a:r>
          </a:p>
        </p:txBody>
      </p:sp>
      <p:sp>
        <p:nvSpPr>
          <p:cNvPr id="3" name="Google Shape;1399;p42">
            <a:extLst>
              <a:ext uri="{FF2B5EF4-FFF2-40B4-BE49-F238E27FC236}">
                <a16:creationId xmlns:a16="http://schemas.microsoft.com/office/drawing/2014/main" id="{9CFE7C3B-B21E-AC82-B83A-5C80F4FA0E46}"/>
              </a:ext>
            </a:extLst>
          </p:cNvPr>
          <p:cNvSpPr txBox="1"/>
          <p:nvPr/>
        </p:nvSpPr>
        <p:spPr>
          <a:xfrm>
            <a:off x="5671213" y="-732600"/>
            <a:ext cx="2911813" cy="5100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Multi-purpose vehicle is the highest registered vehicle of all types and continues to rise while the registrations of all others have fallen over time.</a:t>
            </a:r>
            <a:endParaRPr sz="1000" b="1" dirty="0">
              <a:solidFill>
                <a:schemeClr val="dk1"/>
              </a:solidFill>
              <a:latin typeface="Didact Gothic"/>
              <a:ea typeface="Didact Gothic"/>
              <a:cs typeface="Didact Gothic"/>
              <a:sym typeface="Didact Gothic"/>
            </a:endParaRPr>
          </a:p>
        </p:txBody>
      </p:sp>
      <p:pic>
        <p:nvPicPr>
          <p:cNvPr id="4" name="Picture 3" descr="A graph of a car type&#10;&#10;Description automatically generated">
            <a:extLst>
              <a:ext uri="{FF2B5EF4-FFF2-40B4-BE49-F238E27FC236}">
                <a16:creationId xmlns:a16="http://schemas.microsoft.com/office/drawing/2014/main" id="{8631E969-02DD-9D3C-B123-3DF45897597D}"/>
              </a:ext>
            </a:extLst>
          </p:cNvPr>
          <p:cNvPicPr>
            <a:picLocks noChangeAspect="1"/>
          </p:cNvPicPr>
          <p:nvPr/>
        </p:nvPicPr>
        <p:blipFill>
          <a:blip r:embed="rId4"/>
          <a:stretch>
            <a:fillRect/>
          </a:stretch>
        </p:blipFill>
        <p:spPr>
          <a:xfrm>
            <a:off x="-2127115" y="784582"/>
            <a:ext cx="1860966" cy="1860966"/>
          </a:xfrm>
          <a:prstGeom prst="rect">
            <a:avLst/>
          </a:prstGeom>
        </p:spPr>
      </p:pic>
      <p:pic>
        <p:nvPicPr>
          <p:cNvPr id="5" name="Picture 4" descr="A graph of a number of vehicles&#10;&#10;Description automatically generated">
            <a:extLst>
              <a:ext uri="{FF2B5EF4-FFF2-40B4-BE49-F238E27FC236}">
                <a16:creationId xmlns:a16="http://schemas.microsoft.com/office/drawing/2014/main" id="{11C72E7C-2A5A-E950-6549-5150CAF8B283}"/>
              </a:ext>
            </a:extLst>
          </p:cNvPr>
          <p:cNvPicPr>
            <a:picLocks noChangeAspect="1"/>
          </p:cNvPicPr>
          <p:nvPr/>
        </p:nvPicPr>
        <p:blipFill>
          <a:blip r:embed="rId5"/>
          <a:stretch>
            <a:fillRect/>
          </a:stretch>
        </p:blipFill>
        <p:spPr>
          <a:xfrm>
            <a:off x="9586810" y="1017724"/>
            <a:ext cx="1860966" cy="1860966"/>
          </a:xfrm>
          <a:prstGeom prst="rect">
            <a:avLst/>
          </a:prstGeom>
        </p:spPr>
      </p:pic>
      <p:pic>
        <p:nvPicPr>
          <p:cNvPr id="7" name="Picture 6" descr="A graph of fuel type&#10;&#10;Description automatically generated">
            <a:extLst>
              <a:ext uri="{FF2B5EF4-FFF2-40B4-BE49-F238E27FC236}">
                <a16:creationId xmlns:a16="http://schemas.microsoft.com/office/drawing/2014/main" id="{65A982FB-19AD-1102-C2B7-AE2758911B86}"/>
              </a:ext>
            </a:extLst>
          </p:cNvPr>
          <p:cNvPicPr>
            <a:picLocks noChangeAspect="1"/>
          </p:cNvPicPr>
          <p:nvPr/>
        </p:nvPicPr>
        <p:blipFill>
          <a:blip r:embed="rId6"/>
          <a:stretch>
            <a:fillRect/>
          </a:stretch>
        </p:blipFill>
        <p:spPr>
          <a:xfrm>
            <a:off x="-2127115" y="3035925"/>
            <a:ext cx="1860966" cy="1860966"/>
          </a:xfrm>
          <a:prstGeom prst="rect">
            <a:avLst/>
          </a:prstGeom>
        </p:spPr>
      </p:pic>
      <p:sp>
        <p:nvSpPr>
          <p:cNvPr id="10" name="Google Shape;1399;p42">
            <a:extLst>
              <a:ext uri="{FF2B5EF4-FFF2-40B4-BE49-F238E27FC236}">
                <a16:creationId xmlns:a16="http://schemas.microsoft.com/office/drawing/2014/main" id="{D79CC4E8-DA91-2DB5-D19D-3C85F77226EA}"/>
              </a:ext>
            </a:extLst>
          </p:cNvPr>
          <p:cNvSpPr txBox="1"/>
          <p:nvPr/>
        </p:nvSpPr>
        <p:spPr>
          <a:xfrm>
            <a:off x="5951648" y="5347309"/>
            <a:ext cx="2911813" cy="8786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Gasoline-type is the highest registered fuel type by a huge margin, but we can see that it’s total registrations has fallen over the years while the registration of Battery electric-type vehicles has increased the most</a:t>
            </a:r>
            <a:endParaRPr sz="1000" b="1" dirty="0">
              <a:solidFill>
                <a:schemeClr val="dk1"/>
              </a:solidFill>
              <a:latin typeface="Didact Gothic"/>
              <a:ea typeface="Didact Gothic"/>
              <a:cs typeface="Didact Gothic"/>
              <a:sym typeface="Didact Gothic"/>
            </a:endParaRPr>
          </a:p>
        </p:txBody>
      </p:sp>
      <p:pic>
        <p:nvPicPr>
          <p:cNvPr id="15" name="Picture 14" descr="A graph with numbers and lines&#10;&#10;Description automatically generated">
            <a:extLst>
              <a:ext uri="{FF2B5EF4-FFF2-40B4-BE49-F238E27FC236}">
                <a16:creationId xmlns:a16="http://schemas.microsoft.com/office/drawing/2014/main" id="{12377C89-47E7-A340-0DF2-2317070A777D}"/>
              </a:ext>
            </a:extLst>
          </p:cNvPr>
          <p:cNvPicPr>
            <a:picLocks noChangeAspect="1"/>
          </p:cNvPicPr>
          <p:nvPr/>
        </p:nvPicPr>
        <p:blipFill>
          <a:blip r:embed="rId7"/>
          <a:stretch>
            <a:fillRect/>
          </a:stretch>
        </p:blipFill>
        <p:spPr>
          <a:xfrm>
            <a:off x="9586810" y="3195293"/>
            <a:ext cx="1860966" cy="1860966"/>
          </a:xfrm>
          <a:prstGeom prst="rect">
            <a:avLst/>
          </a:prstGeom>
        </p:spPr>
      </p:pic>
    </p:spTree>
    <p:extLst>
      <p:ext uri="{BB962C8B-B14F-4D97-AF65-F5344CB8AC3E}">
        <p14:creationId xmlns:p14="http://schemas.microsoft.com/office/powerpoint/2010/main" val="1280117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B9B8E107-B55D-80E3-0C38-BEC72251A50F}"/>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2BDF5A57-49CC-E98F-7AFE-87BC439437B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399" name="Google Shape;1399;p42">
            <a:extLst>
              <a:ext uri="{FF2B5EF4-FFF2-40B4-BE49-F238E27FC236}">
                <a16:creationId xmlns:a16="http://schemas.microsoft.com/office/drawing/2014/main" id="{EE03F148-0757-8C95-8F48-7EFF494285FB}"/>
              </a:ext>
            </a:extLst>
          </p:cNvPr>
          <p:cNvSpPr txBox="1"/>
          <p:nvPr/>
        </p:nvSpPr>
        <p:spPr>
          <a:xfrm>
            <a:off x="5862414" y="1693164"/>
            <a:ext cx="2911813" cy="5100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Multi-purpose vehicle is the highest registered vehicle of all types and continues to rise while the registrations of all others have fallen over time.</a:t>
            </a:r>
            <a:endParaRPr sz="1000" b="1" dirty="0">
              <a:solidFill>
                <a:schemeClr val="dk1"/>
              </a:solidFill>
              <a:latin typeface="Didact Gothic"/>
              <a:ea typeface="Didact Gothic"/>
              <a:cs typeface="Didact Gothic"/>
              <a:sym typeface="Didact Gothic"/>
            </a:endParaRPr>
          </a:p>
        </p:txBody>
      </p:sp>
      <p:pic>
        <p:nvPicPr>
          <p:cNvPr id="3" name="Picture 2" descr="A graph of a car type&#10;&#10;Description automatically generated">
            <a:extLst>
              <a:ext uri="{FF2B5EF4-FFF2-40B4-BE49-F238E27FC236}">
                <a16:creationId xmlns:a16="http://schemas.microsoft.com/office/drawing/2014/main" id="{64E7542C-F2CA-C94D-62BD-925AA6C612C2}"/>
              </a:ext>
            </a:extLst>
          </p:cNvPr>
          <p:cNvPicPr>
            <a:picLocks noChangeAspect="1"/>
          </p:cNvPicPr>
          <p:nvPr/>
        </p:nvPicPr>
        <p:blipFill>
          <a:blip r:embed="rId3"/>
          <a:stretch>
            <a:fillRect/>
          </a:stretch>
        </p:blipFill>
        <p:spPr>
          <a:xfrm>
            <a:off x="1018967" y="1017725"/>
            <a:ext cx="1860966" cy="1860966"/>
          </a:xfrm>
          <a:prstGeom prst="rect">
            <a:avLst/>
          </a:prstGeom>
        </p:spPr>
      </p:pic>
      <p:pic>
        <p:nvPicPr>
          <p:cNvPr id="5" name="Picture 4" descr="A graph of a number of vehicles&#10;&#10;Description automatically generated">
            <a:extLst>
              <a:ext uri="{FF2B5EF4-FFF2-40B4-BE49-F238E27FC236}">
                <a16:creationId xmlns:a16="http://schemas.microsoft.com/office/drawing/2014/main" id="{846D3A90-90E1-4C5B-17DE-920DAB9C9C07}"/>
              </a:ext>
            </a:extLst>
          </p:cNvPr>
          <p:cNvPicPr>
            <a:picLocks noChangeAspect="1"/>
          </p:cNvPicPr>
          <p:nvPr/>
        </p:nvPicPr>
        <p:blipFill>
          <a:blip r:embed="rId4"/>
          <a:stretch>
            <a:fillRect/>
          </a:stretch>
        </p:blipFill>
        <p:spPr>
          <a:xfrm>
            <a:off x="3178900" y="1017725"/>
            <a:ext cx="1860966" cy="1860966"/>
          </a:xfrm>
          <a:prstGeom prst="rect">
            <a:avLst/>
          </a:prstGeom>
        </p:spPr>
      </p:pic>
      <p:pic>
        <p:nvPicPr>
          <p:cNvPr id="8" name="Picture 7" descr="A graph of fuel type&#10;&#10;Description automatically generated">
            <a:extLst>
              <a:ext uri="{FF2B5EF4-FFF2-40B4-BE49-F238E27FC236}">
                <a16:creationId xmlns:a16="http://schemas.microsoft.com/office/drawing/2014/main" id="{841D5F83-D9AC-15A8-0267-FAF7948DCB9B}"/>
              </a:ext>
            </a:extLst>
          </p:cNvPr>
          <p:cNvPicPr>
            <a:picLocks noChangeAspect="1"/>
          </p:cNvPicPr>
          <p:nvPr/>
        </p:nvPicPr>
        <p:blipFill>
          <a:blip r:embed="rId5"/>
          <a:stretch>
            <a:fillRect/>
          </a:stretch>
        </p:blipFill>
        <p:spPr>
          <a:xfrm>
            <a:off x="1018967" y="3025987"/>
            <a:ext cx="1860966" cy="1860966"/>
          </a:xfrm>
          <a:prstGeom prst="rect">
            <a:avLst/>
          </a:prstGeom>
        </p:spPr>
      </p:pic>
      <p:sp>
        <p:nvSpPr>
          <p:cNvPr id="12" name="Google Shape;1399;p42">
            <a:extLst>
              <a:ext uri="{FF2B5EF4-FFF2-40B4-BE49-F238E27FC236}">
                <a16:creationId xmlns:a16="http://schemas.microsoft.com/office/drawing/2014/main" id="{D3CB6BB7-ED26-D7FF-D41B-4BFB3B979928}"/>
              </a:ext>
            </a:extLst>
          </p:cNvPr>
          <p:cNvSpPr txBox="1"/>
          <p:nvPr/>
        </p:nvSpPr>
        <p:spPr>
          <a:xfrm>
            <a:off x="5862413" y="3517143"/>
            <a:ext cx="2911813" cy="8786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Gasoline-type is the highest registered fuel type by a huge margin, but we can see that it’s total registrations has fallen over the years while the registration of Battery electric-type vehicles has increased the most</a:t>
            </a:r>
            <a:endParaRPr sz="1000" b="1" dirty="0">
              <a:solidFill>
                <a:schemeClr val="dk1"/>
              </a:solidFill>
              <a:latin typeface="Didact Gothic"/>
              <a:ea typeface="Didact Gothic"/>
              <a:cs typeface="Didact Gothic"/>
              <a:sym typeface="Didact Gothic"/>
            </a:endParaRPr>
          </a:p>
        </p:txBody>
      </p:sp>
      <p:pic>
        <p:nvPicPr>
          <p:cNvPr id="2" name="Picture 1" descr="A graph with numbers and lines&#10;&#10;Description automatically generated">
            <a:extLst>
              <a:ext uri="{FF2B5EF4-FFF2-40B4-BE49-F238E27FC236}">
                <a16:creationId xmlns:a16="http://schemas.microsoft.com/office/drawing/2014/main" id="{B8049504-2BB2-6D06-AC1E-367B17B4307A}"/>
              </a:ext>
            </a:extLst>
          </p:cNvPr>
          <p:cNvPicPr>
            <a:picLocks noChangeAspect="1"/>
          </p:cNvPicPr>
          <p:nvPr/>
        </p:nvPicPr>
        <p:blipFill>
          <a:blip r:embed="rId6"/>
          <a:stretch>
            <a:fillRect/>
          </a:stretch>
        </p:blipFill>
        <p:spPr>
          <a:xfrm>
            <a:off x="3178900" y="3025987"/>
            <a:ext cx="1860966" cy="1860966"/>
          </a:xfrm>
          <a:prstGeom prst="rect">
            <a:avLst/>
          </a:prstGeom>
        </p:spPr>
      </p:pic>
      <p:pic>
        <p:nvPicPr>
          <p:cNvPr id="4" name="Picture 3" descr="A graph of a graph showing the growth of fuel prices&#10;&#10;Description automatically generated with medium confidence">
            <a:extLst>
              <a:ext uri="{FF2B5EF4-FFF2-40B4-BE49-F238E27FC236}">
                <a16:creationId xmlns:a16="http://schemas.microsoft.com/office/drawing/2014/main" id="{2E42B6E6-556B-DA0C-12B0-64A762176A0D}"/>
              </a:ext>
            </a:extLst>
          </p:cNvPr>
          <p:cNvPicPr>
            <a:picLocks noChangeAspect="1"/>
          </p:cNvPicPr>
          <p:nvPr/>
        </p:nvPicPr>
        <p:blipFill>
          <a:blip r:embed="rId7"/>
          <a:stretch>
            <a:fillRect/>
          </a:stretch>
        </p:blipFill>
        <p:spPr>
          <a:xfrm>
            <a:off x="3178900" y="5264640"/>
            <a:ext cx="1860966" cy="1860966"/>
          </a:xfrm>
          <a:prstGeom prst="rect">
            <a:avLst/>
          </a:prstGeom>
        </p:spPr>
      </p:pic>
    </p:spTree>
    <p:extLst>
      <p:ext uri="{BB962C8B-B14F-4D97-AF65-F5344CB8AC3E}">
        <p14:creationId xmlns:p14="http://schemas.microsoft.com/office/powerpoint/2010/main" val="3607705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E4957C4C-6435-1D96-A531-0158A0AD8DB5}"/>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D9AFD6F1-787E-6F05-BB7F-F7C6C185346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399" name="Google Shape;1399;p42">
            <a:extLst>
              <a:ext uri="{FF2B5EF4-FFF2-40B4-BE49-F238E27FC236}">
                <a16:creationId xmlns:a16="http://schemas.microsoft.com/office/drawing/2014/main" id="{C2202767-0E8D-94E1-8BCA-3CAF11127D47}"/>
              </a:ext>
            </a:extLst>
          </p:cNvPr>
          <p:cNvSpPr txBox="1"/>
          <p:nvPr/>
        </p:nvSpPr>
        <p:spPr>
          <a:xfrm>
            <a:off x="5862414" y="1693164"/>
            <a:ext cx="2911813" cy="5100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Multi-purpose vehicle is the highest registered vehicle of all types and continues to rise while the registrations of all others have fallen over time.</a:t>
            </a:r>
            <a:endParaRPr sz="1000" b="1" dirty="0">
              <a:solidFill>
                <a:schemeClr val="dk1"/>
              </a:solidFill>
              <a:latin typeface="Didact Gothic"/>
              <a:ea typeface="Didact Gothic"/>
              <a:cs typeface="Didact Gothic"/>
              <a:sym typeface="Didact Gothic"/>
            </a:endParaRPr>
          </a:p>
        </p:txBody>
      </p:sp>
      <p:pic>
        <p:nvPicPr>
          <p:cNvPr id="3" name="Picture 2" descr="A graph of a car type&#10;&#10;Description automatically generated">
            <a:extLst>
              <a:ext uri="{FF2B5EF4-FFF2-40B4-BE49-F238E27FC236}">
                <a16:creationId xmlns:a16="http://schemas.microsoft.com/office/drawing/2014/main" id="{B66850CD-00D9-0E3A-F288-C0934AEC36D2}"/>
              </a:ext>
            </a:extLst>
          </p:cNvPr>
          <p:cNvPicPr>
            <a:picLocks noChangeAspect="1"/>
          </p:cNvPicPr>
          <p:nvPr/>
        </p:nvPicPr>
        <p:blipFill>
          <a:blip r:embed="rId3"/>
          <a:stretch>
            <a:fillRect/>
          </a:stretch>
        </p:blipFill>
        <p:spPr>
          <a:xfrm>
            <a:off x="1018967" y="1017725"/>
            <a:ext cx="1860966" cy="1860966"/>
          </a:xfrm>
          <a:prstGeom prst="rect">
            <a:avLst/>
          </a:prstGeom>
        </p:spPr>
      </p:pic>
      <p:pic>
        <p:nvPicPr>
          <p:cNvPr id="5" name="Picture 4" descr="A graph of a number of vehicles&#10;&#10;Description automatically generated">
            <a:extLst>
              <a:ext uri="{FF2B5EF4-FFF2-40B4-BE49-F238E27FC236}">
                <a16:creationId xmlns:a16="http://schemas.microsoft.com/office/drawing/2014/main" id="{E10D2D27-C50F-26A7-4DF8-AF5C8D7BDC99}"/>
              </a:ext>
            </a:extLst>
          </p:cNvPr>
          <p:cNvPicPr>
            <a:picLocks noChangeAspect="1"/>
          </p:cNvPicPr>
          <p:nvPr/>
        </p:nvPicPr>
        <p:blipFill>
          <a:blip r:embed="rId4"/>
          <a:stretch>
            <a:fillRect/>
          </a:stretch>
        </p:blipFill>
        <p:spPr>
          <a:xfrm>
            <a:off x="3178900" y="1017725"/>
            <a:ext cx="1860966" cy="1860966"/>
          </a:xfrm>
          <a:prstGeom prst="rect">
            <a:avLst/>
          </a:prstGeom>
        </p:spPr>
      </p:pic>
      <p:pic>
        <p:nvPicPr>
          <p:cNvPr id="8" name="Picture 7" descr="A graph of fuel type&#10;&#10;Description automatically generated">
            <a:extLst>
              <a:ext uri="{FF2B5EF4-FFF2-40B4-BE49-F238E27FC236}">
                <a16:creationId xmlns:a16="http://schemas.microsoft.com/office/drawing/2014/main" id="{DEE410CD-DB96-EC40-A7AE-4D0D890EA4FE}"/>
              </a:ext>
            </a:extLst>
          </p:cNvPr>
          <p:cNvPicPr>
            <a:picLocks noChangeAspect="1"/>
          </p:cNvPicPr>
          <p:nvPr/>
        </p:nvPicPr>
        <p:blipFill>
          <a:blip r:embed="rId5"/>
          <a:stretch>
            <a:fillRect/>
          </a:stretch>
        </p:blipFill>
        <p:spPr>
          <a:xfrm>
            <a:off x="1018967" y="3025987"/>
            <a:ext cx="1860966" cy="1860966"/>
          </a:xfrm>
          <a:prstGeom prst="rect">
            <a:avLst/>
          </a:prstGeom>
        </p:spPr>
      </p:pic>
      <p:sp>
        <p:nvSpPr>
          <p:cNvPr id="12" name="Google Shape;1399;p42">
            <a:extLst>
              <a:ext uri="{FF2B5EF4-FFF2-40B4-BE49-F238E27FC236}">
                <a16:creationId xmlns:a16="http://schemas.microsoft.com/office/drawing/2014/main" id="{D9B2D662-BEBA-56FB-6221-0CFC990B8B1F}"/>
              </a:ext>
            </a:extLst>
          </p:cNvPr>
          <p:cNvSpPr txBox="1"/>
          <p:nvPr/>
        </p:nvSpPr>
        <p:spPr>
          <a:xfrm>
            <a:off x="5862413" y="3517143"/>
            <a:ext cx="2911813" cy="8786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Gasoline-type is the highest registered fuel type by a huge margin, but we can see that it’s total registrations has fallen over the years while the registration of Battery electric-type vehicles has increased the most</a:t>
            </a:r>
            <a:endParaRPr sz="1000" b="1" dirty="0">
              <a:solidFill>
                <a:schemeClr val="dk1"/>
              </a:solidFill>
              <a:latin typeface="Didact Gothic"/>
              <a:ea typeface="Didact Gothic"/>
              <a:cs typeface="Didact Gothic"/>
              <a:sym typeface="Didact Gothic"/>
            </a:endParaRPr>
          </a:p>
        </p:txBody>
      </p:sp>
      <p:pic>
        <p:nvPicPr>
          <p:cNvPr id="4" name="Picture 3" descr="A graph of a graph showing the growth of fuel prices&#10;&#10;Description automatically generated with medium confidence">
            <a:extLst>
              <a:ext uri="{FF2B5EF4-FFF2-40B4-BE49-F238E27FC236}">
                <a16:creationId xmlns:a16="http://schemas.microsoft.com/office/drawing/2014/main" id="{8F384FFE-F136-88B9-C933-1D83C3CA4E2D}"/>
              </a:ext>
            </a:extLst>
          </p:cNvPr>
          <p:cNvPicPr>
            <a:picLocks noChangeAspect="1"/>
          </p:cNvPicPr>
          <p:nvPr/>
        </p:nvPicPr>
        <p:blipFill>
          <a:blip r:embed="rId6"/>
          <a:stretch>
            <a:fillRect/>
          </a:stretch>
        </p:blipFill>
        <p:spPr>
          <a:xfrm>
            <a:off x="3178900" y="3025987"/>
            <a:ext cx="1860966" cy="1860966"/>
          </a:xfrm>
          <a:prstGeom prst="rect">
            <a:avLst/>
          </a:prstGeom>
        </p:spPr>
      </p:pic>
    </p:spTree>
    <p:extLst>
      <p:ext uri="{BB962C8B-B14F-4D97-AF65-F5344CB8AC3E}">
        <p14:creationId xmlns:p14="http://schemas.microsoft.com/office/powerpoint/2010/main" val="27571965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a:t>
            </a:r>
            <a:endParaRPr dirty="0"/>
          </a:p>
        </p:txBody>
      </p:sp>
      <p:sp>
        <p:nvSpPr>
          <p:cNvPr id="12" name="Google Shape;1399;p42">
            <a:extLst>
              <a:ext uri="{FF2B5EF4-FFF2-40B4-BE49-F238E27FC236}">
                <a16:creationId xmlns:a16="http://schemas.microsoft.com/office/drawing/2014/main" id="{C208AA67-38B2-23ED-9DC7-71D26CDB935C}"/>
              </a:ext>
            </a:extLst>
          </p:cNvPr>
          <p:cNvSpPr txBox="1"/>
          <p:nvPr/>
        </p:nvSpPr>
        <p:spPr>
          <a:xfrm>
            <a:off x="720001" y="4125775"/>
            <a:ext cx="7703999"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000" b="1" dirty="0">
                <a:solidFill>
                  <a:schemeClr val="dk1"/>
                </a:solidFill>
                <a:latin typeface="Didact Gothic"/>
                <a:ea typeface="Didact Gothic"/>
                <a:cs typeface="Didact Gothic"/>
                <a:sym typeface="Didact Gothic"/>
              </a:rPr>
              <a:t>Taking historical data into account, we can forecast a steady rise in the registrations of Battery Electric vehicles in the next seven years.</a:t>
            </a:r>
            <a:endParaRPr sz="1000" b="1" dirty="0">
              <a:solidFill>
                <a:schemeClr val="dk1"/>
              </a:solidFill>
              <a:latin typeface="Didact Gothic"/>
              <a:ea typeface="Didact Gothic"/>
              <a:cs typeface="Didact Gothic"/>
              <a:sym typeface="Didact Gothic"/>
            </a:endParaRPr>
          </a:p>
        </p:txBody>
      </p:sp>
      <p:pic>
        <p:nvPicPr>
          <p:cNvPr id="4" name="Picture 3" descr="A graph showing a line of a car&#10;&#10;Description automatically generated with medium confidence">
            <a:extLst>
              <a:ext uri="{FF2B5EF4-FFF2-40B4-BE49-F238E27FC236}">
                <a16:creationId xmlns:a16="http://schemas.microsoft.com/office/drawing/2014/main" id="{8311BB78-C734-C020-3967-0C40BF7233DF}"/>
              </a:ext>
            </a:extLst>
          </p:cNvPr>
          <p:cNvPicPr>
            <a:picLocks noChangeAspect="1"/>
          </p:cNvPicPr>
          <p:nvPr/>
        </p:nvPicPr>
        <p:blipFill>
          <a:blip r:embed="rId3"/>
          <a:stretch>
            <a:fillRect/>
          </a:stretch>
        </p:blipFill>
        <p:spPr>
          <a:xfrm>
            <a:off x="1060755" y="1092986"/>
            <a:ext cx="7022490" cy="3032789"/>
          </a:xfrm>
          <a:prstGeom prst="rect">
            <a:avLst/>
          </a:prstGeom>
        </p:spPr>
      </p:pic>
    </p:spTree>
    <p:extLst>
      <p:ext uri="{BB962C8B-B14F-4D97-AF65-F5344CB8AC3E}">
        <p14:creationId xmlns:p14="http://schemas.microsoft.com/office/powerpoint/2010/main" val="295242069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37"/>
          <p:cNvSpPr txBox="1">
            <a:spLocks noGrp="1"/>
          </p:cNvSpPr>
          <p:nvPr>
            <p:ph type="subTitle" idx="1"/>
          </p:nvPr>
        </p:nvSpPr>
        <p:spPr>
          <a:xfrm>
            <a:off x="1106206" y="1164150"/>
            <a:ext cx="67965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Learning Curve</a:t>
            </a:r>
          </a:p>
        </p:txBody>
      </p:sp>
      <p:sp>
        <p:nvSpPr>
          <p:cNvPr id="1256" name="Google Shape;1256;p37"/>
          <p:cNvSpPr txBox="1">
            <a:spLocks noGrp="1"/>
          </p:cNvSpPr>
          <p:nvPr>
            <p:ph type="subTitle" idx="5"/>
          </p:nvPr>
        </p:nvSpPr>
        <p:spPr>
          <a:xfrm>
            <a:off x="1106206" y="2037600"/>
            <a:ext cx="67965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Categories</a:t>
            </a:r>
          </a:p>
        </p:txBody>
      </p:sp>
      <p:sp>
        <p:nvSpPr>
          <p:cNvPr id="1257" name="Google Shape;1257;p37"/>
          <p:cNvSpPr txBox="1">
            <a:spLocks noGrp="1"/>
          </p:cNvSpPr>
          <p:nvPr>
            <p:ph type="subTitle" idx="6"/>
          </p:nvPr>
        </p:nvSpPr>
        <p:spPr>
          <a:xfrm>
            <a:off x="1106206" y="2944067"/>
            <a:ext cx="67965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Forecasting Accuracy</a:t>
            </a:r>
          </a:p>
        </p:txBody>
      </p:sp>
      <p:sp>
        <p:nvSpPr>
          <p:cNvPr id="1258" name="Google Shape;125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and Limitations</a:t>
            </a:r>
            <a:endParaRPr dirty="0"/>
          </a:p>
        </p:txBody>
      </p:sp>
      <p:sp>
        <p:nvSpPr>
          <p:cNvPr id="1259" name="Google Shape;1259;p37"/>
          <p:cNvSpPr txBox="1">
            <a:spLocks noGrp="1"/>
          </p:cNvSpPr>
          <p:nvPr>
            <p:ph type="subTitle" idx="2"/>
          </p:nvPr>
        </p:nvSpPr>
        <p:spPr>
          <a:xfrm>
            <a:off x="1106206" y="1626733"/>
            <a:ext cx="6796500" cy="3558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Learning to use new modules and data analysis techniques</a:t>
            </a:r>
          </a:p>
        </p:txBody>
      </p:sp>
      <p:sp>
        <p:nvSpPr>
          <p:cNvPr id="1260" name="Google Shape;1260;p37"/>
          <p:cNvSpPr txBox="1">
            <a:spLocks noGrp="1"/>
          </p:cNvSpPr>
          <p:nvPr>
            <p:ph type="subTitle" idx="3"/>
          </p:nvPr>
        </p:nvSpPr>
        <p:spPr>
          <a:xfrm>
            <a:off x="1106206" y="2500183"/>
            <a:ext cx="6796500" cy="3164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Diverse categories in the dataset would help make more useful analyses.</a:t>
            </a:r>
          </a:p>
        </p:txBody>
      </p:sp>
      <p:sp>
        <p:nvSpPr>
          <p:cNvPr id="1261" name="Google Shape;1261;p37"/>
          <p:cNvSpPr txBox="1">
            <a:spLocks noGrp="1"/>
          </p:cNvSpPr>
          <p:nvPr>
            <p:ph type="subTitle" idx="4"/>
          </p:nvPr>
        </p:nvSpPr>
        <p:spPr>
          <a:xfrm>
            <a:off x="1106206" y="3406650"/>
            <a:ext cx="67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Forecasting could have been done in a much more accurate way</a:t>
            </a:r>
          </a:p>
        </p:txBody>
      </p:sp>
      <p:sp>
        <p:nvSpPr>
          <p:cNvPr id="2" name="Google Shape;1257;p37">
            <a:extLst>
              <a:ext uri="{FF2B5EF4-FFF2-40B4-BE49-F238E27FC236}">
                <a16:creationId xmlns:a16="http://schemas.microsoft.com/office/drawing/2014/main" id="{D382874D-0E42-5210-690D-27385A3CBD28}"/>
              </a:ext>
            </a:extLst>
          </p:cNvPr>
          <p:cNvSpPr txBox="1">
            <a:spLocks/>
          </p:cNvSpPr>
          <p:nvPr/>
        </p:nvSpPr>
        <p:spPr>
          <a:xfrm>
            <a:off x="1106206" y="3902250"/>
            <a:ext cx="6796500" cy="49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Wix Madefor Display ExtraBold"/>
                <a:ea typeface="Wix Madefor Display ExtraBold"/>
                <a:cs typeface="Wix Madefor Display ExtraBold"/>
                <a:sym typeface="Wix Madefor Display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en-US" dirty="0"/>
              <a:t>Time Management</a:t>
            </a:r>
          </a:p>
        </p:txBody>
      </p:sp>
      <p:sp>
        <p:nvSpPr>
          <p:cNvPr id="3" name="Google Shape;1261;p37">
            <a:extLst>
              <a:ext uri="{FF2B5EF4-FFF2-40B4-BE49-F238E27FC236}">
                <a16:creationId xmlns:a16="http://schemas.microsoft.com/office/drawing/2014/main" id="{BF1685BC-27AE-C6FB-B571-7DE823A7C1F1}"/>
              </a:ext>
            </a:extLst>
          </p:cNvPr>
          <p:cNvSpPr txBox="1">
            <a:spLocks/>
          </p:cNvSpPr>
          <p:nvPr/>
        </p:nvSpPr>
        <p:spPr>
          <a:xfrm>
            <a:off x="1106206" y="4364833"/>
            <a:ext cx="6796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Didact Gothic"/>
              <a:buNone/>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2pPr>
            <a:lvl3pPr marL="1371600" marR="0" lvl="2"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3pPr>
            <a:lvl4pPr marL="1828800" marR="0" lvl="3"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4pPr>
            <a:lvl5pPr marL="2286000" marR="0" lvl="4"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5pPr>
            <a:lvl6pPr marL="2743200" marR="0" lvl="5"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6pPr>
            <a:lvl7pPr marL="3200400" marR="0" lvl="6"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7pPr>
            <a:lvl8pPr marL="3657600" marR="0" lvl="7"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8pPr>
            <a:lvl9pPr marL="4114800" marR="0" lvl="8"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9pPr>
          </a:lstStyle>
          <a:p>
            <a:pPr marL="0" lvl="0" indent="0" algn="l" rtl="0">
              <a:spcBef>
                <a:spcPts val="0"/>
              </a:spcBef>
              <a:spcAft>
                <a:spcPts val="0"/>
              </a:spcAft>
              <a:buNone/>
            </a:pPr>
            <a:r>
              <a:rPr lang="en-US" dirty="0"/>
              <a:t>Could have managed time better for more outputs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50"/>
          <p:cNvSpPr txBox="1">
            <a:spLocks noGrp="1"/>
          </p:cNvSpPr>
          <p:nvPr>
            <p:ph type="subTitle" idx="1"/>
          </p:nvPr>
        </p:nvSpPr>
        <p:spPr>
          <a:xfrm>
            <a:off x="715187" y="2656582"/>
            <a:ext cx="3811500" cy="402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Does anyone have any questions?</a:t>
            </a:r>
            <a:endParaRPr dirty="0"/>
          </a:p>
        </p:txBody>
      </p:sp>
      <p:sp>
        <p:nvSpPr>
          <p:cNvPr id="1616" name="Google Shape;1616;p50"/>
          <p:cNvSpPr txBox="1">
            <a:spLocks noGrp="1"/>
          </p:cNvSpPr>
          <p:nvPr>
            <p:ph type="ctrTitle"/>
          </p:nvPr>
        </p:nvSpPr>
        <p:spPr>
          <a:xfrm>
            <a:off x="715100" y="1719782"/>
            <a:ext cx="3811500" cy="10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632" name="Google Shape;1632;p50"/>
          <p:cNvGrpSpPr/>
          <p:nvPr/>
        </p:nvGrpSpPr>
        <p:grpSpPr>
          <a:xfrm>
            <a:off x="4854125" y="1063725"/>
            <a:ext cx="3486675" cy="3198725"/>
            <a:chOff x="394" y="708"/>
            <a:chExt cx="2700" cy="2477"/>
          </a:xfrm>
        </p:grpSpPr>
        <p:sp>
          <p:nvSpPr>
            <p:cNvPr id="1633" name="Google Shape;1633;p50"/>
            <p:cNvSpPr/>
            <p:nvPr/>
          </p:nvSpPr>
          <p:spPr>
            <a:xfrm>
              <a:off x="636"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4" name="Google Shape;1634;p50"/>
            <p:cNvSpPr/>
            <p:nvPr/>
          </p:nvSpPr>
          <p:spPr>
            <a:xfrm>
              <a:off x="983"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5" name="Google Shape;1635;p50"/>
            <p:cNvSpPr/>
            <p:nvPr/>
          </p:nvSpPr>
          <p:spPr>
            <a:xfrm>
              <a:off x="1330"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6" name="Google Shape;1636;p50"/>
            <p:cNvSpPr/>
            <p:nvPr/>
          </p:nvSpPr>
          <p:spPr>
            <a:xfrm>
              <a:off x="1677"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7" name="Google Shape;1637;p50"/>
            <p:cNvSpPr/>
            <p:nvPr/>
          </p:nvSpPr>
          <p:spPr>
            <a:xfrm>
              <a:off x="2024"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8" name="Google Shape;1638;p50"/>
            <p:cNvSpPr/>
            <p:nvPr/>
          </p:nvSpPr>
          <p:spPr>
            <a:xfrm>
              <a:off x="2371"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9" name="Google Shape;1639;p50"/>
            <p:cNvSpPr/>
            <p:nvPr/>
          </p:nvSpPr>
          <p:spPr>
            <a:xfrm>
              <a:off x="2718"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0" name="Google Shape;1640;p50"/>
            <p:cNvSpPr/>
            <p:nvPr/>
          </p:nvSpPr>
          <p:spPr>
            <a:xfrm>
              <a:off x="636" y="708"/>
              <a:ext cx="2100" cy="3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1" name="Google Shape;1641;p50"/>
            <p:cNvSpPr/>
            <p:nvPr/>
          </p:nvSpPr>
          <p:spPr>
            <a:xfrm>
              <a:off x="636" y="1309"/>
              <a:ext cx="2100" cy="1500"/>
            </a:xfrm>
            <a:prstGeom prst="rect">
              <a:avLst/>
            </a:prstGeom>
            <a:solidFill>
              <a:srgbClr val="0475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2" name="Google Shape;1642;p50"/>
            <p:cNvSpPr/>
            <p:nvPr/>
          </p:nvSpPr>
          <p:spPr>
            <a:xfrm>
              <a:off x="636" y="1309"/>
              <a:ext cx="2100" cy="1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3" name="Google Shape;1643;p50"/>
            <p:cNvSpPr/>
            <p:nvPr/>
          </p:nvSpPr>
          <p:spPr>
            <a:xfrm>
              <a:off x="776" y="1336"/>
              <a:ext cx="1800" cy="1500"/>
            </a:xfrm>
            <a:prstGeom prst="rect">
              <a:avLst/>
            </a:prstGeom>
            <a:solidFill>
              <a:srgbClr val="035D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4" name="Google Shape;1644;p50"/>
            <p:cNvSpPr/>
            <p:nvPr/>
          </p:nvSpPr>
          <p:spPr>
            <a:xfrm>
              <a:off x="776" y="1336"/>
              <a:ext cx="1800" cy="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5" name="Google Shape;1645;p50"/>
            <p:cNvSpPr/>
            <p:nvPr/>
          </p:nvSpPr>
          <p:spPr>
            <a:xfrm>
              <a:off x="1093" y="1336"/>
              <a:ext cx="1200" cy="1500"/>
            </a:xfrm>
            <a:prstGeom prst="rect">
              <a:avLst/>
            </a:prstGeom>
            <a:solidFill>
              <a:srgbClr val="0046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6" name="Google Shape;1646;p50"/>
            <p:cNvSpPr/>
            <p:nvPr/>
          </p:nvSpPr>
          <p:spPr>
            <a:xfrm>
              <a:off x="1093" y="1336"/>
              <a:ext cx="1200" cy="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7" name="Google Shape;1647;p50"/>
            <p:cNvSpPr/>
            <p:nvPr/>
          </p:nvSpPr>
          <p:spPr>
            <a:xfrm>
              <a:off x="636" y="2500"/>
              <a:ext cx="1077" cy="624"/>
            </a:xfrm>
            <a:custGeom>
              <a:avLst/>
              <a:gdLst/>
              <a:ahLst/>
              <a:cxnLst/>
              <a:rect l="l" t="t" r="r" b="b"/>
              <a:pathLst>
                <a:path w="1077" h="624" extrusionOk="0">
                  <a:moveTo>
                    <a:pt x="0" y="518"/>
                  </a:moveTo>
                  <a:lnTo>
                    <a:pt x="486" y="0"/>
                  </a:lnTo>
                  <a:lnTo>
                    <a:pt x="1077" y="0"/>
                  </a:lnTo>
                  <a:lnTo>
                    <a:pt x="1077" y="624"/>
                  </a:lnTo>
                  <a:lnTo>
                    <a:pt x="0" y="51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8" name="Google Shape;1648;p50"/>
            <p:cNvSpPr/>
            <p:nvPr/>
          </p:nvSpPr>
          <p:spPr>
            <a:xfrm>
              <a:off x="1713" y="2500"/>
              <a:ext cx="1078" cy="624"/>
            </a:xfrm>
            <a:custGeom>
              <a:avLst/>
              <a:gdLst/>
              <a:ahLst/>
              <a:cxnLst/>
              <a:rect l="l" t="t" r="r" b="b"/>
              <a:pathLst>
                <a:path w="1078" h="624" extrusionOk="0">
                  <a:moveTo>
                    <a:pt x="1078" y="518"/>
                  </a:moveTo>
                  <a:lnTo>
                    <a:pt x="592" y="0"/>
                  </a:lnTo>
                  <a:lnTo>
                    <a:pt x="0" y="0"/>
                  </a:lnTo>
                  <a:lnTo>
                    <a:pt x="0" y="624"/>
                  </a:lnTo>
                  <a:lnTo>
                    <a:pt x="1078" y="51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9" name="Google Shape;1649;p50"/>
            <p:cNvSpPr/>
            <p:nvPr/>
          </p:nvSpPr>
          <p:spPr>
            <a:xfrm>
              <a:off x="394" y="2885"/>
              <a:ext cx="270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0" name="Google Shape;1650;p50"/>
            <p:cNvSpPr/>
            <p:nvPr/>
          </p:nvSpPr>
          <p:spPr>
            <a:xfrm>
              <a:off x="874" y="1815"/>
              <a:ext cx="223" cy="108"/>
            </a:xfrm>
            <a:custGeom>
              <a:avLst/>
              <a:gdLst/>
              <a:ahLst/>
              <a:cxnLst/>
              <a:rect l="l" t="t" r="r" b="b"/>
              <a:pathLst>
                <a:path w="856" h="415" extrusionOk="0">
                  <a:moveTo>
                    <a:pt x="0" y="183"/>
                  </a:moveTo>
                  <a:cubicBezTo>
                    <a:pt x="0" y="296"/>
                    <a:pt x="0" y="296"/>
                    <a:pt x="0" y="296"/>
                  </a:cubicBezTo>
                  <a:cubicBezTo>
                    <a:pt x="0" y="362"/>
                    <a:pt x="53" y="415"/>
                    <a:pt x="119" y="415"/>
                  </a:cubicBezTo>
                  <a:cubicBezTo>
                    <a:pt x="856" y="415"/>
                    <a:pt x="856" y="415"/>
                    <a:pt x="856" y="415"/>
                  </a:cubicBezTo>
                  <a:cubicBezTo>
                    <a:pt x="856" y="268"/>
                    <a:pt x="856" y="268"/>
                    <a:pt x="856" y="268"/>
                  </a:cubicBezTo>
                  <a:cubicBezTo>
                    <a:pt x="803" y="259"/>
                    <a:pt x="803" y="259"/>
                    <a:pt x="803" y="259"/>
                  </a:cubicBezTo>
                  <a:cubicBezTo>
                    <a:pt x="691" y="259"/>
                    <a:pt x="691" y="259"/>
                    <a:pt x="691" y="259"/>
                  </a:cubicBezTo>
                  <a:cubicBezTo>
                    <a:pt x="691" y="143"/>
                    <a:pt x="691" y="143"/>
                    <a:pt x="691" y="143"/>
                  </a:cubicBezTo>
                  <a:cubicBezTo>
                    <a:pt x="691" y="64"/>
                    <a:pt x="627" y="0"/>
                    <a:pt x="548" y="0"/>
                  </a:cubicBezTo>
                  <a:cubicBezTo>
                    <a:pt x="218" y="0"/>
                    <a:pt x="218" y="0"/>
                    <a:pt x="218" y="0"/>
                  </a:cubicBezTo>
                  <a:cubicBezTo>
                    <a:pt x="92" y="17"/>
                    <a:pt x="12" y="71"/>
                    <a:pt x="0" y="182"/>
                  </a:cubicBezTo>
                  <a:cubicBezTo>
                    <a:pt x="0" y="182"/>
                    <a:pt x="0" y="183"/>
                    <a:pt x="0" y="18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1" name="Google Shape;1651;p50"/>
            <p:cNvSpPr/>
            <p:nvPr/>
          </p:nvSpPr>
          <p:spPr>
            <a:xfrm>
              <a:off x="874" y="1862"/>
              <a:ext cx="56" cy="13"/>
            </a:xfrm>
            <a:custGeom>
              <a:avLst/>
              <a:gdLst/>
              <a:ahLst/>
              <a:cxnLst/>
              <a:rect l="l" t="t" r="r" b="b"/>
              <a:pathLst>
                <a:path w="214" h="49" extrusionOk="0">
                  <a:moveTo>
                    <a:pt x="0" y="1"/>
                  </a:moveTo>
                  <a:cubicBezTo>
                    <a:pt x="0" y="49"/>
                    <a:pt x="0" y="49"/>
                    <a:pt x="0" y="49"/>
                  </a:cubicBezTo>
                  <a:cubicBezTo>
                    <a:pt x="214" y="49"/>
                    <a:pt x="214" y="49"/>
                    <a:pt x="214" y="49"/>
                  </a:cubicBezTo>
                  <a:cubicBezTo>
                    <a:pt x="214" y="0"/>
                    <a:pt x="214" y="0"/>
                    <a:pt x="214" y="0"/>
                  </a:cubicBezTo>
                  <a:cubicBezTo>
                    <a:pt x="0" y="0"/>
                    <a:pt x="0" y="0"/>
                    <a:pt x="0" y="0"/>
                  </a:cubicBezTo>
                  <a:cubicBezTo>
                    <a:pt x="0" y="0"/>
                    <a:pt x="0" y="1"/>
                    <a:pt x="0"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2" name="Google Shape;1652;p50"/>
            <p:cNvSpPr/>
            <p:nvPr/>
          </p:nvSpPr>
          <p:spPr>
            <a:xfrm>
              <a:off x="2295" y="1815"/>
              <a:ext cx="223" cy="108"/>
            </a:xfrm>
            <a:custGeom>
              <a:avLst/>
              <a:gdLst/>
              <a:ahLst/>
              <a:cxnLst/>
              <a:rect l="l" t="t" r="r" b="b"/>
              <a:pathLst>
                <a:path w="857" h="415" extrusionOk="0">
                  <a:moveTo>
                    <a:pt x="857" y="183"/>
                  </a:moveTo>
                  <a:cubicBezTo>
                    <a:pt x="857" y="296"/>
                    <a:pt x="857" y="296"/>
                    <a:pt x="857" y="296"/>
                  </a:cubicBezTo>
                  <a:cubicBezTo>
                    <a:pt x="857" y="362"/>
                    <a:pt x="804" y="415"/>
                    <a:pt x="738" y="415"/>
                  </a:cubicBezTo>
                  <a:cubicBezTo>
                    <a:pt x="0" y="415"/>
                    <a:pt x="0" y="415"/>
                    <a:pt x="0" y="415"/>
                  </a:cubicBezTo>
                  <a:cubicBezTo>
                    <a:pt x="0" y="268"/>
                    <a:pt x="0" y="268"/>
                    <a:pt x="0" y="268"/>
                  </a:cubicBezTo>
                  <a:cubicBezTo>
                    <a:pt x="54" y="259"/>
                    <a:pt x="54" y="259"/>
                    <a:pt x="54" y="259"/>
                  </a:cubicBezTo>
                  <a:cubicBezTo>
                    <a:pt x="166" y="259"/>
                    <a:pt x="166" y="259"/>
                    <a:pt x="166" y="259"/>
                  </a:cubicBezTo>
                  <a:cubicBezTo>
                    <a:pt x="166" y="143"/>
                    <a:pt x="166" y="143"/>
                    <a:pt x="166" y="143"/>
                  </a:cubicBezTo>
                  <a:cubicBezTo>
                    <a:pt x="166" y="64"/>
                    <a:pt x="230" y="0"/>
                    <a:pt x="309" y="0"/>
                  </a:cubicBezTo>
                  <a:cubicBezTo>
                    <a:pt x="638" y="0"/>
                    <a:pt x="638" y="0"/>
                    <a:pt x="638" y="0"/>
                  </a:cubicBezTo>
                  <a:cubicBezTo>
                    <a:pt x="765" y="17"/>
                    <a:pt x="845" y="71"/>
                    <a:pt x="857" y="182"/>
                  </a:cubicBezTo>
                  <a:cubicBezTo>
                    <a:pt x="857" y="182"/>
                    <a:pt x="857" y="183"/>
                    <a:pt x="857" y="18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3" name="Google Shape;1653;p50"/>
            <p:cNvSpPr/>
            <p:nvPr/>
          </p:nvSpPr>
          <p:spPr>
            <a:xfrm>
              <a:off x="2462" y="1862"/>
              <a:ext cx="55" cy="13"/>
            </a:xfrm>
            <a:custGeom>
              <a:avLst/>
              <a:gdLst/>
              <a:ahLst/>
              <a:cxnLst/>
              <a:rect l="l" t="t" r="r" b="b"/>
              <a:pathLst>
                <a:path w="214" h="49" extrusionOk="0">
                  <a:moveTo>
                    <a:pt x="214" y="1"/>
                  </a:moveTo>
                  <a:cubicBezTo>
                    <a:pt x="214" y="49"/>
                    <a:pt x="214" y="49"/>
                    <a:pt x="214" y="49"/>
                  </a:cubicBezTo>
                  <a:cubicBezTo>
                    <a:pt x="0" y="49"/>
                    <a:pt x="0" y="49"/>
                    <a:pt x="0" y="49"/>
                  </a:cubicBezTo>
                  <a:cubicBezTo>
                    <a:pt x="0" y="0"/>
                    <a:pt x="0" y="0"/>
                    <a:pt x="0" y="0"/>
                  </a:cubicBezTo>
                  <a:cubicBezTo>
                    <a:pt x="214" y="0"/>
                    <a:pt x="214" y="0"/>
                    <a:pt x="214" y="0"/>
                  </a:cubicBezTo>
                  <a:cubicBezTo>
                    <a:pt x="214" y="0"/>
                    <a:pt x="214" y="1"/>
                    <a:pt x="214"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4" name="Google Shape;1654;p50"/>
            <p:cNvSpPr/>
            <p:nvPr/>
          </p:nvSpPr>
          <p:spPr>
            <a:xfrm>
              <a:off x="985" y="2433"/>
              <a:ext cx="186" cy="450"/>
            </a:xfrm>
            <a:custGeom>
              <a:avLst/>
              <a:gdLst/>
              <a:ahLst/>
              <a:cxnLst/>
              <a:rect l="l" t="t" r="r" b="b"/>
              <a:pathLst>
                <a:path w="714" h="1731" extrusionOk="0">
                  <a:moveTo>
                    <a:pt x="20" y="1731"/>
                  </a:moveTo>
                  <a:cubicBezTo>
                    <a:pt x="694" y="1731"/>
                    <a:pt x="694" y="1731"/>
                    <a:pt x="694" y="1731"/>
                  </a:cubicBezTo>
                  <a:cubicBezTo>
                    <a:pt x="705" y="1731"/>
                    <a:pt x="714" y="1722"/>
                    <a:pt x="714" y="1711"/>
                  </a:cubicBezTo>
                  <a:cubicBezTo>
                    <a:pt x="714" y="0"/>
                    <a:pt x="714" y="0"/>
                    <a:pt x="714" y="0"/>
                  </a:cubicBezTo>
                  <a:cubicBezTo>
                    <a:pt x="0" y="0"/>
                    <a:pt x="0" y="0"/>
                    <a:pt x="0" y="0"/>
                  </a:cubicBezTo>
                  <a:cubicBezTo>
                    <a:pt x="0" y="1711"/>
                    <a:pt x="0" y="1711"/>
                    <a:pt x="0" y="1711"/>
                  </a:cubicBezTo>
                  <a:cubicBezTo>
                    <a:pt x="0" y="1722"/>
                    <a:pt x="9" y="1731"/>
                    <a:pt x="20" y="17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5" name="Google Shape;1655;p50"/>
            <p:cNvSpPr/>
            <p:nvPr/>
          </p:nvSpPr>
          <p:spPr>
            <a:xfrm>
              <a:off x="2221" y="2433"/>
              <a:ext cx="186" cy="450"/>
            </a:xfrm>
            <a:custGeom>
              <a:avLst/>
              <a:gdLst/>
              <a:ahLst/>
              <a:cxnLst/>
              <a:rect l="l" t="t" r="r" b="b"/>
              <a:pathLst>
                <a:path w="714" h="1731" extrusionOk="0">
                  <a:moveTo>
                    <a:pt x="694" y="1731"/>
                  </a:moveTo>
                  <a:cubicBezTo>
                    <a:pt x="20" y="1731"/>
                    <a:pt x="20" y="1731"/>
                    <a:pt x="20" y="1731"/>
                  </a:cubicBezTo>
                  <a:cubicBezTo>
                    <a:pt x="9" y="1731"/>
                    <a:pt x="0" y="1722"/>
                    <a:pt x="0" y="1711"/>
                  </a:cubicBezTo>
                  <a:cubicBezTo>
                    <a:pt x="0" y="0"/>
                    <a:pt x="0" y="0"/>
                    <a:pt x="0" y="0"/>
                  </a:cubicBezTo>
                  <a:cubicBezTo>
                    <a:pt x="714" y="0"/>
                    <a:pt x="714" y="0"/>
                    <a:pt x="714" y="0"/>
                  </a:cubicBezTo>
                  <a:cubicBezTo>
                    <a:pt x="714" y="1711"/>
                    <a:pt x="714" y="1711"/>
                    <a:pt x="714" y="1711"/>
                  </a:cubicBezTo>
                  <a:cubicBezTo>
                    <a:pt x="714" y="1722"/>
                    <a:pt x="705" y="1731"/>
                    <a:pt x="694" y="17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6" name="Google Shape;1656;p50"/>
            <p:cNvSpPr/>
            <p:nvPr/>
          </p:nvSpPr>
          <p:spPr>
            <a:xfrm>
              <a:off x="954" y="1505"/>
              <a:ext cx="1487" cy="1208"/>
            </a:xfrm>
            <a:custGeom>
              <a:avLst/>
              <a:gdLst/>
              <a:ahLst/>
              <a:cxnLst/>
              <a:rect l="l" t="t" r="r" b="b"/>
              <a:pathLst>
                <a:path w="5721" h="4648" extrusionOk="0">
                  <a:moveTo>
                    <a:pt x="5702" y="3220"/>
                  </a:moveTo>
                  <a:cubicBezTo>
                    <a:pt x="5667" y="3695"/>
                    <a:pt x="5577" y="4360"/>
                    <a:pt x="5514" y="4442"/>
                  </a:cubicBezTo>
                  <a:cubicBezTo>
                    <a:pt x="5425" y="4558"/>
                    <a:pt x="5202" y="4612"/>
                    <a:pt x="5094" y="4630"/>
                  </a:cubicBezTo>
                  <a:cubicBezTo>
                    <a:pt x="4988" y="4648"/>
                    <a:pt x="2860" y="4630"/>
                    <a:pt x="2860" y="4630"/>
                  </a:cubicBezTo>
                  <a:cubicBezTo>
                    <a:pt x="2860" y="4630"/>
                    <a:pt x="733" y="4648"/>
                    <a:pt x="626" y="4630"/>
                  </a:cubicBezTo>
                  <a:cubicBezTo>
                    <a:pt x="519" y="4612"/>
                    <a:pt x="296" y="4558"/>
                    <a:pt x="207" y="4442"/>
                  </a:cubicBezTo>
                  <a:cubicBezTo>
                    <a:pt x="144" y="4360"/>
                    <a:pt x="53" y="3695"/>
                    <a:pt x="19" y="3220"/>
                  </a:cubicBezTo>
                  <a:cubicBezTo>
                    <a:pt x="5" y="3025"/>
                    <a:pt x="0" y="2861"/>
                    <a:pt x="11" y="2783"/>
                  </a:cubicBezTo>
                  <a:cubicBezTo>
                    <a:pt x="15" y="2746"/>
                    <a:pt x="32" y="2681"/>
                    <a:pt x="57" y="2596"/>
                  </a:cubicBezTo>
                  <a:cubicBezTo>
                    <a:pt x="94" y="2468"/>
                    <a:pt x="150" y="2295"/>
                    <a:pt x="217" y="2100"/>
                  </a:cubicBezTo>
                  <a:cubicBezTo>
                    <a:pt x="223" y="2081"/>
                    <a:pt x="230" y="2061"/>
                    <a:pt x="237" y="2040"/>
                  </a:cubicBezTo>
                  <a:cubicBezTo>
                    <a:pt x="446" y="1434"/>
                    <a:pt x="739" y="655"/>
                    <a:pt x="858" y="402"/>
                  </a:cubicBezTo>
                  <a:cubicBezTo>
                    <a:pt x="1045" y="0"/>
                    <a:pt x="2860" y="54"/>
                    <a:pt x="2860" y="54"/>
                  </a:cubicBezTo>
                  <a:cubicBezTo>
                    <a:pt x="2860" y="54"/>
                    <a:pt x="4675" y="0"/>
                    <a:pt x="4863" y="402"/>
                  </a:cubicBezTo>
                  <a:cubicBezTo>
                    <a:pt x="4981" y="655"/>
                    <a:pt x="5275" y="1434"/>
                    <a:pt x="5483" y="2040"/>
                  </a:cubicBezTo>
                  <a:cubicBezTo>
                    <a:pt x="5490" y="2061"/>
                    <a:pt x="5497" y="2080"/>
                    <a:pt x="5504" y="2100"/>
                  </a:cubicBezTo>
                  <a:cubicBezTo>
                    <a:pt x="5570" y="2295"/>
                    <a:pt x="5626" y="2468"/>
                    <a:pt x="5664" y="2596"/>
                  </a:cubicBezTo>
                  <a:cubicBezTo>
                    <a:pt x="5689" y="2681"/>
                    <a:pt x="5705" y="2746"/>
                    <a:pt x="5710" y="2783"/>
                  </a:cubicBezTo>
                  <a:cubicBezTo>
                    <a:pt x="5721" y="2861"/>
                    <a:pt x="5716" y="3025"/>
                    <a:pt x="5702" y="322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7" name="Google Shape;1657;p50"/>
            <p:cNvSpPr/>
            <p:nvPr/>
          </p:nvSpPr>
          <p:spPr>
            <a:xfrm>
              <a:off x="1010" y="1505"/>
              <a:ext cx="1375" cy="689"/>
            </a:xfrm>
            <a:custGeom>
              <a:avLst/>
              <a:gdLst/>
              <a:ahLst/>
              <a:cxnLst/>
              <a:rect l="l" t="t" r="r" b="b"/>
              <a:pathLst>
                <a:path w="5287" h="2650" extrusionOk="0">
                  <a:moveTo>
                    <a:pt x="5287" y="2100"/>
                  </a:moveTo>
                  <a:cubicBezTo>
                    <a:pt x="5016" y="2143"/>
                    <a:pt x="4463" y="2274"/>
                    <a:pt x="4276" y="2650"/>
                  </a:cubicBezTo>
                  <a:cubicBezTo>
                    <a:pt x="2718" y="2650"/>
                    <a:pt x="2643" y="2629"/>
                    <a:pt x="2643" y="2629"/>
                  </a:cubicBezTo>
                  <a:cubicBezTo>
                    <a:pt x="2643" y="2629"/>
                    <a:pt x="2568" y="2650"/>
                    <a:pt x="1010" y="2650"/>
                  </a:cubicBezTo>
                  <a:cubicBezTo>
                    <a:pt x="824" y="2274"/>
                    <a:pt x="271" y="2143"/>
                    <a:pt x="0" y="2100"/>
                  </a:cubicBezTo>
                  <a:cubicBezTo>
                    <a:pt x="6" y="2081"/>
                    <a:pt x="13" y="2061"/>
                    <a:pt x="20" y="2040"/>
                  </a:cubicBezTo>
                  <a:cubicBezTo>
                    <a:pt x="229" y="1434"/>
                    <a:pt x="522" y="655"/>
                    <a:pt x="641" y="402"/>
                  </a:cubicBezTo>
                  <a:cubicBezTo>
                    <a:pt x="828" y="0"/>
                    <a:pt x="2643" y="54"/>
                    <a:pt x="2643" y="54"/>
                  </a:cubicBezTo>
                  <a:cubicBezTo>
                    <a:pt x="2643" y="54"/>
                    <a:pt x="4458" y="0"/>
                    <a:pt x="4646" y="402"/>
                  </a:cubicBezTo>
                  <a:cubicBezTo>
                    <a:pt x="4764" y="655"/>
                    <a:pt x="5058" y="1434"/>
                    <a:pt x="5266" y="2040"/>
                  </a:cubicBezTo>
                  <a:cubicBezTo>
                    <a:pt x="5273" y="2061"/>
                    <a:pt x="5280" y="2080"/>
                    <a:pt x="5287" y="210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8" name="Google Shape;1658;p50"/>
            <p:cNvSpPr/>
            <p:nvPr/>
          </p:nvSpPr>
          <p:spPr>
            <a:xfrm>
              <a:off x="959" y="2340"/>
              <a:ext cx="1478" cy="371"/>
            </a:xfrm>
            <a:custGeom>
              <a:avLst/>
              <a:gdLst/>
              <a:ahLst/>
              <a:cxnLst/>
              <a:rect l="l" t="t" r="r" b="b"/>
              <a:pathLst>
                <a:path w="5683" h="1428" extrusionOk="0">
                  <a:moveTo>
                    <a:pt x="5683" y="0"/>
                  </a:moveTo>
                  <a:cubicBezTo>
                    <a:pt x="5667" y="222"/>
                    <a:pt x="5639" y="484"/>
                    <a:pt x="5607" y="709"/>
                  </a:cubicBezTo>
                  <a:cubicBezTo>
                    <a:pt x="5570" y="968"/>
                    <a:pt x="5529" y="1179"/>
                    <a:pt x="5495" y="1222"/>
                  </a:cubicBezTo>
                  <a:cubicBezTo>
                    <a:pt x="5406" y="1338"/>
                    <a:pt x="5183" y="1392"/>
                    <a:pt x="5075" y="1410"/>
                  </a:cubicBezTo>
                  <a:cubicBezTo>
                    <a:pt x="4969" y="1428"/>
                    <a:pt x="2841" y="1410"/>
                    <a:pt x="2841" y="1410"/>
                  </a:cubicBezTo>
                  <a:cubicBezTo>
                    <a:pt x="2841" y="1410"/>
                    <a:pt x="714" y="1428"/>
                    <a:pt x="607" y="1410"/>
                  </a:cubicBezTo>
                  <a:cubicBezTo>
                    <a:pt x="500" y="1392"/>
                    <a:pt x="277" y="1338"/>
                    <a:pt x="188" y="1222"/>
                  </a:cubicBezTo>
                  <a:cubicBezTo>
                    <a:pt x="154" y="1179"/>
                    <a:pt x="113" y="968"/>
                    <a:pt x="76" y="709"/>
                  </a:cubicBezTo>
                  <a:cubicBezTo>
                    <a:pt x="44" y="484"/>
                    <a:pt x="16" y="222"/>
                    <a:pt x="0" y="0"/>
                  </a:cubicBezTo>
                  <a:lnTo>
                    <a:pt x="5683" y="0"/>
                  </a:lnTo>
                  <a:close/>
                </a:path>
              </a:pathLst>
            </a:custGeom>
            <a:solidFill>
              <a:srgbClr val="02333F">
                <a:alpha val="297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9" name="Google Shape;1659;p50"/>
            <p:cNvSpPr/>
            <p:nvPr/>
          </p:nvSpPr>
          <p:spPr>
            <a:xfrm>
              <a:off x="978" y="2524"/>
              <a:ext cx="1438" cy="187"/>
            </a:xfrm>
            <a:custGeom>
              <a:avLst/>
              <a:gdLst/>
              <a:ahLst/>
              <a:cxnLst/>
              <a:rect l="l" t="t" r="r" b="b"/>
              <a:pathLst>
                <a:path w="5531" h="719" extrusionOk="0">
                  <a:moveTo>
                    <a:pt x="5531" y="0"/>
                  </a:moveTo>
                  <a:cubicBezTo>
                    <a:pt x="5494" y="259"/>
                    <a:pt x="5453" y="470"/>
                    <a:pt x="5419" y="513"/>
                  </a:cubicBezTo>
                  <a:cubicBezTo>
                    <a:pt x="5330" y="629"/>
                    <a:pt x="5107" y="683"/>
                    <a:pt x="4999" y="701"/>
                  </a:cubicBezTo>
                  <a:cubicBezTo>
                    <a:pt x="4893" y="719"/>
                    <a:pt x="2765" y="701"/>
                    <a:pt x="2765" y="701"/>
                  </a:cubicBezTo>
                  <a:cubicBezTo>
                    <a:pt x="2765" y="701"/>
                    <a:pt x="638" y="719"/>
                    <a:pt x="531" y="701"/>
                  </a:cubicBezTo>
                  <a:cubicBezTo>
                    <a:pt x="424" y="683"/>
                    <a:pt x="201" y="629"/>
                    <a:pt x="112" y="513"/>
                  </a:cubicBezTo>
                  <a:cubicBezTo>
                    <a:pt x="78" y="470"/>
                    <a:pt x="37" y="259"/>
                    <a:pt x="0" y="0"/>
                  </a:cubicBezTo>
                  <a:lnTo>
                    <a:pt x="5531" y="0"/>
                  </a:lnTo>
                  <a:close/>
                </a:path>
              </a:pathLst>
            </a:custGeom>
            <a:solidFill>
              <a:srgbClr val="02333F">
                <a:alpha val="297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0" name="Google Shape;1660;p50"/>
            <p:cNvSpPr/>
            <p:nvPr/>
          </p:nvSpPr>
          <p:spPr>
            <a:xfrm>
              <a:off x="2084" y="2034"/>
              <a:ext cx="340" cy="201"/>
            </a:xfrm>
            <a:custGeom>
              <a:avLst/>
              <a:gdLst/>
              <a:ahLst/>
              <a:cxnLst/>
              <a:rect l="l" t="t" r="r" b="b"/>
              <a:pathLst>
                <a:path w="1307" h="773" extrusionOk="0">
                  <a:moveTo>
                    <a:pt x="1307" y="556"/>
                  </a:moveTo>
                  <a:cubicBezTo>
                    <a:pt x="1020" y="641"/>
                    <a:pt x="476" y="719"/>
                    <a:pt x="156" y="761"/>
                  </a:cubicBezTo>
                  <a:cubicBezTo>
                    <a:pt x="61" y="773"/>
                    <a:pt x="0" y="662"/>
                    <a:pt x="61" y="589"/>
                  </a:cubicBezTo>
                  <a:cubicBezTo>
                    <a:pt x="143" y="491"/>
                    <a:pt x="247" y="379"/>
                    <a:pt x="345" y="305"/>
                  </a:cubicBezTo>
                  <a:cubicBezTo>
                    <a:pt x="516" y="176"/>
                    <a:pt x="967" y="44"/>
                    <a:pt x="1126" y="0"/>
                  </a:cubicBezTo>
                  <a:cubicBezTo>
                    <a:pt x="1202" y="219"/>
                    <a:pt x="1266" y="415"/>
                    <a:pt x="1307" y="5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1" name="Google Shape;1661;p50"/>
            <p:cNvSpPr/>
            <p:nvPr/>
          </p:nvSpPr>
          <p:spPr>
            <a:xfrm>
              <a:off x="2135" y="2340"/>
              <a:ext cx="261" cy="141"/>
            </a:xfrm>
            <a:custGeom>
              <a:avLst/>
              <a:gdLst/>
              <a:ahLst/>
              <a:cxnLst/>
              <a:rect l="l" t="t" r="r" b="b"/>
              <a:pathLst>
                <a:path w="1005" h="544" extrusionOk="0">
                  <a:moveTo>
                    <a:pt x="21" y="93"/>
                  </a:moveTo>
                  <a:cubicBezTo>
                    <a:pt x="3" y="194"/>
                    <a:pt x="0" y="290"/>
                    <a:pt x="10" y="381"/>
                  </a:cubicBezTo>
                  <a:cubicBezTo>
                    <a:pt x="19" y="474"/>
                    <a:pt x="99" y="544"/>
                    <a:pt x="193" y="544"/>
                  </a:cubicBezTo>
                  <a:cubicBezTo>
                    <a:pt x="426" y="544"/>
                    <a:pt x="426" y="544"/>
                    <a:pt x="426" y="544"/>
                  </a:cubicBezTo>
                  <a:cubicBezTo>
                    <a:pt x="668" y="544"/>
                    <a:pt x="891" y="399"/>
                    <a:pt x="973" y="172"/>
                  </a:cubicBezTo>
                  <a:cubicBezTo>
                    <a:pt x="976" y="164"/>
                    <a:pt x="979" y="157"/>
                    <a:pt x="981" y="149"/>
                  </a:cubicBezTo>
                  <a:cubicBezTo>
                    <a:pt x="1005" y="76"/>
                    <a:pt x="951" y="0"/>
                    <a:pt x="874" y="0"/>
                  </a:cubicBezTo>
                  <a:cubicBezTo>
                    <a:pt x="133" y="0"/>
                    <a:pt x="133" y="0"/>
                    <a:pt x="133" y="0"/>
                  </a:cubicBezTo>
                  <a:cubicBezTo>
                    <a:pt x="78" y="0"/>
                    <a:pt x="30" y="39"/>
                    <a:pt x="21" y="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2" name="Google Shape;1662;p50"/>
            <p:cNvSpPr/>
            <p:nvPr/>
          </p:nvSpPr>
          <p:spPr>
            <a:xfrm>
              <a:off x="1115" y="1559"/>
              <a:ext cx="1169" cy="379"/>
            </a:xfrm>
            <a:custGeom>
              <a:avLst/>
              <a:gdLst/>
              <a:ahLst/>
              <a:cxnLst/>
              <a:rect l="l" t="t" r="r" b="b"/>
              <a:pathLst>
                <a:path w="4495" h="1456" extrusionOk="0">
                  <a:moveTo>
                    <a:pt x="4471" y="1427"/>
                  </a:moveTo>
                  <a:cubicBezTo>
                    <a:pt x="4453" y="1449"/>
                    <a:pt x="3957" y="1455"/>
                    <a:pt x="3437" y="1456"/>
                  </a:cubicBezTo>
                  <a:cubicBezTo>
                    <a:pt x="3118" y="1456"/>
                    <a:pt x="2790" y="1455"/>
                    <a:pt x="2558" y="1453"/>
                  </a:cubicBezTo>
                  <a:cubicBezTo>
                    <a:pt x="2367" y="1452"/>
                    <a:pt x="2241" y="1450"/>
                    <a:pt x="2240" y="1450"/>
                  </a:cubicBezTo>
                  <a:cubicBezTo>
                    <a:pt x="2238" y="1450"/>
                    <a:pt x="1649" y="1456"/>
                    <a:pt x="1078" y="1456"/>
                  </a:cubicBezTo>
                  <a:cubicBezTo>
                    <a:pt x="546" y="1456"/>
                    <a:pt x="29" y="1449"/>
                    <a:pt x="9" y="1427"/>
                  </a:cubicBezTo>
                  <a:cubicBezTo>
                    <a:pt x="0" y="1415"/>
                    <a:pt x="15" y="1344"/>
                    <a:pt x="46" y="1239"/>
                  </a:cubicBezTo>
                  <a:cubicBezTo>
                    <a:pt x="46" y="1239"/>
                    <a:pt x="46" y="1239"/>
                    <a:pt x="46" y="1239"/>
                  </a:cubicBezTo>
                  <a:cubicBezTo>
                    <a:pt x="143" y="909"/>
                    <a:pt x="389" y="257"/>
                    <a:pt x="457" y="166"/>
                  </a:cubicBezTo>
                  <a:cubicBezTo>
                    <a:pt x="498" y="112"/>
                    <a:pt x="854" y="74"/>
                    <a:pt x="1238" y="47"/>
                  </a:cubicBezTo>
                  <a:cubicBezTo>
                    <a:pt x="1285" y="44"/>
                    <a:pt x="1332" y="40"/>
                    <a:pt x="1379" y="38"/>
                  </a:cubicBezTo>
                  <a:cubicBezTo>
                    <a:pt x="1813" y="11"/>
                    <a:pt x="2236" y="0"/>
                    <a:pt x="2240" y="0"/>
                  </a:cubicBezTo>
                  <a:cubicBezTo>
                    <a:pt x="2243" y="0"/>
                    <a:pt x="2356" y="3"/>
                    <a:pt x="2524" y="10"/>
                  </a:cubicBezTo>
                  <a:cubicBezTo>
                    <a:pt x="2915" y="25"/>
                    <a:pt x="3604" y="59"/>
                    <a:pt x="3893" y="118"/>
                  </a:cubicBezTo>
                  <a:cubicBezTo>
                    <a:pt x="3963" y="132"/>
                    <a:pt x="4010" y="148"/>
                    <a:pt x="4023" y="166"/>
                  </a:cubicBezTo>
                  <a:cubicBezTo>
                    <a:pt x="4060" y="215"/>
                    <a:pt x="4147" y="424"/>
                    <a:pt x="4235" y="658"/>
                  </a:cubicBezTo>
                  <a:cubicBezTo>
                    <a:pt x="4364" y="1002"/>
                    <a:pt x="4495" y="1399"/>
                    <a:pt x="4471" y="14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3" name="Google Shape;1663;p50"/>
            <p:cNvSpPr/>
            <p:nvPr/>
          </p:nvSpPr>
          <p:spPr>
            <a:xfrm>
              <a:off x="1116" y="1559"/>
              <a:ext cx="655" cy="379"/>
            </a:xfrm>
            <a:custGeom>
              <a:avLst/>
              <a:gdLst/>
              <a:ahLst/>
              <a:cxnLst/>
              <a:rect l="l" t="t" r="r" b="b"/>
              <a:pathLst>
                <a:path w="2518" h="1456" extrusionOk="0">
                  <a:moveTo>
                    <a:pt x="2234" y="0"/>
                  </a:moveTo>
                  <a:cubicBezTo>
                    <a:pt x="2230" y="0"/>
                    <a:pt x="1807" y="11"/>
                    <a:pt x="1373" y="38"/>
                  </a:cubicBezTo>
                  <a:cubicBezTo>
                    <a:pt x="1326" y="40"/>
                    <a:pt x="1279" y="44"/>
                    <a:pt x="1232" y="47"/>
                  </a:cubicBezTo>
                  <a:cubicBezTo>
                    <a:pt x="1232" y="47"/>
                    <a:pt x="1232" y="47"/>
                    <a:pt x="1232" y="47"/>
                  </a:cubicBezTo>
                  <a:cubicBezTo>
                    <a:pt x="40" y="1239"/>
                    <a:pt x="40" y="1239"/>
                    <a:pt x="40" y="1239"/>
                  </a:cubicBezTo>
                  <a:cubicBezTo>
                    <a:pt x="40" y="1239"/>
                    <a:pt x="40" y="1239"/>
                    <a:pt x="40" y="1239"/>
                  </a:cubicBezTo>
                  <a:cubicBezTo>
                    <a:pt x="40" y="1239"/>
                    <a:pt x="40" y="1239"/>
                    <a:pt x="40" y="1239"/>
                  </a:cubicBezTo>
                  <a:cubicBezTo>
                    <a:pt x="40" y="1239"/>
                    <a:pt x="40" y="1239"/>
                    <a:pt x="40" y="1239"/>
                  </a:cubicBezTo>
                  <a:cubicBezTo>
                    <a:pt x="15" y="1323"/>
                    <a:pt x="0" y="1386"/>
                    <a:pt x="0" y="1413"/>
                  </a:cubicBezTo>
                  <a:cubicBezTo>
                    <a:pt x="0" y="1420"/>
                    <a:pt x="1" y="1424"/>
                    <a:pt x="3" y="1427"/>
                  </a:cubicBezTo>
                  <a:cubicBezTo>
                    <a:pt x="23" y="1449"/>
                    <a:pt x="540" y="1456"/>
                    <a:pt x="1072" y="1456"/>
                  </a:cubicBezTo>
                  <a:cubicBezTo>
                    <a:pt x="2518" y="10"/>
                    <a:pt x="2518" y="10"/>
                    <a:pt x="2518" y="10"/>
                  </a:cubicBezTo>
                  <a:cubicBezTo>
                    <a:pt x="2350" y="3"/>
                    <a:pt x="2237" y="0"/>
                    <a:pt x="2234"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4" name="Google Shape;1664;p50"/>
            <p:cNvSpPr/>
            <p:nvPr/>
          </p:nvSpPr>
          <p:spPr>
            <a:xfrm>
              <a:off x="1778" y="1589"/>
              <a:ext cx="436" cy="348"/>
            </a:xfrm>
            <a:custGeom>
              <a:avLst/>
              <a:gdLst/>
              <a:ahLst/>
              <a:cxnLst/>
              <a:rect l="l" t="t" r="r" b="b"/>
              <a:pathLst>
                <a:path w="1677" h="1338" extrusionOk="0">
                  <a:moveTo>
                    <a:pt x="1335" y="0"/>
                  </a:moveTo>
                  <a:cubicBezTo>
                    <a:pt x="0" y="1335"/>
                    <a:pt x="0" y="1335"/>
                    <a:pt x="0" y="1335"/>
                  </a:cubicBezTo>
                  <a:cubicBezTo>
                    <a:pt x="212" y="1337"/>
                    <a:pt x="504" y="1338"/>
                    <a:pt x="796" y="1338"/>
                  </a:cubicBezTo>
                  <a:cubicBezTo>
                    <a:pt x="824" y="1338"/>
                    <a:pt x="852" y="1338"/>
                    <a:pt x="879" y="1338"/>
                  </a:cubicBezTo>
                  <a:cubicBezTo>
                    <a:pt x="1677" y="540"/>
                    <a:pt x="1677" y="540"/>
                    <a:pt x="1677" y="540"/>
                  </a:cubicBezTo>
                  <a:cubicBezTo>
                    <a:pt x="1589" y="306"/>
                    <a:pt x="1502" y="97"/>
                    <a:pt x="1465" y="48"/>
                  </a:cubicBezTo>
                  <a:cubicBezTo>
                    <a:pt x="1452" y="30"/>
                    <a:pt x="1405" y="14"/>
                    <a:pt x="1335" y="0"/>
                  </a:cubicBezTo>
                  <a:cubicBezTo>
                    <a:pt x="1335" y="0"/>
                    <a:pt x="1335" y="0"/>
                    <a:pt x="133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5" name="Google Shape;1665;p50"/>
            <p:cNvSpPr/>
            <p:nvPr/>
          </p:nvSpPr>
          <p:spPr>
            <a:xfrm>
              <a:off x="969" y="2034"/>
              <a:ext cx="340" cy="201"/>
            </a:xfrm>
            <a:custGeom>
              <a:avLst/>
              <a:gdLst/>
              <a:ahLst/>
              <a:cxnLst/>
              <a:rect l="l" t="t" r="r" b="b"/>
              <a:pathLst>
                <a:path w="1307" h="773" extrusionOk="0">
                  <a:moveTo>
                    <a:pt x="0" y="556"/>
                  </a:moveTo>
                  <a:cubicBezTo>
                    <a:pt x="286" y="641"/>
                    <a:pt x="831" y="719"/>
                    <a:pt x="1151" y="761"/>
                  </a:cubicBezTo>
                  <a:cubicBezTo>
                    <a:pt x="1246" y="773"/>
                    <a:pt x="1307" y="662"/>
                    <a:pt x="1245" y="589"/>
                  </a:cubicBezTo>
                  <a:cubicBezTo>
                    <a:pt x="1163" y="491"/>
                    <a:pt x="1060" y="379"/>
                    <a:pt x="961" y="305"/>
                  </a:cubicBezTo>
                  <a:cubicBezTo>
                    <a:pt x="790" y="176"/>
                    <a:pt x="340" y="44"/>
                    <a:pt x="180" y="0"/>
                  </a:cubicBezTo>
                  <a:cubicBezTo>
                    <a:pt x="105" y="219"/>
                    <a:pt x="41" y="415"/>
                    <a:pt x="0" y="5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6" name="Google Shape;1666;p50"/>
            <p:cNvSpPr/>
            <p:nvPr/>
          </p:nvSpPr>
          <p:spPr>
            <a:xfrm>
              <a:off x="995" y="2340"/>
              <a:ext cx="261" cy="141"/>
            </a:xfrm>
            <a:custGeom>
              <a:avLst/>
              <a:gdLst/>
              <a:ahLst/>
              <a:cxnLst/>
              <a:rect l="l" t="t" r="r" b="b"/>
              <a:pathLst>
                <a:path w="1005" h="544" extrusionOk="0">
                  <a:moveTo>
                    <a:pt x="985" y="93"/>
                  </a:moveTo>
                  <a:cubicBezTo>
                    <a:pt x="1002" y="194"/>
                    <a:pt x="1005" y="290"/>
                    <a:pt x="996" y="381"/>
                  </a:cubicBezTo>
                  <a:cubicBezTo>
                    <a:pt x="986" y="474"/>
                    <a:pt x="906" y="544"/>
                    <a:pt x="813" y="544"/>
                  </a:cubicBezTo>
                  <a:cubicBezTo>
                    <a:pt x="580" y="544"/>
                    <a:pt x="580" y="544"/>
                    <a:pt x="580" y="544"/>
                  </a:cubicBezTo>
                  <a:cubicBezTo>
                    <a:pt x="338" y="544"/>
                    <a:pt x="115" y="399"/>
                    <a:pt x="32" y="172"/>
                  </a:cubicBezTo>
                  <a:cubicBezTo>
                    <a:pt x="30" y="164"/>
                    <a:pt x="27" y="157"/>
                    <a:pt x="24" y="149"/>
                  </a:cubicBezTo>
                  <a:cubicBezTo>
                    <a:pt x="0" y="76"/>
                    <a:pt x="55" y="0"/>
                    <a:pt x="132" y="0"/>
                  </a:cubicBezTo>
                  <a:cubicBezTo>
                    <a:pt x="873" y="0"/>
                    <a:pt x="873" y="0"/>
                    <a:pt x="873" y="0"/>
                  </a:cubicBezTo>
                  <a:cubicBezTo>
                    <a:pt x="928" y="0"/>
                    <a:pt x="976" y="39"/>
                    <a:pt x="985" y="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7" name="Google Shape;1667;p50"/>
            <p:cNvSpPr/>
            <p:nvPr/>
          </p:nvSpPr>
          <p:spPr>
            <a:xfrm>
              <a:off x="1225" y="2535"/>
              <a:ext cx="943" cy="123"/>
            </a:xfrm>
            <a:custGeom>
              <a:avLst/>
              <a:gdLst/>
              <a:ahLst/>
              <a:cxnLst/>
              <a:rect l="l" t="t" r="r" b="b"/>
              <a:pathLst>
                <a:path w="3626" h="475" extrusionOk="0">
                  <a:moveTo>
                    <a:pt x="3325" y="0"/>
                  </a:moveTo>
                  <a:cubicBezTo>
                    <a:pt x="1813" y="0"/>
                    <a:pt x="1813" y="0"/>
                    <a:pt x="1813" y="0"/>
                  </a:cubicBezTo>
                  <a:cubicBezTo>
                    <a:pt x="1813" y="0"/>
                    <a:pt x="1813" y="0"/>
                    <a:pt x="1813" y="0"/>
                  </a:cubicBezTo>
                  <a:cubicBezTo>
                    <a:pt x="301" y="0"/>
                    <a:pt x="301" y="0"/>
                    <a:pt x="301" y="0"/>
                  </a:cubicBezTo>
                  <a:cubicBezTo>
                    <a:pt x="108" y="11"/>
                    <a:pt x="7" y="106"/>
                    <a:pt x="0" y="287"/>
                  </a:cubicBezTo>
                  <a:cubicBezTo>
                    <a:pt x="0" y="475"/>
                    <a:pt x="0" y="475"/>
                    <a:pt x="0" y="475"/>
                  </a:cubicBezTo>
                  <a:cubicBezTo>
                    <a:pt x="1813" y="475"/>
                    <a:pt x="1813" y="475"/>
                    <a:pt x="1813" y="475"/>
                  </a:cubicBezTo>
                  <a:cubicBezTo>
                    <a:pt x="1813" y="475"/>
                    <a:pt x="1813" y="475"/>
                    <a:pt x="1813" y="475"/>
                  </a:cubicBezTo>
                  <a:cubicBezTo>
                    <a:pt x="3626" y="475"/>
                    <a:pt x="3626" y="475"/>
                    <a:pt x="3626" y="475"/>
                  </a:cubicBezTo>
                  <a:cubicBezTo>
                    <a:pt x="3626" y="287"/>
                    <a:pt x="3626" y="287"/>
                    <a:pt x="3626" y="287"/>
                  </a:cubicBezTo>
                  <a:cubicBezTo>
                    <a:pt x="3620" y="106"/>
                    <a:pt x="3519" y="11"/>
                    <a:pt x="33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8" name="Google Shape;1668;p50"/>
            <p:cNvSpPr/>
            <p:nvPr/>
          </p:nvSpPr>
          <p:spPr>
            <a:xfrm>
              <a:off x="1390" y="2173"/>
              <a:ext cx="611" cy="27"/>
            </a:xfrm>
            <a:custGeom>
              <a:avLst/>
              <a:gdLst/>
              <a:ahLst/>
              <a:cxnLst/>
              <a:rect l="l" t="t" r="r" b="b"/>
              <a:pathLst>
                <a:path w="611" h="27" extrusionOk="0">
                  <a:moveTo>
                    <a:pt x="306" y="0"/>
                  </a:moveTo>
                  <a:lnTo>
                    <a:pt x="306" y="0"/>
                  </a:lnTo>
                  <a:lnTo>
                    <a:pt x="0" y="0"/>
                  </a:lnTo>
                  <a:lnTo>
                    <a:pt x="0" y="27"/>
                  </a:lnTo>
                  <a:lnTo>
                    <a:pt x="306" y="27"/>
                  </a:lnTo>
                  <a:lnTo>
                    <a:pt x="306" y="27"/>
                  </a:lnTo>
                  <a:lnTo>
                    <a:pt x="611" y="27"/>
                  </a:lnTo>
                  <a:lnTo>
                    <a:pt x="611" y="0"/>
                  </a:lnTo>
                  <a:lnTo>
                    <a:pt x="30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9" name="Google Shape;1669;p50"/>
            <p:cNvSpPr/>
            <p:nvPr/>
          </p:nvSpPr>
          <p:spPr>
            <a:xfrm>
              <a:off x="1312" y="2564"/>
              <a:ext cx="776" cy="14"/>
            </a:xfrm>
            <a:custGeom>
              <a:avLst/>
              <a:gdLst/>
              <a:ahLst/>
              <a:cxnLst/>
              <a:rect l="l" t="t" r="r" b="b"/>
              <a:pathLst>
                <a:path w="2984" h="53" extrusionOk="0">
                  <a:moveTo>
                    <a:pt x="2980" y="53"/>
                  </a:moveTo>
                  <a:cubicBezTo>
                    <a:pt x="4" y="53"/>
                    <a:pt x="4" y="53"/>
                    <a:pt x="4" y="53"/>
                  </a:cubicBezTo>
                  <a:cubicBezTo>
                    <a:pt x="1" y="53"/>
                    <a:pt x="0" y="52"/>
                    <a:pt x="0" y="50"/>
                  </a:cubicBezTo>
                  <a:cubicBezTo>
                    <a:pt x="0" y="4"/>
                    <a:pt x="0" y="4"/>
                    <a:pt x="0" y="4"/>
                  </a:cubicBezTo>
                  <a:cubicBezTo>
                    <a:pt x="0" y="2"/>
                    <a:pt x="1" y="0"/>
                    <a:pt x="4" y="0"/>
                  </a:cubicBezTo>
                  <a:cubicBezTo>
                    <a:pt x="2980" y="0"/>
                    <a:pt x="2980" y="0"/>
                    <a:pt x="2980" y="0"/>
                  </a:cubicBezTo>
                  <a:cubicBezTo>
                    <a:pt x="2982" y="0"/>
                    <a:pt x="2984" y="2"/>
                    <a:pt x="2984" y="4"/>
                  </a:cubicBezTo>
                  <a:cubicBezTo>
                    <a:pt x="2984" y="50"/>
                    <a:pt x="2984" y="50"/>
                    <a:pt x="2984" y="50"/>
                  </a:cubicBezTo>
                  <a:cubicBezTo>
                    <a:pt x="2984" y="52"/>
                    <a:pt x="2982" y="53"/>
                    <a:pt x="2980" y="5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0" name="Google Shape;1670;p50"/>
            <p:cNvSpPr/>
            <p:nvPr/>
          </p:nvSpPr>
          <p:spPr>
            <a:xfrm>
              <a:off x="546" y="1062"/>
              <a:ext cx="24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1" name="Google Shape;1671;p50"/>
            <p:cNvSpPr/>
            <p:nvPr/>
          </p:nvSpPr>
          <p:spPr>
            <a:xfrm>
              <a:off x="546" y="1278"/>
              <a:ext cx="2335" cy="58"/>
            </a:xfrm>
            <a:custGeom>
              <a:avLst/>
              <a:gdLst/>
              <a:ahLst/>
              <a:cxnLst/>
              <a:rect l="l" t="t" r="r" b="b"/>
              <a:pathLst>
                <a:path w="2335" h="58" extrusionOk="0">
                  <a:moveTo>
                    <a:pt x="2301" y="58"/>
                  </a:moveTo>
                  <a:lnTo>
                    <a:pt x="34" y="58"/>
                  </a:lnTo>
                  <a:lnTo>
                    <a:pt x="0" y="0"/>
                  </a:lnTo>
                  <a:lnTo>
                    <a:pt x="2335" y="0"/>
                  </a:lnTo>
                  <a:lnTo>
                    <a:pt x="2301" y="5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FCF70-0B12-F923-C1C7-59C599DF7B2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A87176F-5ECC-205A-7D03-6A3C12FF76F0}"/>
              </a:ext>
            </a:extLst>
          </p:cNvPr>
          <p:cNvSpPr txBox="1">
            <a:spLocks/>
          </p:cNvSpPr>
          <p:nvPr/>
        </p:nvSpPr>
        <p:spPr>
          <a:xfrm>
            <a:off x="719999" y="1460793"/>
            <a:ext cx="81655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2" name="Title 1">
            <a:extLst>
              <a:ext uri="{FF2B5EF4-FFF2-40B4-BE49-F238E27FC236}">
                <a16:creationId xmlns:a16="http://schemas.microsoft.com/office/drawing/2014/main" id="{063BE0EE-1352-EB6B-9D2F-108C7FF00017}"/>
              </a:ext>
            </a:extLst>
          </p:cNvPr>
          <p:cNvSpPr>
            <a:spLocks noGrp="1"/>
          </p:cNvSpPr>
          <p:nvPr>
            <p:ph type="title"/>
          </p:nvPr>
        </p:nvSpPr>
        <p:spPr>
          <a:xfrm>
            <a:off x="719999" y="888093"/>
            <a:ext cx="8046313" cy="572700"/>
          </a:xfrm>
        </p:spPr>
        <p:txBody>
          <a:bodyPr/>
          <a:lstStyle/>
          <a:p>
            <a:pPr algn="ctr"/>
            <a:r>
              <a:rPr lang="en-US" sz="3600" dirty="0"/>
              <a:t>New Vehicle Registration Analysis</a:t>
            </a:r>
          </a:p>
        </p:txBody>
      </p:sp>
      <p:pic>
        <p:nvPicPr>
          <p:cNvPr id="4" name="Picture 3" descr="A black car with a black background&#10;&#10;Description automatically generated">
            <a:extLst>
              <a:ext uri="{FF2B5EF4-FFF2-40B4-BE49-F238E27FC236}">
                <a16:creationId xmlns:a16="http://schemas.microsoft.com/office/drawing/2014/main" id="{60340DAE-F91D-B969-3913-AAAD00FC829F}"/>
              </a:ext>
            </a:extLst>
          </p:cNvPr>
          <p:cNvPicPr>
            <a:picLocks noChangeAspect="1"/>
          </p:cNvPicPr>
          <p:nvPr/>
        </p:nvPicPr>
        <p:blipFill>
          <a:blip r:embed="rId2"/>
          <a:stretch>
            <a:fillRect/>
          </a:stretch>
        </p:blipFill>
        <p:spPr>
          <a:xfrm>
            <a:off x="898902" y="1609880"/>
            <a:ext cx="6778789" cy="3682707"/>
          </a:xfrm>
          <a:prstGeom prst="rect">
            <a:avLst/>
          </a:prstGeom>
          <a:scene3d>
            <a:camera prst="obliqueTopLeft"/>
            <a:lightRig rig="threePt" dir="t"/>
          </a:scene3d>
        </p:spPr>
      </p:pic>
      <p:sp>
        <p:nvSpPr>
          <p:cNvPr id="8" name="Title 1">
            <a:extLst>
              <a:ext uri="{FF2B5EF4-FFF2-40B4-BE49-F238E27FC236}">
                <a16:creationId xmlns:a16="http://schemas.microsoft.com/office/drawing/2014/main" id="{281DCB31-4B4D-598F-DFD6-72E384580996}"/>
              </a:ext>
            </a:extLst>
          </p:cNvPr>
          <p:cNvSpPr txBox="1">
            <a:spLocks/>
          </p:cNvSpPr>
          <p:nvPr/>
        </p:nvSpPr>
        <p:spPr>
          <a:xfrm>
            <a:off x="720000" y="334933"/>
            <a:ext cx="80463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pic>
        <p:nvPicPr>
          <p:cNvPr id="3" name="Picture 2" descr="A group of cars in a row&#10;&#10;Description automatically generated">
            <a:extLst>
              <a:ext uri="{FF2B5EF4-FFF2-40B4-BE49-F238E27FC236}">
                <a16:creationId xmlns:a16="http://schemas.microsoft.com/office/drawing/2014/main" id="{71909E66-8213-53D7-285A-08F6FCEE4038}"/>
              </a:ext>
            </a:extLst>
          </p:cNvPr>
          <p:cNvPicPr>
            <a:picLocks noChangeAspect="1"/>
          </p:cNvPicPr>
          <p:nvPr/>
        </p:nvPicPr>
        <p:blipFill>
          <a:blip r:embed="rId3"/>
          <a:stretch>
            <a:fillRect/>
          </a:stretch>
        </p:blipFill>
        <p:spPr>
          <a:xfrm>
            <a:off x="-7141852" y="621283"/>
            <a:ext cx="7772400" cy="3691890"/>
          </a:xfrm>
          <a:prstGeom prst="rect">
            <a:avLst/>
          </a:prstGeom>
        </p:spPr>
      </p:pic>
    </p:spTree>
    <p:extLst>
      <p:ext uri="{BB962C8B-B14F-4D97-AF65-F5344CB8AC3E}">
        <p14:creationId xmlns:p14="http://schemas.microsoft.com/office/powerpoint/2010/main" val="34456471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2526-4620-E74D-81B9-1DE69BF1B52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3B0C5A7-1428-26D5-E7D2-D1BF59D670E8}"/>
              </a:ext>
            </a:extLst>
          </p:cNvPr>
          <p:cNvSpPr txBox="1">
            <a:spLocks/>
          </p:cNvSpPr>
          <p:nvPr/>
        </p:nvSpPr>
        <p:spPr>
          <a:xfrm>
            <a:off x="719999" y="-572700"/>
            <a:ext cx="81655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2" name="Title 1">
            <a:extLst>
              <a:ext uri="{FF2B5EF4-FFF2-40B4-BE49-F238E27FC236}">
                <a16:creationId xmlns:a16="http://schemas.microsoft.com/office/drawing/2014/main" id="{0EAF7631-CDCA-6652-936D-1ED95CC41732}"/>
              </a:ext>
            </a:extLst>
          </p:cNvPr>
          <p:cNvSpPr>
            <a:spLocks noGrp="1"/>
          </p:cNvSpPr>
          <p:nvPr>
            <p:ph type="title"/>
          </p:nvPr>
        </p:nvSpPr>
        <p:spPr>
          <a:xfrm>
            <a:off x="719998" y="-715875"/>
            <a:ext cx="8046313" cy="572700"/>
          </a:xfrm>
        </p:spPr>
        <p:txBody>
          <a:bodyPr/>
          <a:lstStyle/>
          <a:p>
            <a:pPr algn="ctr"/>
            <a:r>
              <a:rPr lang="en-US" sz="3600" dirty="0"/>
              <a:t>New Vehicle Registration Analysis</a:t>
            </a:r>
          </a:p>
        </p:txBody>
      </p:sp>
      <p:pic>
        <p:nvPicPr>
          <p:cNvPr id="4" name="Picture 3" descr="A black car with a black background&#10;&#10;Description automatically generated">
            <a:extLst>
              <a:ext uri="{FF2B5EF4-FFF2-40B4-BE49-F238E27FC236}">
                <a16:creationId xmlns:a16="http://schemas.microsoft.com/office/drawing/2014/main" id="{357AA28D-1EBF-E3CE-45D3-BD0C9BB9058E}"/>
              </a:ext>
            </a:extLst>
          </p:cNvPr>
          <p:cNvPicPr>
            <a:picLocks noChangeAspect="1"/>
          </p:cNvPicPr>
          <p:nvPr/>
        </p:nvPicPr>
        <p:blipFill>
          <a:blip r:embed="rId3"/>
          <a:stretch>
            <a:fillRect/>
          </a:stretch>
        </p:blipFill>
        <p:spPr>
          <a:xfrm>
            <a:off x="-2559914" y="5143500"/>
            <a:ext cx="3035724" cy="1649215"/>
          </a:xfrm>
          <a:prstGeom prst="rect">
            <a:avLst/>
          </a:prstGeom>
          <a:scene3d>
            <a:camera prst="obliqueTopLeft"/>
            <a:lightRig rig="threePt" dir="t"/>
          </a:scene3d>
        </p:spPr>
      </p:pic>
      <p:sp>
        <p:nvSpPr>
          <p:cNvPr id="8" name="Title 1">
            <a:extLst>
              <a:ext uri="{FF2B5EF4-FFF2-40B4-BE49-F238E27FC236}">
                <a16:creationId xmlns:a16="http://schemas.microsoft.com/office/drawing/2014/main" id="{C358FAD8-C196-FF16-7103-5929FBF61C6E}"/>
              </a:ext>
            </a:extLst>
          </p:cNvPr>
          <p:cNvSpPr txBox="1">
            <a:spLocks/>
          </p:cNvSpPr>
          <p:nvPr/>
        </p:nvSpPr>
        <p:spPr>
          <a:xfrm>
            <a:off x="719999" y="-715875"/>
            <a:ext cx="80463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pic>
        <p:nvPicPr>
          <p:cNvPr id="3" name="Picture 2" descr="A group of cars in a row&#10;&#10;Description automatically generated">
            <a:extLst>
              <a:ext uri="{FF2B5EF4-FFF2-40B4-BE49-F238E27FC236}">
                <a16:creationId xmlns:a16="http://schemas.microsoft.com/office/drawing/2014/main" id="{80A95142-5584-1C48-6BFA-A093EE737F05}"/>
              </a:ext>
            </a:extLst>
          </p:cNvPr>
          <p:cNvPicPr>
            <a:picLocks noChangeAspect="1"/>
          </p:cNvPicPr>
          <p:nvPr/>
        </p:nvPicPr>
        <p:blipFill>
          <a:blip r:embed="rId4"/>
          <a:stretch>
            <a:fillRect/>
          </a:stretch>
        </p:blipFill>
        <p:spPr>
          <a:xfrm>
            <a:off x="3796746" y="118605"/>
            <a:ext cx="7772400" cy="3691890"/>
          </a:xfrm>
          <a:prstGeom prst="rect">
            <a:avLst/>
          </a:prstGeom>
        </p:spPr>
      </p:pic>
      <p:sp>
        <p:nvSpPr>
          <p:cNvPr id="6" name="Google Shape;1325;p40">
            <a:extLst>
              <a:ext uri="{FF2B5EF4-FFF2-40B4-BE49-F238E27FC236}">
                <a16:creationId xmlns:a16="http://schemas.microsoft.com/office/drawing/2014/main" id="{FD11789C-CD0D-3677-D1AD-976D32E78B8E}"/>
              </a:ext>
            </a:extLst>
          </p:cNvPr>
          <p:cNvSpPr txBox="1">
            <a:spLocks/>
          </p:cNvSpPr>
          <p:nvPr/>
        </p:nvSpPr>
        <p:spPr>
          <a:xfrm>
            <a:off x="1281619" y="1962621"/>
            <a:ext cx="2515127" cy="10945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r>
              <a:rPr lang="en" sz="3600" dirty="0"/>
              <a:t>3,151,573</a:t>
            </a:r>
          </a:p>
        </p:txBody>
      </p:sp>
      <p:sp>
        <p:nvSpPr>
          <p:cNvPr id="7" name="Google Shape;1326;p40">
            <a:extLst>
              <a:ext uri="{FF2B5EF4-FFF2-40B4-BE49-F238E27FC236}">
                <a16:creationId xmlns:a16="http://schemas.microsoft.com/office/drawing/2014/main" id="{C9C7B860-BB79-B63E-85D3-59C65446D124}"/>
              </a:ext>
            </a:extLst>
          </p:cNvPr>
          <p:cNvSpPr txBox="1">
            <a:spLocks/>
          </p:cNvSpPr>
          <p:nvPr/>
        </p:nvSpPr>
        <p:spPr>
          <a:xfrm>
            <a:off x="460128" y="2959650"/>
            <a:ext cx="4443300" cy="4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New vehicles were registered in Canada in 2023</a:t>
            </a:r>
          </a:p>
        </p:txBody>
      </p:sp>
      <p:pic>
        <p:nvPicPr>
          <p:cNvPr id="10" name="Picture 9" descr="A graph showing the growth of the year&#10;&#10;Description automatically generated">
            <a:extLst>
              <a:ext uri="{FF2B5EF4-FFF2-40B4-BE49-F238E27FC236}">
                <a16:creationId xmlns:a16="http://schemas.microsoft.com/office/drawing/2014/main" id="{1A284A30-D691-08AA-D415-2AC45EA91544}"/>
              </a:ext>
            </a:extLst>
          </p:cNvPr>
          <p:cNvPicPr>
            <a:picLocks noChangeAspect="1"/>
          </p:cNvPicPr>
          <p:nvPr/>
        </p:nvPicPr>
        <p:blipFill>
          <a:blip r:embed="rId5"/>
          <a:stretch>
            <a:fillRect/>
          </a:stretch>
        </p:blipFill>
        <p:spPr>
          <a:xfrm>
            <a:off x="9501019" y="965918"/>
            <a:ext cx="7336655" cy="2971549"/>
          </a:xfrm>
          <a:prstGeom prst="rect">
            <a:avLst/>
          </a:prstGeom>
        </p:spPr>
      </p:pic>
      <p:sp>
        <p:nvSpPr>
          <p:cNvPr id="11" name="Google Shape;1326;p40">
            <a:extLst>
              <a:ext uri="{FF2B5EF4-FFF2-40B4-BE49-F238E27FC236}">
                <a16:creationId xmlns:a16="http://schemas.microsoft.com/office/drawing/2014/main" id="{288AC8C3-307E-6BA4-433A-09B53A5B8934}"/>
              </a:ext>
            </a:extLst>
          </p:cNvPr>
          <p:cNvSpPr txBox="1">
            <a:spLocks/>
          </p:cNvSpPr>
          <p:nvPr/>
        </p:nvSpPr>
        <p:spPr>
          <a:xfrm>
            <a:off x="-4634333" y="344533"/>
            <a:ext cx="4443300" cy="4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Total Vehicle Registration By Year </a:t>
            </a:r>
          </a:p>
        </p:txBody>
      </p:sp>
    </p:spTree>
    <p:extLst>
      <p:ext uri="{BB962C8B-B14F-4D97-AF65-F5344CB8AC3E}">
        <p14:creationId xmlns:p14="http://schemas.microsoft.com/office/powerpoint/2010/main" val="2844559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4">
          <a:extLst>
            <a:ext uri="{FF2B5EF4-FFF2-40B4-BE49-F238E27FC236}">
              <a16:creationId xmlns:a16="http://schemas.microsoft.com/office/drawing/2014/main" id="{40E8471F-266B-ABD0-F656-8611F802C94F}"/>
            </a:ext>
          </a:extLst>
        </p:cNvPr>
        <p:cNvGrpSpPr/>
        <p:nvPr/>
      </p:nvGrpSpPr>
      <p:grpSpPr>
        <a:xfrm>
          <a:off x="0" y="0"/>
          <a:ext cx="0" cy="0"/>
          <a:chOff x="0" y="0"/>
          <a:chExt cx="0" cy="0"/>
        </a:xfrm>
      </p:grpSpPr>
      <p:pic>
        <p:nvPicPr>
          <p:cNvPr id="3" name="Picture 2" descr="A graph showing the growth of the year&#10;&#10;Description automatically generated">
            <a:extLst>
              <a:ext uri="{FF2B5EF4-FFF2-40B4-BE49-F238E27FC236}">
                <a16:creationId xmlns:a16="http://schemas.microsoft.com/office/drawing/2014/main" id="{7DC7598E-4B50-B130-5431-FE3E82A23265}"/>
              </a:ext>
            </a:extLst>
          </p:cNvPr>
          <p:cNvPicPr>
            <a:picLocks noChangeAspect="1"/>
          </p:cNvPicPr>
          <p:nvPr/>
        </p:nvPicPr>
        <p:blipFill>
          <a:blip r:embed="rId3"/>
          <a:stretch>
            <a:fillRect/>
          </a:stretch>
        </p:blipFill>
        <p:spPr>
          <a:xfrm>
            <a:off x="903672" y="982458"/>
            <a:ext cx="7336655" cy="2971549"/>
          </a:xfrm>
          <a:prstGeom prst="rect">
            <a:avLst/>
          </a:prstGeom>
        </p:spPr>
      </p:pic>
      <p:sp>
        <p:nvSpPr>
          <p:cNvPr id="7" name="Google Shape;1326;p40">
            <a:extLst>
              <a:ext uri="{FF2B5EF4-FFF2-40B4-BE49-F238E27FC236}">
                <a16:creationId xmlns:a16="http://schemas.microsoft.com/office/drawing/2014/main" id="{0E6375FF-7C46-D901-4AEB-5D3CA823394E}"/>
              </a:ext>
            </a:extLst>
          </p:cNvPr>
          <p:cNvSpPr txBox="1">
            <a:spLocks/>
          </p:cNvSpPr>
          <p:nvPr/>
        </p:nvSpPr>
        <p:spPr>
          <a:xfrm>
            <a:off x="235841" y="354472"/>
            <a:ext cx="4443300" cy="4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Total Vehicle Registration By Year </a:t>
            </a:r>
          </a:p>
        </p:txBody>
      </p:sp>
    </p:spTree>
    <p:extLst>
      <p:ext uri="{BB962C8B-B14F-4D97-AF65-F5344CB8AC3E}">
        <p14:creationId xmlns:p14="http://schemas.microsoft.com/office/powerpoint/2010/main" val="42210821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pic>
        <p:nvPicPr>
          <p:cNvPr id="1359" name="Google Shape;1359;p41"/>
          <p:cNvPicPr preferRelativeResize="0">
            <a:picLocks noGrp="1"/>
          </p:cNvPicPr>
          <p:nvPr>
            <p:ph type="pic" idx="2"/>
          </p:nvPr>
        </p:nvPicPr>
        <p:blipFill rotWithShape="1">
          <a:blip r:embed="rId3">
            <a:alphaModFix/>
          </a:blip>
          <a:srcRect t="7798" b="7806"/>
          <a:stretch/>
        </p:blipFill>
        <p:spPr>
          <a:xfrm>
            <a:off x="-7657" y="-8271"/>
            <a:ext cx="9144003" cy="5143501"/>
          </a:xfrm>
          <a:prstGeom prst="rect">
            <a:avLst/>
          </a:prstGeom>
        </p:spPr>
      </p:pic>
      <p:sp>
        <p:nvSpPr>
          <p:cNvPr id="1360" name="Google Shape;1360;p41"/>
          <p:cNvSpPr txBox="1">
            <a:spLocks noGrp="1"/>
          </p:cNvSpPr>
          <p:nvPr>
            <p:ph type="title"/>
          </p:nvPr>
        </p:nvSpPr>
        <p:spPr>
          <a:xfrm>
            <a:off x="720000" y="4009075"/>
            <a:ext cx="7704000" cy="5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Process</a:t>
            </a:r>
            <a:endParaRPr dirty="0"/>
          </a:p>
        </p:txBody>
      </p:sp>
      <p:grpSp>
        <p:nvGrpSpPr>
          <p:cNvPr id="1361" name="Google Shape;1361;p41"/>
          <p:cNvGrpSpPr/>
          <p:nvPr/>
        </p:nvGrpSpPr>
        <p:grpSpPr>
          <a:xfrm>
            <a:off x="-320300" y="2423644"/>
            <a:ext cx="859026" cy="1310685"/>
            <a:chOff x="-320300" y="2423644"/>
            <a:chExt cx="859026" cy="1310685"/>
          </a:xfrm>
        </p:grpSpPr>
        <p:grpSp>
          <p:nvGrpSpPr>
            <p:cNvPr id="1362" name="Google Shape;1362;p41"/>
            <p:cNvGrpSpPr/>
            <p:nvPr/>
          </p:nvGrpSpPr>
          <p:grpSpPr>
            <a:xfrm>
              <a:off x="-320300" y="2423644"/>
              <a:ext cx="625855" cy="646908"/>
              <a:chOff x="7138988" y="265113"/>
              <a:chExt cx="1746248" cy="1804989"/>
            </a:xfrm>
          </p:grpSpPr>
          <p:sp>
            <p:nvSpPr>
              <p:cNvPr id="1363" name="Google Shape;1363;p4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4" name="Google Shape;1364;p4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65" name="Google Shape;1365;p41"/>
            <p:cNvGrpSpPr/>
            <p:nvPr/>
          </p:nvGrpSpPr>
          <p:grpSpPr>
            <a:xfrm>
              <a:off x="142503" y="3324777"/>
              <a:ext cx="396224" cy="409552"/>
              <a:chOff x="7138988" y="265113"/>
              <a:chExt cx="1746248" cy="1804989"/>
            </a:xfrm>
          </p:grpSpPr>
          <p:sp>
            <p:nvSpPr>
              <p:cNvPr id="1366" name="Google Shape;1366;p4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7" name="Google Shape;1367;p4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368" name="Google Shape;1368;p41"/>
          <p:cNvGrpSpPr/>
          <p:nvPr/>
        </p:nvGrpSpPr>
        <p:grpSpPr>
          <a:xfrm flipH="1">
            <a:off x="7860192" y="4104002"/>
            <a:ext cx="396224" cy="409552"/>
            <a:chOff x="7138988" y="265113"/>
            <a:chExt cx="1746248" cy="1804989"/>
          </a:xfrm>
        </p:grpSpPr>
        <p:sp>
          <p:nvSpPr>
            <p:cNvPr id="1369" name="Google Shape;1369;p4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0" name="Google Shape;1370;p4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71" name="Google Shape;1371;p41"/>
          <p:cNvGrpSpPr/>
          <p:nvPr/>
        </p:nvGrpSpPr>
        <p:grpSpPr>
          <a:xfrm>
            <a:off x="-736048" y="-116930"/>
            <a:ext cx="9880059" cy="5267051"/>
            <a:chOff x="-736048" y="-116930"/>
            <a:chExt cx="9880059" cy="5267051"/>
          </a:xfrm>
        </p:grpSpPr>
        <p:grpSp>
          <p:nvGrpSpPr>
            <p:cNvPr id="1372" name="Google Shape;1372;p41"/>
            <p:cNvGrpSpPr/>
            <p:nvPr/>
          </p:nvGrpSpPr>
          <p:grpSpPr>
            <a:xfrm flipH="1">
              <a:off x="-736048" y="4932802"/>
              <a:ext cx="1464972" cy="217319"/>
              <a:chOff x="6424613" y="2481263"/>
              <a:chExt cx="2878137" cy="427038"/>
            </a:xfrm>
          </p:grpSpPr>
          <p:sp>
            <p:nvSpPr>
              <p:cNvPr id="1373" name="Google Shape;1373;p4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4" name="Google Shape;1374;p4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5" name="Google Shape;1375;p4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6" name="Google Shape;1376;p4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7" name="Google Shape;1377;p4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8" name="Google Shape;1378;p4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9" name="Google Shape;1379;p4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0" name="Google Shape;1380;p4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1" name="Google Shape;1381;p4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2" name="Google Shape;1382;p4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83" name="Google Shape;1383;p41"/>
            <p:cNvGrpSpPr/>
            <p:nvPr/>
          </p:nvGrpSpPr>
          <p:grpSpPr>
            <a:xfrm flipH="1">
              <a:off x="7679039" y="-116930"/>
              <a:ext cx="1464972" cy="217319"/>
              <a:chOff x="6424613" y="2481263"/>
              <a:chExt cx="2878137" cy="427038"/>
            </a:xfrm>
          </p:grpSpPr>
          <p:sp>
            <p:nvSpPr>
              <p:cNvPr id="1384" name="Google Shape;1384;p4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5" name="Google Shape;1385;p4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6" name="Google Shape;1386;p4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7" name="Google Shape;1387;p4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8" name="Google Shape;1388;p4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9" name="Google Shape;1389;p4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0" name="Google Shape;1390;p4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1" name="Google Shape;1391;p4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2" name="Google Shape;1392;p4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3" name="Google Shape;1393;p4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2" name="Google Shape;1145;p33">
            <a:extLst>
              <a:ext uri="{FF2B5EF4-FFF2-40B4-BE49-F238E27FC236}">
                <a16:creationId xmlns:a16="http://schemas.microsoft.com/office/drawing/2014/main" id="{0B72CAFA-72A2-2C17-5743-82C4AC911169}"/>
              </a:ext>
            </a:extLst>
          </p:cNvPr>
          <p:cNvSpPr txBox="1">
            <a:spLocks/>
          </p:cNvSpPr>
          <p:nvPr/>
        </p:nvSpPr>
        <p:spPr>
          <a:xfrm>
            <a:off x="676107" y="-649182"/>
            <a:ext cx="7704000" cy="572700"/>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ix Madefor Display ExtraBold"/>
              <a:buNone/>
              <a:defRPr sz="24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l"/>
            <a:r>
              <a:rPr lang="en-CA"/>
              <a:t>The Process</a:t>
            </a:r>
            <a:endParaRPr lang="en-CA" dirty="0"/>
          </a:p>
        </p:txBody>
      </p:sp>
      <p:sp>
        <p:nvSpPr>
          <p:cNvPr id="3" name="Google Shape;1146;p33">
            <a:extLst>
              <a:ext uri="{FF2B5EF4-FFF2-40B4-BE49-F238E27FC236}">
                <a16:creationId xmlns:a16="http://schemas.microsoft.com/office/drawing/2014/main" id="{CA43FFC1-F17B-BF90-35F8-63CB28FE1528}"/>
              </a:ext>
            </a:extLst>
          </p:cNvPr>
          <p:cNvSpPr txBox="1">
            <a:spLocks/>
          </p:cNvSpPr>
          <p:nvPr/>
        </p:nvSpPr>
        <p:spPr>
          <a:xfrm>
            <a:off x="-894850" y="1524958"/>
            <a:ext cx="734700" cy="447600"/>
          </a:xfrm>
          <a:prstGeom prst="rect">
            <a:avLst/>
          </a:prstGeom>
          <a:noFill/>
          <a:ln>
            <a:noFill/>
          </a:ln>
        </p:spPr>
        <p:txBody>
          <a:bodyPr spcFirstLastPara="1" wrap="square" lIns="91425" tIns="91425" rIns="91425" bIns="91425" anchor="b" anchorCtr="0">
            <a:noAutofit/>
          </a:bodyPr>
          <a:lstStyle/>
          <a:p>
            <a:pPr algn="l" rtl="0">
              <a:buClrTx/>
              <a:buFontTx/>
            </a:pPr>
            <a:r>
              <a:rPr lang="en" sz="1800" dirty="0">
                <a:solidFill>
                  <a:sysClr val="windowText" lastClr="000000"/>
                </a:solidFill>
              </a:rPr>
              <a:t>01</a:t>
            </a:r>
          </a:p>
        </p:txBody>
      </p:sp>
      <p:sp>
        <p:nvSpPr>
          <p:cNvPr id="4" name="Google Shape;1148;p33">
            <a:extLst>
              <a:ext uri="{FF2B5EF4-FFF2-40B4-BE49-F238E27FC236}">
                <a16:creationId xmlns:a16="http://schemas.microsoft.com/office/drawing/2014/main" id="{4E1B5393-7F90-0671-6300-71114F541DE9}"/>
              </a:ext>
            </a:extLst>
          </p:cNvPr>
          <p:cNvSpPr txBox="1">
            <a:spLocks/>
          </p:cNvSpPr>
          <p:nvPr/>
        </p:nvSpPr>
        <p:spPr>
          <a:xfrm>
            <a:off x="-614438" y="1424623"/>
            <a:ext cx="7347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t>02</a:t>
            </a:r>
          </a:p>
        </p:txBody>
      </p:sp>
      <p:sp>
        <p:nvSpPr>
          <p:cNvPr id="5" name="Google Shape;1150;p33">
            <a:extLst>
              <a:ext uri="{FF2B5EF4-FFF2-40B4-BE49-F238E27FC236}">
                <a16:creationId xmlns:a16="http://schemas.microsoft.com/office/drawing/2014/main" id="{4A77E695-DCA2-D6BE-4212-34FFD2D3E0B9}"/>
              </a:ext>
            </a:extLst>
          </p:cNvPr>
          <p:cNvSpPr txBox="1">
            <a:spLocks/>
          </p:cNvSpPr>
          <p:nvPr/>
        </p:nvSpPr>
        <p:spPr>
          <a:xfrm>
            <a:off x="-742357" y="1749073"/>
            <a:ext cx="7347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t>03</a:t>
            </a:r>
          </a:p>
        </p:txBody>
      </p:sp>
      <p:sp>
        <p:nvSpPr>
          <p:cNvPr id="6" name="Google Shape;1152;p33">
            <a:extLst>
              <a:ext uri="{FF2B5EF4-FFF2-40B4-BE49-F238E27FC236}">
                <a16:creationId xmlns:a16="http://schemas.microsoft.com/office/drawing/2014/main" id="{5F775A00-6123-19B0-2344-77D8E440CDB4}"/>
              </a:ext>
            </a:extLst>
          </p:cNvPr>
          <p:cNvSpPr txBox="1">
            <a:spLocks/>
          </p:cNvSpPr>
          <p:nvPr/>
        </p:nvSpPr>
        <p:spPr>
          <a:xfrm>
            <a:off x="720000" y="5238428"/>
            <a:ext cx="2428200" cy="48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a:t>Data Identification</a:t>
            </a:r>
            <a:endParaRPr lang="en-CA" dirty="0"/>
          </a:p>
        </p:txBody>
      </p:sp>
      <p:sp>
        <p:nvSpPr>
          <p:cNvPr id="7" name="Google Shape;1153;p33">
            <a:extLst>
              <a:ext uri="{FF2B5EF4-FFF2-40B4-BE49-F238E27FC236}">
                <a16:creationId xmlns:a16="http://schemas.microsoft.com/office/drawing/2014/main" id="{02135A02-1D5F-9391-4792-439ACAD67597}"/>
              </a:ext>
            </a:extLst>
          </p:cNvPr>
          <p:cNvSpPr txBox="1">
            <a:spLocks/>
          </p:cNvSpPr>
          <p:nvPr/>
        </p:nvSpPr>
        <p:spPr>
          <a:xfrm>
            <a:off x="3360350" y="5238428"/>
            <a:ext cx="2428200" cy="48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a:t>Data Preparation</a:t>
            </a:r>
            <a:endParaRPr lang="en-CA" dirty="0"/>
          </a:p>
        </p:txBody>
      </p:sp>
      <p:sp>
        <p:nvSpPr>
          <p:cNvPr id="8" name="Google Shape;1154;p33">
            <a:extLst>
              <a:ext uri="{FF2B5EF4-FFF2-40B4-BE49-F238E27FC236}">
                <a16:creationId xmlns:a16="http://schemas.microsoft.com/office/drawing/2014/main" id="{09F9BCAB-8D9E-E6F4-33EC-6841692A2C89}"/>
              </a:ext>
            </a:extLst>
          </p:cNvPr>
          <p:cNvSpPr txBox="1">
            <a:spLocks/>
          </p:cNvSpPr>
          <p:nvPr/>
        </p:nvSpPr>
        <p:spPr>
          <a:xfrm>
            <a:off x="6000700" y="5238428"/>
            <a:ext cx="2428200" cy="48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Data Analysis</a:t>
            </a:r>
          </a:p>
        </p:txBody>
      </p:sp>
      <p:cxnSp>
        <p:nvCxnSpPr>
          <p:cNvPr id="9" name="Elbow Connector 8">
            <a:extLst>
              <a:ext uri="{FF2B5EF4-FFF2-40B4-BE49-F238E27FC236}">
                <a16:creationId xmlns:a16="http://schemas.microsoft.com/office/drawing/2014/main" id="{96A86343-8986-173A-3535-33BB557F4145}"/>
              </a:ext>
            </a:extLst>
          </p:cNvPr>
          <p:cNvCxnSpPr/>
          <p:nvPr/>
        </p:nvCxnSpPr>
        <p:spPr>
          <a:xfrm rot="16200000" flipH="1">
            <a:off x="1106441" y="6068186"/>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C66D122F-FA6A-B963-8435-4B541B130B95}"/>
              </a:ext>
            </a:extLst>
          </p:cNvPr>
          <p:cNvCxnSpPr/>
          <p:nvPr/>
        </p:nvCxnSpPr>
        <p:spPr>
          <a:xfrm rot="16200000" flipH="1">
            <a:off x="3534641" y="6068185"/>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6C09356C-FE8C-8B67-E8AB-FF50059EEDA8}"/>
              </a:ext>
            </a:extLst>
          </p:cNvPr>
          <p:cNvCxnSpPr/>
          <p:nvPr/>
        </p:nvCxnSpPr>
        <p:spPr>
          <a:xfrm rot="16200000" flipH="1">
            <a:off x="6174991" y="6068184"/>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62B96E-B1D8-A1F5-0028-74670436819C}"/>
              </a:ext>
            </a:extLst>
          </p:cNvPr>
          <p:cNvSpPr txBox="1"/>
          <p:nvPr/>
        </p:nvSpPr>
        <p:spPr>
          <a:xfrm>
            <a:off x="1398255" y="7114282"/>
            <a:ext cx="1271289" cy="307777"/>
          </a:xfrm>
          <a:prstGeom prst="rect">
            <a:avLst/>
          </a:prstGeom>
          <a:noFill/>
        </p:spPr>
        <p:txBody>
          <a:bodyPr wrap="square" rtlCol="0">
            <a:spAutoFit/>
          </a:bodyPr>
          <a:lstStyle/>
          <a:p>
            <a:pPr algn="ctr"/>
            <a:r>
              <a:rPr lang="en-US" dirty="0"/>
              <a:t>S</a:t>
            </a:r>
            <a:r>
              <a:rPr lang="en-NP" dirty="0"/>
              <a:t>tatcan.gc.ca</a:t>
            </a:r>
          </a:p>
        </p:txBody>
      </p:sp>
      <p:sp>
        <p:nvSpPr>
          <p:cNvPr id="13" name="TextBox 12">
            <a:extLst>
              <a:ext uri="{FF2B5EF4-FFF2-40B4-BE49-F238E27FC236}">
                <a16:creationId xmlns:a16="http://schemas.microsoft.com/office/drawing/2014/main" id="{5F03B2F1-BF5D-E1FE-B4EC-0711791B26F0}"/>
              </a:ext>
            </a:extLst>
          </p:cNvPr>
          <p:cNvSpPr txBox="1"/>
          <p:nvPr/>
        </p:nvSpPr>
        <p:spPr>
          <a:xfrm>
            <a:off x="3982504" y="7103856"/>
            <a:ext cx="959190" cy="307777"/>
          </a:xfrm>
          <a:prstGeom prst="rect">
            <a:avLst/>
          </a:prstGeom>
          <a:noFill/>
        </p:spPr>
        <p:txBody>
          <a:bodyPr wrap="square" rtlCol="0">
            <a:spAutoFit/>
          </a:bodyPr>
          <a:lstStyle/>
          <a:p>
            <a:pPr algn="ctr"/>
            <a:r>
              <a:rPr lang="en-US" dirty="0" err="1"/>
              <a:t>PySpark</a:t>
            </a:r>
            <a:endParaRPr lang="en-NP" dirty="0"/>
          </a:p>
        </p:txBody>
      </p:sp>
      <p:sp>
        <p:nvSpPr>
          <p:cNvPr id="14" name="TextBox 13">
            <a:extLst>
              <a:ext uri="{FF2B5EF4-FFF2-40B4-BE49-F238E27FC236}">
                <a16:creationId xmlns:a16="http://schemas.microsoft.com/office/drawing/2014/main" id="{CF6444EA-7DCB-DD38-C6DA-7059E32B7EA9}"/>
              </a:ext>
            </a:extLst>
          </p:cNvPr>
          <p:cNvSpPr txBox="1"/>
          <p:nvPr/>
        </p:nvSpPr>
        <p:spPr>
          <a:xfrm>
            <a:off x="6622854" y="7114282"/>
            <a:ext cx="959190" cy="738664"/>
          </a:xfrm>
          <a:prstGeom prst="rect">
            <a:avLst/>
          </a:prstGeom>
          <a:noFill/>
        </p:spPr>
        <p:txBody>
          <a:bodyPr wrap="square" rtlCol="0">
            <a:spAutoFit/>
          </a:bodyPr>
          <a:lstStyle/>
          <a:p>
            <a:pPr algn="ctr"/>
            <a:r>
              <a:rPr lang="en-US" dirty="0"/>
              <a:t>Pandas</a:t>
            </a:r>
          </a:p>
          <a:p>
            <a:pPr algn="ctr"/>
            <a:r>
              <a:rPr lang="en-US" dirty="0" err="1"/>
              <a:t>Plotly</a:t>
            </a:r>
            <a:endParaRPr lang="en-US" dirty="0"/>
          </a:p>
          <a:p>
            <a:pPr algn="ctr"/>
            <a:r>
              <a:rPr lang="en-US" dirty="0" err="1"/>
              <a:t>etc</a:t>
            </a:r>
            <a:r>
              <a:rPr lang="en-US" dirty="0"/>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4"/>
        <p:cNvGrpSpPr/>
        <p:nvPr/>
      </p:nvGrpSpPr>
      <p:grpSpPr>
        <a:xfrm>
          <a:off x="0" y="0"/>
          <a:ext cx="0" cy="0"/>
          <a:chOff x="0" y="0"/>
          <a:chExt cx="0" cy="0"/>
        </a:xfrm>
      </p:grpSpPr>
      <p:sp>
        <p:nvSpPr>
          <p:cNvPr id="1145" name="Google Shape;114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a:t>
            </a:r>
            <a:endParaRPr dirty="0"/>
          </a:p>
        </p:txBody>
      </p:sp>
      <p:sp>
        <p:nvSpPr>
          <p:cNvPr id="1146" name="Google Shape;1146;p33"/>
          <p:cNvSpPr txBox="1">
            <a:spLocks noGrp="1"/>
          </p:cNvSpPr>
          <p:nvPr>
            <p:ph type="title" idx="2"/>
          </p:nvPr>
        </p:nvSpPr>
        <p:spPr>
          <a:xfrm>
            <a:off x="720000" y="15249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148" name="Google Shape;1148;p33"/>
          <p:cNvSpPr txBox="1">
            <a:spLocks noGrp="1"/>
          </p:cNvSpPr>
          <p:nvPr>
            <p:ph type="title" idx="4"/>
          </p:nvPr>
        </p:nvSpPr>
        <p:spPr>
          <a:xfrm>
            <a:off x="3360350" y="15249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150" name="Google Shape;1150;p33"/>
          <p:cNvSpPr txBox="1">
            <a:spLocks noGrp="1"/>
          </p:cNvSpPr>
          <p:nvPr>
            <p:ph type="title" idx="6"/>
          </p:nvPr>
        </p:nvSpPr>
        <p:spPr>
          <a:xfrm>
            <a:off x="6000700" y="15249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152" name="Google Shape;1152;p33"/>
          <p:cNvSpPr txBox="1">
            <a:spLocks noGrp="1"/>
          </p:cNvSpPr>
          <p:nvPr>
            <p:ph type="subTitle" idx="1"/>
          </p:nvPr>
        </p:nvSpPr>
        <p:spPr>
          <a:xfrm>
            <a:off x="720000" y="1917475"/>
            <a:ext cx="2428200" cy="48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Identification</a:t>
            </a:r>
            <a:endParaRPr dirty="0"/>
          </a:p>
        </p:txBody>
      </p:sp>
      <p:sp>
        <p:nvSpPr>
          <p:cNvPr id="1153" name="Google Shape;1153;p33"/>
          <p:cNvSpPr txBox="1">
            <a:spLocks noGrp="1"/>
          </p:cNvSpPr>
          <p:nvPr>
            <p:ph type="subTitle" idx="8"/>
          </p:nvPr>
        </p:nvSpPr>
        <p:spPr>
          <a:xfrm>
            <a:off x="3360350" y="1917475"/>
            <a:ext cx="2428200" cy="48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1154" name="Google Shape;1154;p33"/>
          <p:cNvSpPr txBox="1">
            <a:spLocks noGrp="1"/>
          </p:cNvSpPr>
          <p:nvPr>
            <p:ph type="subTitle" idx="9"/>
          </p:nvPr>
        </p:nvSpPr>
        <p:spPr>
          <a:xfrm>
            <a:off x="6000700" y="1917475"/>
            <a:ext cx="2428200" cy="48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a:t>
            </a:r>
            <a:endParaRPr dirty="0"/>
          </a:p>
        </p:txBody>
      </p:sp>
      <p:cxnSp>
        <p:nvCxnSpPr>
          <p:cNvPr id="15" name="Elbow Connector 14">
            <a:extLst>
              <a:ext uri="{FF2B5EF4-FFF2-40B4-BE49-F238E27FC236}">
                <a16:creationId xmlns:a16="http://schemas.microsoft.com/office/drawing/2014/main" id="{37AC75E3-B579-9AE3-CA16-1F1EA02872CA}"/>
              </a:ext>
            </a:extLst>
          </p:cNvPr>
          <p:cNvCxnSpPr/>
          <p:nvPr/>
        </p:nvCxnSpPr>
        <p:spPr>
          <a:xfrm rot="16200000" flipH="1">
            <a:off x="1106441" y="2747233"/>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9543F3E9-3149-0C72-5442-6FEC6A807FE0}"/>
              </a:ext>
            </a:extLst>
          </p:cNvPr>
          <p:cNvCxnSpPr/>
          <p:nvPr/>
        </p:nvCxnSpPr>
        <p:spPr>
          <a:xfrm rot="16200000" flipH="1">
            <a:off x="3534641" y="2747232"/>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291FA7BA-9621-FE0D-2395-2AA22BD82760}"/>
              </a:ext>
            </a:extLst>
          </p:cNvPr>
          <p:cNvCxnSpPr/>
          <p:nvPr/>
        </p:nvCxnSpPr>
        <p:spPr>
          <a:xfrm rot="16200000" flipH="1">
            <a:off x="6174991" y="2747231"/>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C4E6522-E2B2-6BAC-470D-B48B16388C0C}"/>
              </a:ext>
            </a:extLst>
          </p:cNvPr>
          <p:cNvSpPr txBox="1"/>
          <p:nvPr/>
        </p:nvSpPr>
        <p:spPr>
          <a:xfrm>
            <a:off x="1398255" y="3793329"/>
            <a:ext cx="1271289" cy="307777"/>
          </a:xfrm>
          <a:prstGeom prst="rect">
            <a:avLst/>
          </a:prstGeom>
          <a:noFill/>
        </p:spPr>
        <p:txBody>
          <a:bodyPr wrap="square" rtlCol="0">
            <a:spAutoFit/>
          </a:bodyPr>
          <a:lstStyle/>
          <a:p>
            <a:pPr algn="ctr"/>
            <a:r>
              <a:rPr lang="en-US" dirty="0"/>
              <a:t>S</a:t>
            </a:r>
            <a:r>
              <a:rPr lang="en-NP" dirty="0"/>
              <a:t>tatcan.gc.ca</a:t>
            </a:r>
          </a:p>
        </p:txBody>
      </p:sp>
      <p:sp>
        <p:nvSpPr>
          <p:cNvPr id="19" name="TextBox 18">
            <a:extLst>
              <a:ext uri="{FF2B5EF4-FFF2-40B4-BE49-F238E27FC236}">
                <a16:creationId xmlns:a16="http://schemas.microsoft.com/office/drawing/2014/main" id="{5245C253-C83D-8474-D478-95D70EFA9992}"/>
              </a:ext>
            </a:extLst>
          </p:cNvPr>
          <p:cNvSpPr txBox="1"/>
          <p:nvPr/>
        </p:nvSpPr>
        <p:spPr>
          <a:xfrm>
            <a:off x="3982504" y="3782903"/>
            <a:ext cx="959190" cy="307777"/>
          </a:xfrm>
          <a:prstGeom prst="rect">
            <a:avLst/>
          </a:prstGeom>
          <a:noFill/>
        </p:spPr>
        <p:txBody>
          <a:bodyPr wrap="square" rtlCol="0">
            <a:spAutoFit/>
          </a:bodyPr>
          <a:lstStyle/>
          <a:p>
            <a:pPr algn="ctr"/>
            <a:r>
              <a:rPr lang="en-US" dirty="0" err="1"/>
              <a:t>PySpark</a:t>
            </a:r>
            <a:endParaRPr lang="en-NP" dirty="0"/>
          </a:p>
        </p:txBody>
      </p:sp>
      <p:sp>
        <p:nvSpPr>
          <p:cNvPr id="20" name="TextBox 19">
            <a:extLst>
              <a:ext uri="{FF2B5EF4-FFF2-40B4-BE49-F238E27FC236}">
                <a16:creationId xmlns:a16="http://schemas.microsoft.com/office/drawing/2014/main" id="{4FB8542C-D60C-7152-F8D2-2E06F66AA1D5}"/>
              </a:ext>
            </a:extLst>
          </p:cNvPr>
          <p:cNvSpPr txBox="1"/>
          <p:nvPr/>
        </p:nvSpPr>
        <p:spPr>
          <a:xfrm>
            <a:off x="6622854" y="3793329"/>
            <a:ext cx="959190" cy="738664"/>
          </a:xfrm>
          <a:prstGeom prst="rect">
            <a:avLst/>
          </a:prstGeom>
          <a:noFill/>
        </p:spPr>
        <p:txBody>
          <a:bodyPr wrap="square" rtlCol="0">
            <a:spAutoFit/>
          </a:bodyPr>
          <a:lstStyle/>
          <a:p>
            <a:pPr algn="ctr"/>
            <a:r>
              <a:rPr lang="en-US" dirty="0"/>
              <a:t>Pandas</a:t>
            </a:r>
          </a:p>
          <a:p>
            <a:pPr algn="ctr"/>
            <a:r>
              <a:rPr lang="en-US" dirty="0" err="1"/>
              <a:t>Plotly</a:t>
            </a:r>
            <a:endParaRPr lang="en-US" dirty="0"/>
          </a:p>
          <a:p>
            <a:pPr algn="ctr"/>
            <a:r>
              <a:rPr lang="en-US" dirty="0" err="1"/>
              <a:t>etc</a:t>
            </a:r>
            <a:r>
              <a:rPr lang="en-US" dirty="0"/>
              <a:t>…</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D1D4-12A3-3B3C-38C0-71BD1B772860}"/>
              </a:ext>
            </a:extLst>
          </p:cNvPr>
          <p:cNvSpPr>
            <a:spLocks noGrp="1"/>
          </p:cNvSpPr>
          <p:nvPr>
            <p:ph type="title"/>
          </p:nvPr>
        </p:nvSpPr>
        <p:spPr/>
        <p:txBody>
          <a:bodyPr/>
          <a:lstStyle/>
          <a:p>
            <a:r>
              <a:rPr lang="en-NP" dirty="0"/>
              <a:t>Data Preparation</a:t>
            </a:r>
          </a:p>
        </p:txBody>
      </p:sp>
      <p:graphicFrame>
        <p:nvGraphicFramePr>
          <p:cNvPr id="15" name="Table 14">
            <a:extLst>
              <a:ext uri="{FF2B5EF4-FFF2-40B4-BE49-F238E27FC236}">
                <a16:creationId xmlns:a16="http://schemas.microsoft.com/office/drawing/2014/main" id="{7297D039-F0C9-DAAB-6049-A20B284B725B}"/>
              </a:ext>
            </a:extLst>
          </p:cNvPr>
          <p:cNvGraphicFramePr>
            <a:graphicFrameLocks noGrp="1"/>
          </p:cNvGraphicFramePr>
          <p:nvPr>
            <p:extLst>
              <p:ext uri="{D42A27DB-BD31-4B8C-83A1-F6EECF244321}">
                <p14:modId xmlns:p14="http://schemas.microsoft.com/office/powerpoint/2010/main" val="3860901416"/>
              </p:ext>
            </p:extLst>
          </p:nvPr>
        </p:nvGraphicFramePr>
        <p:xfrm>
          <a:off x="1524000" y="1459230"/>
          <a:ext cx="6096000" cy="2225040"/>
        </p:xfrm>
        <a:graphic>
          <a:graphicData uri="http://schemas.openxmlformats.org/drawingml/2006/table">
            <a:tbl>
              <a:tblPr firstRow="1" bandRow="1">
                <a:tableStyleId>{8C4C4B27-CE82-44B4-836D-612955A09547}</a:tableStyleId>
              </a:tblPr>
              <a:tblGrid>
                <a:gridCol w="3048000">
                  <a:extLst>
                    <a:ext uri="{9D8B030D-6E8A-4147-A177-3AD203B41FA5}">
                      <a16:colId xmlns:a16="http://schemas.microsoft.com/office/drawing/2014/main" val="3739745798"/>
                    </a:ext>
                  </a:extLst>
                </a:gridCol>
                <a:gridCol w="3048000">
                  <a:extLst>
                    <a:ext uri="{9D8B030D-6E8A-4147-A177-3AD203B41FA5}">
                      <a16:colId xmlns:a16="http://schemas.microsoft.com/office/drawing/2014/main" val="784923274"/>
                    </a:ext>
                  </a:extLst>
                </a:gridCol>
              </a:tblGrid>
              <a:tr h="370840">
                <a:tc>
                  <a:txBody>
                    <a:bodyPr/>
                    <a:lstStyle/>
                    <a:p>
                      <a:r>
                        <a:rPr lang="en-NP" b="1" dirty="0"/>
                        <a:t>Raw Data</a:t>
                      </a:r>
                    </a:p>
                  </a:txBody>
                  <a:tcPr/>
                </a:tc>
                <a:tc>
                  <a:txBody>
                    <a:bodyPr/>
                    <a:lstStyle/>
                    <a:p>
                      <a:r>
                        <a:rPr lang="en-NP" b="1" dirty="0"/>
                        <a:t>Cleaned Data</a:t>
                      </a:r>
                    </a:p>
                  </a:txBody>
                  <a:tcPr/>
                </a:tc>
                <a:extLst>
                  <a:ext uri="{0D108BD9-81ED-4DB2-BD59-A6C34878D82A}">
                    <a16:rowId xmlns:a16="http://schemas.microsoft.com/office/drawing/2014/main" val="1314869539"/>
                  </a:ext>
                </a:extLst>
              </a:tr>
              <a:tr h="370840">
                <a:tc>
                  <a:txBody>
                    <a:bodyPr/>
                    <a:lstStyle/>
                    <a:p>
                      <a:r>
                        <a:rPr lang="en-NP" dirty="0"/>
                        <a:t>17 columns</a:t>
                      </a:r>
                    </a:p>
                  </a:txBody>
                  <a:tcPr/>
                </a:tc>
                <a:tc>
                  <a:txBody>
                    <a:bodyPr/>
                    <a:lstStyle/>
                    <a:p>
                      <a:r>
                        <a:rPr lang="en-NP" dirty="0"/>
                        <a:t>7 columns (2 newly added)</a:t>
                      </a:r>
                    </a:p>
                  </a:txBody>
                  <a:tcPr/>
                </a:tc>
                <a:extLst>
                  <a:ext uri="{0D108BD9-81ED-4DB2-BD59-A6C34878D82A}">
                    <a16:rowId xmlns:a16="http://schemas.microsoft.com/office/drawing/2014/main" val="1197722637"/>
                  </a:ext>
                </a:extLst>
              </a:tr>
              <a:tr h="370840">
                <a:tc>
                  <a:txBody>
                    <a:bodyPr/>
                    <a:lstStyle/>
                    <a:p>
                      <a:r>
                        <a:rPr lang="en-NP" dirty="0"/>
                        <a:t>10780 rows</a:t>
                      </a:r>
                    </a:p>
                  </a:txBody>
                  <a:tcPr/>
                </a:tc>
                <a:tc>
                  <a:txBody>
                    <a:bodyPr/>
                    <a:lstStyle/>
                    <a:p>
                      <a:r>
                        <a:rPr lang="en-NP" dirty="0"/>
                        <a:t>4480 rows</a:t>
                      </a:r>
                    </a:p>
                  </a:txBody>
                  <a:tcPr/>
                </a:tc>
                <a:extLst>
                  <a:ext uri="{0D108BD9-81ED-4DB2-BD59-A6C34878D82A}">
                    <a16:rowId xmlns:a16="http://schemas.microsoft.com/office/drawing/2014/main" val="1461261393"/>
                  </a:ext>
                </a:extLst>
              </a:tr>
              <a:tr h="370840">
                <a:tc>
                  <a:txBody>
                    <a:bodyPr/>
                    <a:lstStyle/>
                    <a:p>
                      <a:r>
                        <a:rPr lang="en-NP" dirty="0"/>
                        <a:t>Null Values</a:t>
                      </a:r>
                    </a:p>
                  </a:txBody>
                  <a:tcPr/>
                </a:tc>
                <a:tc>
                  <a:txBody>
                    <a:bodyPr/>
                    <a:lstStyle/>
                    <a:p>
                      <a:r>
                        <a:rPr lang="en-NP" dirty="0"/>
                        <a:t>0 null values</a:t>
                      </a:r>
                    </a:p>
                  </a:txBody>
                  <a:tcPr/>
                </a:tc>
                <a:extLst>
                  <a:ext uri="{0D108BD9-81ED-4DB2-BD59-A6C34878D82A}">
                    <a16:rowId xmlns:a16="http://schemas.microsoft.com/office/drawing/2014/main" val="1692754911"/>
                  </a:ext>
                </a:extLst>
              </a:tr>
              <a:tr h="370840">
                <a:tc>
                  <a:txBody>
                    <a:bodyPr/>
                    <a:lstStyle/>
                    <a:p>
                      <a:r>
                        <a:rPr lang="en-NP" dirty="0"/>
                        <a:t>Redundant Rows</a:t>
                      </a:r>
                    </a:p>
                  </a:txBody>
                  <a:tcPr/>
                </a:tc>
                <a:tc>
                  <a:txBody>
                    <a:bodyPr/>
                    <a:lstStyle/>
                    <a:p>
                      <a:r>
                        <a:rPr lang="en-NP" dirty="0"/>
                        <a:t>Only useful data</a:t>
                      </a:r>
                    </a:p>
                  </a:txBody>
                  <a:tcPr/>
                </a:tc>
                <a:extLst>
                  <a:ext uri="{0D108BD9-81ED-4DB2-BD59-A6C34878D82A}">
                    <a16:rowId xmlns:a16="http://schemas.microsoft.com/office/drawing/2014/main" val="3027147977"/>
                  </a:ext>
                </a:extLst>
              </a:tr>
              <a:tr h="370840">
                <a:tc>
                  <a:txBody>
                    <a:bodyPr/>
                    <a:lstStyle/>
                    <a:p>
                      <a:r>
                        <a:rPr lang="en-NP" dirty="0"/>
                        <a:t>Improper naming/values</a:t>
                      </a:r>
                    </a:p>
                  </a:txBody>
                  <a:tcPr/>
                </a:tc>
                <a:tc>
                  <a:txBody>
                    <a:bodyPr/>
                    <a:lstStyle/>
                    <a:p>
                      <a:r>
                        <a:rPr lang="en-NP" dirty="0"/>
                        <a:t>Corrected naming/values</a:t>
                      </a:r>
                    </a:p>
                  </a:txBody>
                  <a:tcPr/>
                </a:tc>
                <a:extLst>
                  <a:ext uri="{0D108BD9-81ED-4DB2-BD59-A6C34878D82A}">
                    <a16:rowId xmlns:a16="http://schemas.microsoft.com/office/drawing/2014/main" val="1151926337"/>
                  </a:ext>
                </a:extLst>
              </a:tr>
            </a:tbl>
          </a:graphicData>
        </a:graphic>
      </p:graphicFrame>
      <p:sp>
        <p:nvSpPr>
          <p:cNvPr id="3" name="Google Shape;1398;p42">
            <a:extLst>
              <a:ext uri="{FF2B5EF4-FFF2-40B4-BE49-F238E27FC236}">
                <a16:creationId xmlns:a16="http://schemas.microsoft.com/office/drawing/2014/main" id="{6CFBF1CF-A299-73BB-C351-8413051E348A}"/>
              </a:ext>
            </a:extLst>
          </p:cNvPr>
          <p:cNvSpPr txBox="1">
            <a:spLocks/>
          </p:cNvSpPr>
          <p:nvPr/>
        </p:nvSpPr>
        <p:spPr>
          <a:xfrm>
            <a:off x="-2848147" y="4179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r>
              <a:rPr lang="en-CA"/>
              <a:t>Data Analysis</a:t>
            </a:r>
            <a:endParaRPr lang="en-CA" dirty="0"/>
          </a:p>
        </p:txBody>
      </p:sp>
      <p:pic>
        <p:nvPicPr>
          <p:cNvPr id="5" name="Picture 4" descr="A pie chart with numbers and a few green circles&#10;&#10;Description automatically generated">
            <a:extLst>
              <a:ext uri="{FF2B5EF4-FFF2-40B4-BE49-F238E27FC236}">
                <a16:creationId xmlns:a16="http://schemas.microsoft.com/office/drawing/2014/main" id="{3B43C969-1E1D-8761-D306-00DDEAC81B71}"/>
              </a:ext>
            </a:extLst>
          </p:cNvPr>
          <p:cNvPicPr>
            <a:picLocks noChangeAspect="1"/>
          </p:cNvPicPr>
          <p:nvPr/>
        </p:nvPicPr>
        <p:blipFill>
          <a:blip r:embed="rId2"/>
          <a:stretch>
            <a:fillRect/>
          </a:stretch>
        </p:blipFill>
        <p:spPr>
          <a:xfrm>
            <a:off x="9785776" y="1126801"/>
            <a:ext cx="3175000" cy="3175000"/>
          </a:xfrm>
          <a:prstGeom prst="rect">
            <a:avLst/>
          </a:prstGeom>
        </p:spPr>
      </p:pic>
      <p:sp>
        <p:nvSpPr>
          <p:cNvPr id="9" name="Google Shape;1399;p42">
            <a:extLst>
              <a:ext uri="{FF2B5EF4-FFF2-40B4-BE49-F238E27FC236}">
                <a16:creationId xmlns:a16="http://schemas.microsoft.com/office/drawing/2014/main" id="{1833B403-0C94-ABD6-1F36-31CAF043B2F4}"/>
              </a:ext>
            </a:extLst>
          </p:cNvPr>
          <p:cNvSpPr txBox="1"/>
          <p:nvPr/>
        </p:nvSpPr>
        <p:spPr>
          <a:xfrm>
            <a:off x="720000" y="5380845"/>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New vehicle registrations tend to increase in the 2</a:t>
            </a:r>
            <a:r>
              <a:rPr lang="en" sz="1000" baseline="30000" dirty="0">
                <a:solidFill>
                  <a:schemeClr val="dk1"/>
                </a:solidFill>
                <a:latin typeface="Didact Gothic"/>
                <a:ea typeface="Didact Gothic"/>
                <a:cs typeface="Didact Gothic"/>
                <a:sym typeface="Didact Gothic"/>
              </a:rPr>
              <a:t>nd</a:t>
            </a:r>
            <a:r>
              <a:rPr lang="en" sz="1000" dirty="0">
                <a:solidFill>
                  <a:schemeClr val="dk1"/>
                </a:solidFill>
                <a:latin typeface="Didact Gothic"/>
                <a:ea typeface="Didact Gothic"/>
                <a:cs typeface="Didact Gothic"/>
                <a:sym typeface="Didact Gothic"/>
              </a:rPr>
              <a:t> quarter and decreases every year,</a:t>
            </a:r>
          </a:p>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before it picks up again in the 2</a:t>
            </a:r>
            <a:r>
              <a:rPr lang="en" sz="1000" baseline="30000" dirty="0">
                <a:solidFill>
                  <a:schemeClr val="dk1"/>
                </a:solidFill>
                <a:latin typeface="Didact Gothic"/>
                <a:ea typeface="Didact Gothic"/>
                <a:cs typeface="Didact Gothic"/>
                <a:sym typeface="Didact Gothic"/>
              </a:rPr>
              <a:t>nd</a:t>
            </a:r>
            <a:r>
              <a:rPr lang="en" sz="1000" dirty="0">
                <a:solidFill>
                  <a:schemeClr val="dk1"/>
                </a:solidFill>
                <a:latin typeface="Didact Gothic"/>
                <a:ea typeface="Didact Gothic"/>
                <a:cs typeface="Didact Gothic"/>
                <a:sym typeface="Didact Gothic"/>
              </a:rPr>
              <a:t> quarter of the next year.</a:t>
            </a:r>
            <a:endParaRPr sz="1000" b="1" dirty="0">
              <a:solidFill>
                <a:schemeClr val="dk1"/>
              </a:solidFill>
              <a:latin typeface="Didact Gothic"/>
              <a:ea typeface="Didact Gothic"/>
              <a:cs typeface="Didact Gothic"/>
              <a:sym typeface="Didact Gothic"/>
            </a:endParaRPr>
          </a:p>
        </p:txBody>
      </p:sp>
      <p:sp>
        <p:nvSpPr>
          <p:cNvPr id="11" name="Google Shape;1399;p42">
            <a:extLst>
              <a:ext uri="{FF2B5EF4-FFF2-40B4-BE49-F238E27FC236}">
                <a16:creationId xmlns:a16="http://schemas.microsoft.com/office/drawing/2014/main" id="{E9C08707-3E82-7F40-AF6C-DCCE91ED5E61}"/>
              </a:ext>
            </a:extLst>
          </p:cNvPr>
          <p:cNvSpPr txBox="1"/>
          <p:nvPr/>
        </p:nvSpPr>
        <p:spPr>
          <a:xfrm>
            <a:off x="-5440144" y="1808498"/>
            <a:ext cx="5183993" cy="76325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latin typeface="Didact Gothic"/>
                <a:ea typeface="Didact Gothic"/>
                <a:cs typeface="Didact Gothic"/>
                <a:sym typeface="Didact Gothic"/>
              </a:rPr>
              <a:t>Total Vehicle Registration by each Quarter</a:t>
            </a:r>
            <a:endParaRPr sz="1800" b="1" dirty="0">
              <a:solidFill>
                <a:schemeClr val="dk1"/>
              </a:solidFill>
              <a:latin typeface="Didact Gothic"/>
              <a:ea typeface="Didact Gothic"/>
              <a:cs typeface="Didact Gothic"/>
              <a:sym typeface="Didact Gothic"/>
            </a:endParaRPr>
          </a:p>
        </p:txBody>
      </p:sp>
      <p:pic>
        <p:nvPicPr>
          <p:cNvPr id="12" name="Picture 11" descr="A graph with a line&#10;&#10;Description automatically generated">
            <a:extLst>
              <a:ext uri="{FF2B5EF4-FFF2-40B4-BE49-F238E27FC236}">
                <a16:creationId xmlns:a16="http://schemas.microsoft.com/office/drawing/2014/main" id="{50B7BF88-7459-7900-13E8-B64DF405B555}"/>
              </a:ext>
            </a:extLst>
          </p:cNvPr>
          <p:cNvPicPr>
            <a:picLocks noChangeAspect="1"/>
          </p:cNvPicPr>
          <p:nvPr/>
        </p:nvPicPr>
        <p:blipFill>
          <a:blip r:embed="rId3"/>
          <a:stretch>
            <a:fillRect/>
          </a:stretch>
        </p:blipFill>
        <p:spPr>
          <a:xfrm>
            <a:off x="-5250075" y="888517"/>
            <a:ext cx="5080000" cy="3175000"/>
          </a:xfrm>
          <a:prstGeom prst="rect">
            <a:avLst/>
          </a:prstGeom>
        </p:spPr>
      </p:pic>
    </p:spTree>
    <p:extLst>
      <p:ext uri="{BB962C8B-B14F-4D97-AF65-F5344CB8AC3E}">
        <p14:creationId xmlns:p14="http://schemas.microsoft.com/office/powerpoint/2010/main" val="1903394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AD356988-BD3D-D3A5-C535-A3084AFAB914}"/>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8E8B558D-0563-16EC-1B65-35FBC8697554}"/>
              </a:ext>
            </a:extLst>
          </p:cNvPr>
          <p:cNvSpPr txBox="1">
            <a:spLocks noGrp="1"/>
          </p:cNvSpPr>
          <p:nvPr>
            <p:ph type="title"/>
          </p:nvPr>
        </p:nvSpPr>
        <p:spPr>
          <a:xfrm>
            <a:off x="720000" y="445025"/>
            <a:ext cx="30511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399" name="Google Shape;1399;p42">
            <a:extLst>
              <a:ext uri="{FF2B5EF4-FFF2-40B4-BE49-F238E27FC236}">
                <a16:creationId xmlns:a16="http://schemas.microsoft.com/office/drawing/2014/main" id="{265D2B11-BCF4-1914-440F-FA591F8C3D21}"/>
              </a:ext>
            </a:extLst>
          </p:cNvPr>
          <p:cNvSpPr txBox="1"/>
          <p:nvPr/>
        </p:nvSpPr>
        <p:spPr>
          <a:xfrm>
            <a:off x="719850" y="4685104"/>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Didact Gothic"/>
                <a:ea typeface="Didact Gothic"/>
                <a:cs typeface="Didact Gothic"/>
                <a:sym typeface="Didact Gothic"/>
              </a:rPr>
              <a:t>New vehicle registrations tend to increase in the 2</a:t>
            </a:r>
            <a:r>
              <a:rPr lang="en" sz="1600" baseline="30000" dirty="0">
                <a:solidFill>
                  <a:schemeClr val="dk1"/>
                </a:solidFill>
                <a:latin typeface="Didact Gothic"/>
                <a:ea typeface="Didact Gothic"/>
                <a:cs typeface="Didact Gothic"/>
                <a:sym typeface="Didact Gothic"/>
              </a:rPr>
              <a:t>nd</a:t>
            </a:r>
            <a:r>
              <a:rPr lang="en" sz="1600" dirty="0">
                <a:solidFill>
                  <a:schemeClr val="dk1"/>
                </a:solidFill>
                <a:latin typeface="Didact Gothic"/>
                <a:ea typeface="Didact Gothic"/>
                <a:cs typeface="Didact Gothic"/>
                <a:sym typeface="Didact Gothic"/>
              </a:rPr>
              <a:t> quarter and </a:t>
            </a:r>
            <a:r>
              <a:rPr lang="en-CA" sz="1600" dirty="0">
                <a:solidFill>
                  <a:schemeClr val="dk1"/>
                </a:solidFill>
                <a:latin typeface="Didact Gothic"/>
                <a:ea typeface="Didact Gothic"/>
                <a:cs typeface="Didact Gothic"/>
                <a:sym typeface="Didact Gothic"/>
              </a:rPr>
              <a:t>decrease</a:t>
            </a:r>
            <a:r>
              <a:rPr lang="en" sz="1600" dirty="0">
                <a:solidFill>
                  <a:schemeClr val="dk1"/>
                </a:solidFill>
                <a:latin typeface="Didact Gothic"/>
                <a:ea typeface="Didact Gothic"/>
                <a:cs typeface="Didact Gothic"/>
                <a:sym typeface="Didact Gothic"/>
              </a:rPr>
              <a:t> every year,</a:t>
            </a:r>
          </a:p>
          <a:p>
            <a:pPr marL="0" lvl="0" indent="0" algn="ctr" rtl="0">
              <a:spcBef>
                <a:spcPts val="0"/>
              </a:spcBef>
              <a:spcAft>
                <a:spcPts val="0"/>
              </a:spcAft>
              <a:buNone/>
            </a:pPr>
            <a:r>
              <a:rPr lang="en" sz="1600" dirty="0">
                <a:solidFill>
                  <a:schemeClr val="dk1"/>
                </a:solidFill>
                <a:latin typeface="Didact Gothic"/>
                <a:ea typeface="Didact Gothic"/>
                <a:cs typeface="Didact Gothic"/>
                <a:sym typeface="Didact Gothic"/>
              </a:rPr>
              <a:t>before it picks up again in the 2</a:t>
            </a:r>
            <a:r>
              <a:rPr lang="en" sz="1600" baseline="30000" dirty="0">
                <a:solidFill>
                  <a:schemeClr val="dk1"/>
                </a:solidFill>
                <a:latin typeface="Didact Gothic"/>
                <a:ea typeface="Didact Gothic"/>
                <a:cs typeface="Didact Gothic"/>
                <a:sym typeface="Didact Gothic"/>
              </a:rPr>
              <a:t>nd</a:t>
            </a:r>
            <a:r>
              <a:rPr lang="en" sz="1600" dirty="0">
                <a:solidFill>
                  <a:schemeClr val="dk1"/>
                </a:solidFill>
                <a:latin typeface="Didact Gothic"/>
                <a:ea typeface="Didact Gothic"/>
                <a:cs typeface="Didact Gothic"/>
                <a:sym typeface="Didact Gothic"/>
              </a:rPr>
              <a:t> quarter of the next year.</a:t>
            </a:r>
            <a:endParaRPr sz="1600" b="1" dirty="0">
              <a:solidFill>
                <a:schemeClr val="dk1"/>
              </a:solidFill>
              <a:latin typeface="Didact Gothic"/>
              <a:ea typeface="Didact Gothic"/>
              <a:cs typeface="Didact Gothic"/>
              <a:sym typeface="Didact Gothic"/>
            </a:endParaRPr>
          </a:p>
        </p:txBody>
      </p:sp>
      <p:pic>
        <p:nvPicPr>
          <p:cNvPr id="3" name="Picture 2" descr="A pie chart with numbers and a few green circles&#10;&#10;Description automatically generated">
            <a:extLst>
              <a:ext uri="{FF2B5EF4-FFF2-40B4-BE49-F238E27FC236}">
                <a16:creationId xmlns:a16="http://schemas.microsoft.com/office/drawing/2014/main" id="{3960B014-7D01-DB0A-7B94-5E79C20A387C}"/>
              </a:ext>
            </a:extLst>
          </p:cNvPr>
          <p:cNvPicPr>
            <a:picLocks noChangeAspect="1"/>
          </p:cNvPicPr>
          <p:nvPr/>
        </p:nvPicPr>
        <p:blipFill>
          <a:blip r:embed="rId3"/>
          <a:stretch>
            <a:fillRect/>
          </a:stretch>
        </p:blipFill>
        <p:spPr>
          <a:xfrm>
            <a:off x="5372839" y="874642"/>
            <a:ext cx="3309936" cy="3309936"/>
          </a:xfrm>
          <a:prstGeom prst="rect">
            <a:avLst/>
          </a:prstGeom>
        </p:spPr>
      </p:pic>
      <p:sp>
        <p:nvSpPr>
          <p:cNvPr id="7" name="Google Shape;1399;p42">
            <a:extLst>
              <a:ext uri="{FF2B5EF4-FFF2-40B4-BE49-F238E27FC236}">
                <a16:creationId xmlns:a16="http://schemas.microsoft.com/office/drawing/2014/main" id="{55E70089-A820-4DE0-3A1C-5D9B6185AF69}"/>
              </a:ext>
            </a:extLst>
          </p:cNvPr>
          <p:cNvSpPr txBox="1"/>
          <p:nvPr/>
        </p:nvSpPr>
        <p:spPr>
          <a:xfrm>
            <a:off x="461433" y="5490390"/>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New vehicle registrations tend to increase in the 2</a:t>
            </a:r>
            <a:r>
              <a:rPr lang="en" baseline="30000" dirty="0">
                <a:solidFill>
                  <a:schemeClr val="dk1"/>
                </a:solidFill>
                <a:latin typeface="Didact Gothic"/>
                <a:ea typeface="Didact Gothic"/>
                <a:cs typeface="Didact Gothic"/>
                <a:sym typeface="Didact Gothic"/>
              </a:rPr>
              <a:t>nd</a:t>
            </a:r>
            <a:r>
              <a:rPr lang="en" dirty="0">
                <a:solidFill>
                  <a:schemeClr val="dk1"/>
                </a:solidFill>
                <a:latin typeface="Didact Gothic"/>
                <a:ea typeface="Didact Gothic"/>
                <a:cs typeface="Didact Gothic"/>
                <a:sym typeface="Didact Gothic"/>
              </a:rPr>
              <a:t> quarter and </a:t>
            </a:r>
            <a:r>
              <a:rPr lang="en-CA" dirty="0">
                <a:solidFill>
                  <a:schemeClr val="dk1"/>
                </a:solidFill>
                <a:latin typeface="Didact Gothic"/>
                <a:ea typeface="Didact Gothic"/>
                <a:cs typeface="Didact Gothic"/>
                <a:sym typeface="Didact Gothic"/>
              </a:rPr>
              <a:t>decrease</a:t>
            </a:r>
            <a:r>
              <a:rPr lang="en" dirty="0">
                <a:solidFill>
                  <a:schemeClr val="dk1"/>
                </a:solidFill>
                <a:latin typeface="Didact Gothic"/>
                <a:ea typeface="Didact Gothic"/>
                <a:cs typeface="Didact Gothic"/>
                <a:sym typeface="Didact Gothic"/>
              </a:rPr>
              <a:t> every year,</a:t>
            </a:r>
          </a:p>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before it picks up again in the 2</a:t>
            </a:r>
            <a:r>
              <a:rPr lang="en" baseline="30000" dirty="0">
                <a:solidFill>
                  <a:schemeClr val="dk1"/>
                </a:solidFill>
                <a:latin typeface="Didact Gothic"/>
                <a:ea typeface="Didact Gothic"/>
                <a:cs typeface="Didact Gothic"/>
                <a:sym typeface="Didact Gothic"/>
              </a:rPr>
              <a:t>nd</a:t>
            </a:r>
            <a:r>
              <a:rPr lang="en" dirty="0">
                <a:solidFill>
                  <a:schemeClr val="dk1"/>
                </a:solidFill>
                <a:latin typeface="Didact Gothic"/>
                <a:ea typeface="Didact Gothic"/>
                <a:cs typeface="Didact Gothic"/>
                <a:sym typeface="Didact Gothic"/>
              </a:rPr>
              <a:t> quarter of the next year.</a:t>
            </a:r>
            <a:endParaRPr b="1" dirty="0">
              <a:solidFill>
                <a:schemeClr val="dk1"/>
              </a:solidFill>
              <a:latin typeface="Didact Gothic"/>
              <a:ea typeface="Didact Gothic"/>
              <a:cs typeface="Didact Gothic"/>
              <a:sym typeface="Didact Gothic"/>
            </a:endParaRPr>
          </a:p>
        </p:txBody>
      </p:sp>
      <p:pic>
        <p:nvPicPr>
          <p:cNvPr id="9" name="Picture 8" descr="A graph with a line&#10;&#10;Description automatically generated">
            <a:extLst>
              <a:ext uri="{FF2B5EF4-FFF2-40B4-BE49-F238E27FC236}">
                <a16:creationId xmlns:a16="http://schemas.microsoft.com/office/drawing/2014/main" id="{25AE79E6-6A2E-B1A3-256C-243E5FDAB24A}"/>
              </a:ext>
            </a:extLst>
          </p:cNvPr>
          <p:cNvPicPr>
            <a:picLocks noChangeAspect="1"/>
          </p:cNvPicPr>
          <p:nvPr/>
        </p:nvPicPr>
        <p:blipFill>
          <a:blip r:embed="rId4"/>
          <a:stretch>
            <a:fillRect/>
          </a:stretch>
        </p:blipFill>
        <p:spPr>
          <a:xfrm>
            <a:off x="372015" y="1017725"/>
            <a:ext cx="4838034" cy="3023771"/>
          </a:xfrm>
          <a:prstGeom prst="rect">
            <a:avLst/>
          </a:prstGeom>
        </p:spPr>
      </p:pic>
      <p:pic>
        <p:nvPicPr>
          <p:cNvPr id="10" name="Picture 9" descr="A graph with a bar and text&#10;&#10;Description automatically generated with medium confidence">
            <a:extLst>
              <a:ext uri="{FF2B5EF4-FFF2-40B4-BE49-F238E27FC236}">
                <a16:creationId xmlns:a16="http://schemas.microsoft.com/office/drawing/2014/main" id="{0E587B6A-3AA8-987E-2B4C-0C6407A0FC50}"/>
              </a:ext>
            </a:extLst>
          </p:cNvPr>
          <p:cNvPicPr>
            <a:picLocks noChangeAspect="1"/>
          </p:cNvPicPr>
          <p:nvPr/>
        </p:nvPicPr>
        <p:blipFill>
          <a:blip r:embed="rId5"/>
          <a:stretch>
            <a:fillRect/>
          </a:stretch>
        </p:blipFill>
        <p:spPr>
          <a:xfrm>
            <a:off x="762553" y="-3178154"/>
            <a:ext cx="6883400" cy="2857500"/>
          </a:xfrm>
          <a:prstGeom prst="rect">
            <a:avLst/>
          </a:prstGeom>
        </p:spPr>
      </p:pic>
      <p:sp>
        <p:nvSpPr>
          <p:cNvPr id="11" name="Google Shape;1399;p42">
            <a:extLst>
              <a:ext uri="{FF2B5EF4-FFF2-40B4-BE49-F238E27FC236}">
                <a16:creationId xmlns:a16="http://schemas.microsoft.com/office/drawing/2014/main" id="{066DD3A7-52A0-2B3B-CE1C-7F3DC8E10295}"/>
              </a:ext>
            </a:extLst>
          </p:cNvPr>
          <p:cNvSpPr txBox="1"/>
          <p:nvPr/>
        </p:nvSpPr>
        <p:spPr>
          <a:xfrm>
            <a:off x="461433" y="5185630"/>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Ontario has the highest vehicle registrations, by far, while Prince Edward Island has the lowest.</a:t>
            </a:r>
            <a:endParaRPr b="1" dirty="0">
              <a:solidFill>
                <a:schemeClr val="dk1"/>
              </a:solidFill>
              <a:latin typeface="Didact Gothic"/>
              <a:ea typeface="Didact Gothic"/>
              <a:cs typeface="Didact Gothic"/>
              <a:sym typeface="Didact Gothic"/>
            </a:endParaRPr>
          </a:p>
        </p:txBody>
      </p:sp>
    </p:spTree>
    <p:extLst>
      <p:ext uri="{BB962C8B-B14F-4D97-AF65-F5344CB8AC3E}">
        <p14:creationId xmlns:p14="http://schemas.microsoft.com/office/powerpoint/2010/main" val="71359524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BF505EC6-4E79-C9A5-9F68-41FEC38FAAD3}"/>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DFDEF64F-13B8-67E7-4BD7-CD57E1BC5634}"/>
              </a:ext>
            </a:extLst>
          </p:cNvPr>
          <p:cNvSpPr txBox="1">
            <a:spLocks noGrp="1"/>
          </p:cNvSpPr>
          <p:nvPr>
            <p:ph type="title"/>
          </p:nvPr>
        </p:nvSpPr>
        <p:spPr>
          <a:xfrm>
            <a:off x="720000" y="445025"/>
            <a:ext cx="30511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7" name="Google Shape;1399;p42">
            <a:extLst>
              <a:ext uri="{FF2B5EF4-FFF2-40B4-BE49-F238E27FC236}">
                <a16:creationId xmlns:a16="http://schemas.microsoft.com/office/drawing/2014/main" id="{2FF53B4F-987D-C722-F7AC-0046C73A9692}"/>
              </a:ext>
            </a:extLst>
          </p:cNvPr>
          <p:cNvSpPr txBox="1"/>
          <p:nvPr/>
        </p:nvSpPr>
        <p:spPr>
          <a:xfrm>
            <a:off x="461433" y="5490390"/>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New vehicle registrations tend to increase in the 2</a:t>
            </a:r>
            <a:r>
              <a:rPr lang="en" baseline="30000" dirty="0">
                <a:solidFill>
                  <a:schemeClr val="dk1"/>
                </a:solidFill>
                <a:latin typeface="Didact Gothic"/>
                <a:ea typeface="Didact Gothic"/>
                <a:cs typeface="Didact Gothic"/>
                <a:sym typeface="Didact Gothic"/>
              </a:rPr>
              <a:t>nd</a:t>
            </a:r>
            <a:r>
              <a:rPr lang="en" dirty="0">
                <a:solidFill>
                  <a:schemeClr val="dk1"/>
                </a:solidFill>
                <a:latin typeface="Didact Gothic"/>
                <a:ea typeface="Didact Gothic"/>
                <a:cs typeface="Didact Gothic"/>
                <a:sym typeface="Didact Gothic"/>
              </a:rPr>
              <a:t> quarter and </a:t>
            </a:r>
            <a:r>
              <a:rPr lang="en-CA" dirty="0">
                <a:solidFill>
                  <a:schemeClr val="dk1"/>
                </a:solidFill>
                <a:latin typeface="Didact Gothic"/>
                <a:ea typeface="Didact Gothic"/>
                <a:cs typeface="Didact Gothic"/>
                <a:sym typeface="Didact Gothic"/>
              </a:rPr>
              <a:t>decrease</a:t>
            </a:r>
            <a:r>
              <a:rPr lang="en" dirty="0">
                <a:solidFill>
                  <a:schemeClr val="dk1"/>
                </a:solidFill>
                <a:latin typeface="Didact Gothic"/>
                <a:ea typeface="Didact Gothic"/>
                <a:cs typeface="Didact Gothic"/>
                <a:sym typeface="Didact Gothic"/>
              </a:rPr>
              <a:t> every year,</a:t>
            </a:r>
          </a:p>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before it picks up again in the 2</a:t>
            </a:r>
            <a:r>
              <a:rPr lang="en" baseline="30000" dirty="0">
                <a:solidFill>
                  <a:schemeClr val="dk1"/>
                </a:solidFill>
                <a:latin typeface="Didact Gothic"/>
                <a:ea typeface="Didact Gothic"/>
                <a:cs typeface="Didact Gothic"/>
                <a:sym typeface="Didact Gothic"/>
              </a:rPr>
              <a:t>nd</a:t>
            </a:r>
            <a:r>
              <a:rPr lang="en" dirty="0">
                <a:solidFill>
                  <a:schemeClr val="dk1"/>
                </a:solidFill>
                <a:latin typeface="Didact Gothic"/>
                <a:ea typeface="Didact Gothic"/>
                <a:cs typeface="Didact Gothic"/>
                <a:sym typeface="Didact Gothic"/>
              </a:rPr>
              <a:t> quarter of the next year.</a:t>
            </a:r>
            <a:endParaRPr b="1" dirty="0">
              <a:solidFill>
                <a:schemeClr val="dk1"/>
              </a:solidFill>
              <a:latin typeface="Didact Gothic"/>
              <a:ea typeface="Didact Gothic"/>
              <a:cs typeface="Didact Gothic"/>
              <a:sym typeface="Didact Gothic"/>
            </a:endParaRPr>
          </a:p>
        </p:txBody>
      </p:sp>
      <p:pic>
        <p:nvPicPr>
          <p:cNvPr id="2" name="Picture 1" descr="A graph with a bar and text&#10;&#10;Description automatically generated with medium confidence">
            <a:extLst>
              <a:ext uri="{FF2B5EF4-FFF2-40B4-BE49-F238E27FC236}">
                <a16:creationId xmlns:a16="http://schemas.microsoft.com/office/drawing/2014/main" id="{B8081AA8-C0EA-C25F-253A-54E8DF0A317B}"/>
              </a:ext>
            </a:extLst>
          </p:cNvPr>
          <p:cNvPicPr>
            <a:picLocks noChangeAspect="1"/>
          </p:cNvPicPr>
          <p:nvPr/>
        </p:nvPicPr>
        <p:blipFill>
          <a:blip r:embed="rId3"/>
          <a:stretch>
            <a:fillRect/>
          </a:stretch>
        </p:blipFill>
        <p:spPr>
          <a:xfrm>
            <a:off x="1130300" y="1143000"/>
            <a:ext cx="6883400" cy="2857500"/>
          </a:xfrm>
          <a:prstGeom prst="rect">
            <a:avLst/>
          </a:prstGeom>
        </p:spPr>
      </p:pic>
      <p:sp>
        <p:nvSpPr>
          <p:cNvPr id="4" name="Google Shape;1399;p42">
            <a:extLst>
              <a:ext uri="{FF2B5EF4-FFF2-40B4-BE49-F238E27FC236}">
                <a16:creationId xmlns:a16="http://schemas.microsoft.com/office/drawing/2014/main" id="{8967C39E-E207-099B-A134-7114765A623C}"/>
              </a:ext>
            </a:extLst>
          </p:cNvPr>
          <p:cNvSpPr txBox="1"/>
          <p:nvPr/>
        </p:nvSpPr>
        <p:spPr>
          <a:xfrm>
            <a:off x="829180" y="4898100"/>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Ontario has the highest </a:t>
            </a:r>
            <a:r>
              <a:rPr lang="en-CA" dirty="0">
                <a:solidFill>
                  <a:schemeClr val="dk1"/>
                </a:solidFill>
                <a:latin typeface="Didact Gothic"/>
                <a:ea typeface="Didact Gothic"/>
                <a:cs typeface="Didact Gothic"/>
                <a:sym typeface="Didact Gothic"/>
              </a:rPr>
              <a:t>number of </a:t>
            </a:r>
            <a:r>
              <a:rPr lang="en" dirty="0">
                <a:solidFill>
                  <a:schemeClr val="dk1"/>
                </a:solidFill>
                <a:latin typeface="Didact Gothic"/>
                <a:ea typeface="Didact Gothic"/>
                <a:cs typeface="Didact Gothic"/>
                <a:sym typeface="Didact Gothic"/>
              </a:rPr>
              <a:t>vehicle registrations, by far, while Prince Edward Island has the lowest. </a:t>
            </a:r>
            <a:r>
              <a:rPr lang="en-CA" dirty="0">
                <a:solidFill>
                  <a:schemeClr val="dk1"/>
                </a:solidFill>
                <a:latin typeface="Didact Gothic"/>
                <a:ea typeface="Didact Gothic"/>
                <a:cs typeface="Didact Gothic"/>
                <a:sym typeface="Didact Gothic"/>
              </a:rPr>
              <a:t>Data for Newfoundland and Labrador, Nova Scotia and Alberta are currently not available due to contractual limitations of the existing data-sharing agreement.</a:t>
            </a:r>
            <a:endParaRPr lang="en" dirty="0">
              <a:solidFill>
                <a:schemeClr val="dk1"/>
              </a:solidFill>
              <a:latin typeface="Didact Gothic"/>
              <a:ea typeface="Didact Gothic"/>
              <a:cs typeface="Didact Gothic"/>
              <a:sym typeface="Didact Gothic"/>
            </a:endParaRPr>
          </a:p>
          <a:p>
            <a:pPr marL="0" lvl="0" indent="0" algn="ctr" rtl="0">
              <a:spcBef>
                <a:spcPts val="0"/>
              </a:spcBef>
              <a:spcAft>
                <a:spcPts val="0"/>
              </a:spcAft>
              <a:buNone/>
            </a:pPr>
            <a:endParaRPr b="1" dirty="0">
              <a:solidFill>
                <a:schemeClr val="dk1"/>
              </a:solidFill>
              <a:latin typeface="Didact Gothic"/>
              <a:ea typeface="Didact Gothic"/>
              <a:cs typeface="Didact Gothic"/>
              <a:sym typeface="Didact Gothic"/>
            </a:endParaRPr>
          </a:p>
        </p:txBody>
      </p:sp>
    </p:spTree>
    <p:extLst>
      <p:ext uri="{BB962C8B-B14F-4D97-AF65-F5344CB8AC3E}">
        <p14:creationId xmlns:p14="http://schemas.microsoft.com/office/powerpoint/2010/main" val="39646399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Automotive Industry in Social Media by Slidesgo">
  <a:themeElements>
    <a:clrScheme name="Simple Light">
      <a:dk1>
        <a:srgbClr val="02333F"/>
      </a:dk1>
      <a:lt1>
        <a:srgbClr val="F7F7F7"/>
      </a:lt1>
      <a:dk2>
        <a:srgbClr val="DEE7EE"/>
      </a:dk2>
      <a:lt2>
        <a:srgbClr val="ACB6BF"/>
      </a:lt2>
      <a:accent1>
        <a:srgbClr val="2ECADB"/>
      </a:accent1>
      <a:accent2>
        <a:srgbClr val="5A92AF"/>
      </a:accent2>
      <a:accent3>
        <a:srgbClr val="06738F"/>
      </a:accent3>
      <a:accent4>
        <a:srgbClr val="004659"/>
      </a:accent4>
      <a:accent5>
        <a:srgbClr val="D52122"/>
      </a:accent5>
      <a:accent6>
        <a:srgbClr val="FAB500"/>
      </a:accent6>
      <a:hlink>
        <a:srgbClr val="0233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TotalTime>
  <Words>947</Words>
  <Application>Microsoft Macintosh PowerPoint</Application>
  <PresentationFormat>On-screen Show (16:9)</PresentationFormat>
  <Paragraphs>104</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Wix Madefor Display ExtraBold</vt:lpstr>
      <vt:lpstr>Raleway</vt:lpstr>
      <vt:lpstr>Didact Gothic</vt:lpstr>
      <vt:lpstr>Automotive Industry in Social Media by Slidesgo</vt:lpstr>
      <vt:lpstr>New Vehicle Registration Analysis</vt:lpstr>
      <vt:lpstr>New Vehicle Registration Analysis</vt:lpstr>
      <vt:lpstr>New Vehicle Registration Analysis</vt:lpstr>
      <vt:lpstr>PowerPoint Presentation</vt:lpstr>
      <vt:lpstr>The Process</vt:lpstr>
      <vt:lpstr>The Process</vt:lpstr>
      <vt:lpstr>Data Preparation</vt:lpstr>
      <vt:lpstr>Data Analysis</vt:lpstr>
      <vt:lpstr>Data Analysis</vt:lpstr>
      <vt:lpstr>PowerPoint Presentation</vt:lpstr>
      <vt:lpstr>Data Analysis</vt:lpstr>
      <vt:lpstr>Data Analysis</vt:lpstr>
      <vt:lpstr>Forecasting</vt:lpstr>
      <vt:lpstr>Challenges and 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Industry in Social Media</dc:title>
  <cp:lastModifiedBy>Prashansa Thapa</cp:lastModifiedBy>
  <cp:revision>19</cp:revision>
  <cp:lastPrinted>2024-04-11T21:47:04Z</cp:lastPrinted>
  <dcterms:modified xsi:type="dcterms:W3CDTF">2024-04-11T23:05:46Z</dcterms:modified>
</cp:coreProperties>
</file>