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75" r:id="rId2"/>
    <p:sldId id="257" r:id="rId3"/>
    <p:sldId id="276" r:id="rId4"/>
    <p:sldId id="277" r:id="rId5"/>
    <p:sldId id="278" r:id="rId6"/>
    <p:sldId id="279" r:id="rId7"/>
    <p:sldId id="28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40" d="100"/>
          <a:sy n="14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B5056FB-7996-450E-A09D-2220F2120C7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36A0E29D-8756-CD49-8931-C8D280637C8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272-7A2A-1A4B-BD7E-2BDC057E19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6079" y="1757614"/>
            <a:ext cx="93806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6600" b="1" strike="noStrike" spc="-1" dirty="0" smtClean="0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Events</a:t>
            </a:r>
            <a:endParaRPr lang="en-IN" sz="6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14480"/>
            <a:ext cx="8227080" cy="62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048" y="871056"/>
            <a:ext cx="8227080" cy="37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JavaScript Events?</a:t>
            </a:r>
            <a:b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JavaScript's interaction with HTML is handled through events that occur when the user or the browser manipulates a page.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page loads, it is called an event. When the user clicks a button, that click too is an event. Other examples include events like pressing any key, closing a window, resizing a window, etc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Events list – 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Body or frame level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onLoad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onunload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 level events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onchange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onsubmit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onreset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onselect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onblur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onfocus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Key board events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-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onkeydown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onkeypress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onkeyup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Others events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onclick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ondblclick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onmousedown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onmousemove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onmouseout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onmouseover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IN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onmouseup</a:t>
            </a:r>
            <a:r>
              <a:rPr lang="en-IN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04920" y="4915080"/>
            <a:ext cx="835560" cy="16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441077B-EFF5-49C4-99E2-7706855CB7ED}" type="slidenum">
              <a:rPr lang="en-IN" sz="1200" b="0" strike="noStrike" spc="-1">
                <a:solidFill>
                  <a:srgbClr val="022D3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14480"/>
            <a:ext cx="8227080" cy="62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048" y="871056"/>
            <a:ext cx="8227080" cy="37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hat is events handlers?</a:t>
            </a:r>
            <a:b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IN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piece of code executed when an event occurs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Browser assign a default handler for few events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IN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Eg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Link 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There are a lot of different types of events that can occur, for example:</a:t>
            </a:r>
          </a:p>
          <a:p>
            <a:pPr marL="39591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user clicking the mouse over a certain element or hovering the cursor over a certain element.</a:t>
            </a:r>
          </a:p>
          <a:p>
            <a:pPr marL="39591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user pressing a key on the keyboard.</a:t>
            </a:r>
          </a:p>
          <a:p>
            <a:pPr marL="39591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user resizing or closing the browser window.</a:t>
            </a:r>
          </a:p>
          <a:p>
            <a:pPr marL="39591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web page finishing </a:t>
            </a:r>
            <a:r>
              <a:rPr lang="en-IN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loading.A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form being submitted.</a:t>
            </a:r>
          </a:p>
          <a:p>
            <a:pPr marL="39591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video being played, or paused, or finishing </a:t>
            </a:r>
            <a:r>
              <a:rPr lang="en-IN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play.An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error occurring. </a:t>
            </a:r>
            <a:b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04920" y="4915080"/>
            <a:ext cx="835560" cy="16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441077B-EFF5-49C4-99E2-7706855CB7ED}" type="slidenum">
              <a:rPr lang="en-IN" sz="1200" b="0" strike="noStrike" spc="-1">
                <a:solidFill>
                  <a:srgbClr val="022D3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61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14480"/>
            <a:ext cx="8227080" cy="62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048" y="871056"/>
            <a:ext cx="8227080" cy="37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define </a:t>
            </a: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handlers?</a:t>
            </a: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Classic 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&lt;button id="</a:t>
            </a:r>
            <a:r>
              <a:rPr lang="en-I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myButton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 </a:t>
            </a:r>
            <a:r>
              <a:rPr lang="en-I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onclick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="alert(1);"&gt;    My Button&lt;/button</a:t>
            </a: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Registering 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 handlers using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addEventListener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</a:t>
            </a:r>
            <a:b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lang="en-I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window.document.querySelector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("#</a:t>
            </a:r>
            <a:r>
              <a:rPr lang="en-I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myButton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").</a:t>
            </a:r>
            <a:r>
              <a:rPr lang="en-I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addEventListener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("click", function(){ </a:t>
            </a:r>
            <a:endParaRPr lang="en-I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alert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("clicked</a:t>
            </a: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");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}, 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false</a:t>
            </a: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Cancelling Default 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window.document.querySelector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("a").</a:t>
            </a:r>
            <a:r>
              <a:rPr lang="en-I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onclick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function(){    </a:t>
            </a:r>
            <a:endParaRPr lang="en-I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alert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("Welcome to </a:t>
            </a:r>
            <a:r>
              <a:rPr lang="en-I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QNimate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");    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return </a:t>
            </a: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</a:t>
            </a: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}</a:t>
            </a:r>
            <a:endParaRPr lang="en-IN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04920" y="4915080"/>
            <a:ext cx="835560" cy="16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441077B-EFF5-49C4-99E2-7706855CB7ED}" type="slidenum">
              <a:rPr lang="en-IN" sz="1200" b="0" strike="noStrike" spc="-1">
                <a:solidFill>
                  <a:srgbClr val="022D3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425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14480"/>
            <a:ext cx="8227080" cy="62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048" y="871056"/>
            <a:ext cx="8227080" cy="37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</a:t>
            </a:r>
            <a:r>
              <a:rPr lang="en-I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 Propagation?</a:t>
            </a: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you click on an HTML element then all of its parent elements along with it receive a action event.</a:t>
            </a:r>
            <a:b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 this and </a:t>
            </a:r>
            <a:r>
              <a:rPr lang="en-IN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event.target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using example.</a:t>
            </a:r>
            <a:b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event.target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is the “target” element that initiated the event, it doesn’t change through the bubbling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process.this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is the “current” element, the one that has a currently running handler on it.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04920" y="4915080"/>
            <a:ext cx="835560" cy="16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441077B-EFF5-49C4-99E2-7706855CB7ED}" type="slidenum">
              <a:rPr lang="en-IN" sz="1200" b="0" strike="noStrike" spc="-1">
                <a:solidFill>
                  <a:srgbClr val="022D3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27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14480"/>
            <a:ext cx="8227080" cy="62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048" y="871056"/>
            <a:ext cx="8227080" cy="37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</a:t>
            </a:r>
            <a:r>
              <a:rPr lang="en-I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 </a:t>
            </a: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handlers as bubbling And </a:t>
            </a:r>
            <a:r>
              <a:rPr lang="en-IN" sz="2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captureing</a:t>
            </a:r>
            <a:r>
              <a:rPr lang="en-I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br>
              <a:rPr lang="en-I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register handlers using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addEventListener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(), we have the choice to choose whether a handler comes under bubble or capture phase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the last parameter is true then it comes under capturing and if its false then bubbling.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04920" y="4915080"/>
            <a:ext cx="835560" cy="16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441077B-EFF5-49C4-99E2-7706855CB7ED}" type="slidenum">
              <a:rPr lang="en-IN" sz="1200" b="0" strike="noStrike" spc="-1">
                <a:solidFill>
                  <a:srgbClr val="022D3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25" y="2350926"/>
            <a:ext cx="3582925" cy="27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8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14480"/>
            <a:ext cx="8227080" cy="62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048" y="871056"/>
            <a:ext cx="8227080" cy="37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0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Stopping Propagation?</a:t>
            </a: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 propagation can be stopped using two ways: returning false in classic method or using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stopPropagation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 in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addEventListener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 method. As soon as one of this is called the propagation stop there. 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04920" y="4915080"/>
            <a:ext cx="835560" cy="16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441077B-EFF5-49C4-99E2-7706855CB7ED}" type="slidenum">
              <a:rPr lang="en-IN" sz="1200" b="0" strike="noStrike" spc="-1">
                <a:solidFill>
                  <a:srgbClr val="022D3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734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Presentation4standard16x9</Template>
  <TotalTime>6079</TotalTime>
  <Words>46</Words>
  <Application>Microsoft Macintosh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DejaVu Sans</vt:lpstr>
      <vt:lpstr>Gill Sans MT</vt:lpstr>
      <vt:lpstr>Times New Roman</vt:lpstr>
      <vt:lpstr>Arial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Niyuj Enterprise Software Solutions Pvt Ltd</dc:title>
  <dc:subject/>
  <dc:creator>Rajvi Dalal</dc:creator>
  <dc:description/>
  <cp:lastModifiedBy>Prashant Patil</cp:lastModifiedBy>
  <cp:revision>109</cp:revision>
  <dcterms:created xsi:type="dcterms:W3CDTF">2015-07-22T06:21:39Z</dcterms:created>
  <dcterms:modified xsi:type="dcterms:W3CDTF">2018-12-07T06:58:56Z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