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heme/theme4.xml" ContentType="application/vnd.openxmlformats-officedocument.them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1" r:id="rId2"/>
    <p:sldMasterId id="2147483760" r:id="rId3"/>
  </p:sldMasterIdLst>
  <p:notesMasterIdLst>
    <p:notesMasterId r:id="rId13"/>
  </p:notesMasterIdLst>
  <p:sldIdLst>
    <p:sldId id="266" r:id="rId4"/>
    <p:sldId id="267" r:id="rId5"/>
    <p:sldId id="264" r:id="rId6"/>
    <p:sldId id="257" r:id="rId7"/>
    <p:sldId id="272" r:id="rId8"/>
    <p:sldId id="273" r:id="rId9"/>
    <p:sldId id="275" r:id="rId10"/>
    <p:sldId id="274" r:id="rId11"/>
    <p:sldId id="258" r:id="rId12"/>
  </p:sldIdLst>
  <p:sldSz cx="9144000" cy="5143500" type="screen16x9"/>
  <p:notesSz cx="6858000" cy="9144000"/>
  <p:defaultTextStyle>
    <a:defPPr>
      <a:defRPr lang="en-US"/>
    </a:defPPr>
    <a:lvl1pPr marL="0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4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8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4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4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87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81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80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77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83"/>
  </p:normalViewPr>
  <p:slideViewPr>
    <p:cSldViewPr>
      <p:cViewPr varScale="1">
        <p:scale>
          <a:sx n="102" d="100"/>
          <a:sy n="102" d="100"/>
        </p:scale>
        <p:origin x="176" y="7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A8222-86A1-462D-958D-AB7445A32A95}" type="datetimeFigureOut">
              <a:rPr lang="en-US" smtClean="0"/>
              <a:t>4/21/18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43054-722F-4A7F-B2F5-D2B76C759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08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94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98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94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94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87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81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80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777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slideMaster" Target="../slideMasters/slideMaster3.xml"/><Relationship Id="rId5" Type="http://schemas.openxmlformats.org/officeDocument/2006/relationships/tags" Target="../tags/tag48.xml"/><Relationship Id="rId10" Type="http://schemas.openxmlformats.org/officeDocument/2006/relationships/tags" Target="../tags/tag53.xml"/><Relationship Id="rId4" Type="http://schemas.openxmlformats.org/officeDocument/2006/relationships/tags" Target="../tags/tag47.xml"/><Relationship Id="rId9" Type="http://schemas.openxmlformats.org/officeDocument/2006/relationships/tags" Target="../tags/tag5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slideMaster" Target="../slideMasters/slideMaster3.xml"/><Relationship Id="rId5" Type="http://schemas.openxmlformats.org/officeDocument/2006/relationships/tags" Target="../tags/tag58.xml"/><Relationship Id="rId10" Type="http://schemas.openxmlformats.org/officeDocument/2006/relationships/tags" Target="../tags/tag63.xml"/><Relationship Id="rId4" Type="http://schemas.openxmlformats.org/officeDocument/2006/relationships/tags" Target="../tags/tag57.xml"/><Relationship Id="rId9" Type="http://schemas.openxmlformats.org/officeDocument/2006/relationships/tags" Target="../tags/tag6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slideMaster" Target="../slideMasters/slideMaster3.xml"/><Relationship Id="rId5" Type="http://schemas.openxmlformats.org/officeDocument/2006/relationships/tags" Target="../tags/tag68.xml"/><Relationship Id="rId10" Type="http://schemas.openxmlformats.org/officeDocument/2006/relationships/tags" Target="../tags/tag73.xml"/><Relationship Id="rId4" Type="http://schemas.openxmlformats.org/officeDocument/2006/relationships/tags" Target="../tags/tag67.xml"/><Relationship Id="rId9" Type="http://schemas.openxmlformats.org/officeDocument/2006/relationships/tags" Target="../tags/tag7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slideMaster" Target="../slideMasters/slideMaster3.xml"/><Relationship Id="rId5" Type="http://schemas.openxmlformats.org/officeDocument/2006/relationships/tags" Target="../tags/tag78.xml"/><Relationship Id="rId10" Type="http://schemas.openxmlformats.org/officeDocument/2006/relationships/tags" Target="../tags/tag83.xml"/><Relationship Id="rId4" Type="http://schemas.openxmlformats.org/officeDocument/2006/relationships/tags" Target="../tags/tag77.xml"/><Relationship Id="rId9" Type="http://schemas.openxmlformats.org/officeDocument/2006/relationships/tags" Target="../tags/tag8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slideMaster" Target="../slideMasters/slideMaster3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5" Type="http://schemas.openxmlformats.org/officeDocument/2006/relationships/tags" Target="../tags/tag88.xml"/><Relationship Id="rId10" Type="http://schemas.openxmlformats.org/officeDocument/2006/relationships/tags" Target="../tags/tag93.xml"/><Relationship Id="rId4" Type="http://schemas.openxmlformats.org/officeDocument/2006/relationships/tags" Target="../tags/tag87.xml"/><Relationship Id="rId9" Type="http://schemas.openxmlformats.org/officeDocument/2006/relationships/tags" Target="../tags/tag9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slideMaster" Target="../slideMasters/slideMaster3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9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9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9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138.xml"/><Relationship Id="rId7" Type="http://schemas.openxmlformats.org/officeDocument/2006/relationships/tags" Target="../tags/tag142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ge Number"/>
          <p:cNvSpPr txBox="1"/>
          <p:nvPr userDrawn="1">
            <p:custDataLst>
              <p:tags r:id="rId1"/>
            </p:custDataLst>
          </p:nvPr>
        </p:nvSpPr>
        <p:spPr bwMode="gray">
          <a:xfrm>
            <a:off x="8361231" y="4821882"/>
            <a:ext cx="290945" cy="7040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 defTabSz="816095">
              <a:lnSpc>
                <a:spcPts val="801"/>
              </a:lnSpc>
            </a:pPr>
            <a:endParaRPr lang="en-GB" sz="700" noProof="1">
              <a:solidFill>
                <a:srgbClr val="000000"/>
              </a:solidFill>
            </a:endParaRPr>
          </a:p>
        </p:txBody>
      </p:sp>
      <p:sp>
        <p:nvSpPr>
          <p:cNvPr id="20" name="Section Footer"/>
          <p:cNvSpPr txBox="1"/>
          <p:nvPr userDrawn="1">
            <p:custDataLst>
              <p:tags r:id="rId2"/>
            </p:custDataLst>
          </p:nvPr>
        </p:nvSpPr>
        <p:spPr bwMode="gray">
          <a:xfrm>
            <a:off x="481091" y="4706751"/>
            <a:ext cx="4015047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816095"/>
            <a:endParaRPr lang="en-GB" sz="700" noProof="1">
              <a:solidFill>
                <a:srgbClr val="000000"/>
              </a:solidFill>
            </a:endParaRPr>
          </a:p>
        </p:txBody>
      </p:sp>
      <p:sp>
        <p:nvSpPr>
          <p:cNvPr id="29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4638502" y="4799346"/>
            <a:ext cx="2951018" cy="1077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816095"/>
            <a:endParaRPr lang="en-GB" sz="700" noProof="1">
              <a:solidFill>
                <a:srgbClr val="000000"/>
              </a:solidFill>
            </a:endParaRPr>
          </a:p>
        </p:txBody>
      </p:sp>
      <p:sp>
        <p:nvSpPr>
          <p:cNvPr id="19" name="Presentation 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488632" y="4634952"/>
            <a:ext cx="7340138" cy="10772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816095"/>
            <a:endParaRPr lang="en-GB" sz="700" noProof="1">
              <a:solidFill>
                <a:srgbClr val="000000"/>
              </a:solidFill>
            </a:endParaRPr>
          </a:p>
        </p:txBody>
      </p:sp>
      <p:sp>
        <p:nvSpPr>
          <p:cNvPr id="18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482145" y="4586792"/>
            <a:ext cx="65" cy="1667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816095">
              <a:lnSpc>
                <a:spcPts val="1282"/>
              </a:lnSpc>
            </a:pPr>
            <a:endParaRPr lang="en-GB" sz="1300" noProof="1">
              <a:solidFill>
                <a:srgbClr val="000000"/>
              </a:solidFill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 bwMode="gray">
          <a:xfrm>
            <a:off x="482139" y="562759"/>
            <a:ext cx="4987636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816095"/>
            <a:endParaRPr lang="en-GB" sz="7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2999513" y="340617"/>
            <a:ext cx="5652655" cy="1077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816095"/>
            <a:r>
              <a:rPr lang="en-GB" sz="700" noProof="1">
                <a:solidFill>
                  <a:srgbClr val="000000"/>
                </a:solidFill>
              </a:rPr>
              <a:t>1/21/2015 C:\Users\amalak001\Desktop\SAOC\Benchmark\Benchmark Report\Full Report\Final\21012015_SAOC Benchmark Report.pptx</a:t>
            </a:r>
          </a:p>
        </p:txBody>
      </p:sp>
      <p:cxnSp>
        <p:nvCxnSpPr>
          <p:cNvPr id="24" name="Frame Line"/>
          <p:cNvCxnSpPr/>
          <p:nvPr userDrawn="1"/>
        </p:nvCxnSpPr>
        <p:spPr bwMode="gray">
          <a:xfrm flipV="1">
            <a:off x="346368" y="680014"/>
            <a:ext cx="8312729" cy="95294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15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Insert banner statement here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 bwMode="gray">
          <a:xfrm>
            <a:off x="482138" y="1464384"/>
            <a:ext cx="4023360" cy="2922719"/>
          </a:xfrm>
        </p:spPr>
        <p:txBody>
          <a:bodyPr tIns="0" bIns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 bwMode="gray">
          <a:xfrm>
            <a:off x="4638502" y="1464384"/>
            <a:ext cx="4023360" cy="2922719"/>
          </a:xfrm>
        </p:spPr>
        <p:txBody>
          <a:bodyPr tIns="0" bIns="0"/>
          <a:lstStyle>
            <a:lvl5pPr>
              <a:defRPr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9" name="Page Number"/>
          <p:cNvSpPr txBox="1"/>
          <p:nvPr userDrawn="1">
            <p:custDataLst>
              <p:tags r:id="rId3"/>
            </p:custDataLst>
          </p:nvPr>
        </p:nvSpPr>
        <p:spPr bwMode="gray">
          <a:xfrm>
            <a:off x="8361223" y="4822788"/>
            <a:ext cx="290945" cy="7040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 defTabSz="674258">
              <a:lnSpc>
                <a:spcPts val="662"/>
              </a:lnSpc>
            </a:pPr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40" name="Section Footer"/>
          <p:cNvSpPr txBox="1"/>
          <p:nvPr userDrawn="1">
            <p:custDataLst>
              <p:tags r:id="rId4"/>
            </p:custDataLst>
          </p:nvPr>
        </p:nvSpPr>
        <p:spPr bwMode="gray">
          <a:xfrm>
            <a:off x="481092" y="4722813"/>
            <a:ext cx="4015048" cy="916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17" name="Disclaimer" hidden="1"/>
          <p:cNvSpPr txBox="1"/>
          <p:nvPr userDrawn="1">
            <p:custDataLst>
              <p:tags r:id="rId5"/>
            </p:custDataLst>
          </p:nvPr>
        </p:nvSpPr>
        <p:spPr>
          <a:xfrm>
            <a:off x="4638502" y="4815408"/>
            <a:ext cx="2951018" cy="916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43" name="Presentation Disclaimer" hidden="1"/>
          <p:cNvSpPr txBox="1"/>
          <p:nvPr userDrawn="1">
            <p:custDataLst>
              <p:tags r:id="rId6"/>
            </p:custDataLst>
          </p:nvPr>
        </p:nvSpPr>
        <p:spPr>
          <a:xfrm>
            <a:off x="488632" y="4634951"/>
            <a:ext cx="7340138" cy="916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41" name="Executive Summary" hidden="1"/>
          <p:cNvSpPr txBox="1"/>
          <p:nvPr userDrawn="1">
            <p:custDataLst>
              <p:tags r:id="rId7"/>
            </p:custDataLst>
          </p:nvPr>
        </p:nvSpPr>
        <p:spPr>
          <a:xfrm>
            <a:off x="482137" y="4586792"/>
            <a:ext cx="65" cy="1410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74258">
              <a:lnSpc>
                <a:spcPts val="1059"/>
              </a:lnSpc>
            </a:pPr>
            <a:endParaRPr lang="en-GB" sz="1100" noProof="1">
              <a:solidFill>
                <a:srgbClr val="000000"/>
              </a:solidFill>
            </a:endParaRPr>
          </a:p>
        </p:txBody>
      </p:sp>
      <p:sp>
        <p:nvSpPr>
          <p:cNvPr id="24" name="Draft stamp"/>
          <p:cNvSpPr txBox="1"/>
          <p:nvPr userDrawn="1">
            <p:custDataLst>
              <p:tags r:id="rId8"/>
            </p:custDataLst>
          </p:nvPr>
        </p:nvSpPr>
        <p:spPr bwMode="gray">
          <a:xfrm>
            <a:off x="8427568" y="532504"/>
            <a:ext cx="221216" cy="1222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674258"/>
            <a:r>
              <a:rPr lang="en-GB" sz="8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9"/>
            </p:custDataLst>
          </p:nvPr>
        </p:nvSpPr>
        <p:spPr bwMode="gray">
          <a:xfrm>
            <a:off x="482138" y="562760"/>
            <a:ext cx="4987637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10"/>
            </p:custDataLst>
          </p:nvPr>
        </p:nvSpPr>
        <p:spPr>
          <a:xfrm>
            <a:off x="2999513" y="356681"/>
            <a:ext cx="5652655" cy="916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674258"/>
            <a:r>
              <a:rPr lang="en-GB" sz="600" noProof="1">
                <a:solidFill>
                  <a:srgbClr val="000000"/>
                </a:solidFill>
              </a:rPr>
              <a:t>12/05/2015 C:\Users\kbohoudi002\Documents\Documenten\Projects\OM\MoH\MoH - National E-Health Current State Assessment_20150512.pptx</a:t>
            </a:r>
          </a:p>
        </p:txBody>
      </p:sp>
      <p:cxnSp>
        <p:nvCxnSpPr>
          <p:cNvPr id="19" name="Frame Line"/>
          <p:cNvCxnSpPr/>
          <p:nvPr userDrawn="1"/>
        </p:nvCxnSpPr>
        <p:spPr bwMode="gray">
          <a:xfrm flipV="1">
            <a:off x="346364" y="680014"/>
            <a:ext cx="8312729" cy="95294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55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Insert banner statement here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 bwMode="gray">
          <a:xfrm>
            <a:off x="482140" y="1464384"/>
            <a:ext cx="5403272" cy="2922719"/>
          </a:xfrm>
        </p:spPr>
        <p:txBody>
          <a:bodyPr tIns="0" bIns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 bwMode="gray">
          <a:xfrm>
            <a:off x="6026728" y="1464384"/>
            <a:ext cx="2635135" cy="2922719"/>
          </a:xfrm>
        </p:spPr>
        <p:txBody>
          <a:bodyPr tIns="0" bIns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6" name="Page Number"/>
          <p:cNvSpPr txBox="1"/>
          <p:nvPr userDrawn="1">
            <p:custDataLst>
              <p:tags r:id="rId3"/>
            </p:custDataLst>
          </p:nvPr>
        </p:nvSpPr>
        <p:spPr bwMode="gray">
          <a:xfrm>
            <a:off x="8361223" y="4822788"/>
            <a:ext cx="290945" cy="7040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 defTabSz="674258">
              <a:lnSpc>
                <a:spcPts val="662"/>
              </a:lnSpc>
            </a:pPr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7" name="Section Footer"/>
          <p:cNvSpPr txBox="1"/>
          <p:nvPr userDrawn="1">
            <p:custDataLst>
              <p:tags r:id="rId4"/>
            </p:custDataLst>
          </p:nvPr>
        </p:nvSpPr>
        <p:spPr bwMode="gray">
          <a:xfrm>
            <a:off x="481092" y="4722813"/>
            <a:ext cx="4015048" cy="916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17" name="Disclaimer" hidden="1"/>
          <p:cNvSpPr txBox="1"/>
          <p:nvPr userDrawn="1">
            <p:custDataLst>
              <p:tags r:id="rId5"/>
            </p:custDataLst>
          </p:nvPr>
        </p:nvSpPr>
        <p:spPr>
          <a:xfrm>
            <a:off x="4638502" y="4815408"/>
            <a:ext cx="2951018" cy="916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31" name="Presentation Disclaimer" hidden="1"/>
          <p:cNvSpPr txBox="1"/>
          <p:nvPr userDrawn="1">
            <p:custDataLst>
              <p:tags r:id="rId6"/>
            </p:custDataLst>
          </p:nvPr>
        </p:nvSpPr>
        <p:spPr>
          <a:xfrm>
            <a:off x="488632" y="4634951"/>
            <a:ext cx="7340138" cy="916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7"/>
            </p:custDataLst>
          </p:nvPr>
        </p:nvSpPr>
        <p:spPr>
          <a:xfrm>
            <a:off x="482137" y="4586792"/>
            <a:ext cx="65" cy="1410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74258">
              <a:lnSpc>
                <a:spcPts val="1059"/>
              </a:lnSpc>
            </a:pPr>
            <a:endParaRPr lang="en-GB" sz="1100" noProof="1">
              <a:solidFill>
                <a:srgbClr val="000000"/>
              </a:solidFill>
            </a:endParaRPr>
          </a:p>
        </p:txBody>
      </p:sp>
      <p:sp>
        <p:nvSpPr>
          <p:cNvPr id="24" name="Draft stamp"/>
          <p:cNvSpPr txBox="1"/>
          <p:nvPr userDrawn="1">
            <p:custDataLst>
              <p:tags r:id="rId8"/>
            </p:custDataLst>
          </p:nvPr>
        </p:nvSpPr>
        <p:spPr bwMode="gray">
          <a:xfrm>
            <a:off x="8427568" y="532504"/>
            <a:ext cx="221216" cy="1222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674258"/>
            <a:r>
              <a:rPr lang="en-GB" sz="8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9"/>
            </p:custDataLst>
          </p:nvPr>
        </p:nvSpPr>
        <p:spPr bwMode="gray">
          <a:xfrm>
            <a:off x="482138" y="562760"/>
            <a:ext cx="4987637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10"/>
            </p:custDataLst>
          </p:nvPr>
        </p:nvSpPr>
        <p:spPr>
          <a:xfrm>
            <a:off x="2999513" y="356681"/>
            <a:ext cx="5652655" cy="916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674258"/>
            <a:r>
              <a:rPr lang="en-GB" sz="600" noProof="1">
                <a:solidFill>
                  <a:srgbClr val="000000"/>
                </a:solidFill>
              </a:rPr>
              <a:t>12/05/2015 C:\Users\kbohoudi002\Documents\Documenten\Projects\OM\MoH\MoH - National E-Health Current State Assessment_20150512.pptx</a:t>
            </a:r>
          </a:p>
        </p:txBody>
      </p:sp>
      <p:cxnSp>
        <p:nvCxnSpPr>
          <p:cNvPr id="20" name="Frame Line"/>
          <p:cNvCxnSpPr/>
          <p:nvPr userDrawn="1"/>
        </p:nvCxnSpPr>
        <p:spPr bwMode="gray">
          <a:xfrm flipV="1">
            <a:off x="346364" y="680014"/>
            <a:ext cx="8312729" cy="95294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207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Insert banner statement here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 bwMode="gray">
          <a:xfrm>
            <a:off x="482139" y="1464384"/>
            <a:ext cx="2635135" cy="2922719"/>
          </a:xfrm>
        </p:spPr>
        <p:txBody>
          <a:bodyPr tIns="0" bIns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 bwMode="gray">
          <a:xfrm>
            <a:off x="3258590" y="1464384"/>
            <a:ext cx="5403272" cy="2922719"/>
          </a:xfrm>
        </p:spPr>
        <p:txBody>
          <a:bodyPr tIns="0" bIns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6" name="Page Number"/>
          <p:cNvSpPr txBox="1"/>
          <p:nvPr userDrawn="1">
            <p:custDataLst>
              <p:tags r:id="rId3"/>
            </p:custDataLst>
          </p:nvPr>
        </p:nvSpPr>
        <p:spPr bwMode="gray">
          <a:xfrm>
            <a:off x="8361223" y="4822788"/>
            <a:ext cx="290945" cy="7040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 defTabSz="674258">
              <a:lnSpc>
                <a:spcPts val="662"/>
              </a:lnSpc>
            </a:pPr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7" name="Section Footer"/>
          <p:cNvSpPr txBox="1"/>
          <p:nvPr userDrawn="1">
            <p:custDataLst>
              <p:tags r:id="rId4"/>
            </p:custDataLst>
          </p:nvPr>
        </p:nvSpPr>
        <p:spPr bwMode="gray">
          <a:xfrm>
            <a:off x="481092" y="4722813"/>
            <a:ext cx="4015048" cy="916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17" name="Disclaimer" hidden="1"/>
          <p:cNvSpPr txBox="1"/>
          <p:nvPr userDrawn="1">
            <p:custDataLst>
              <p:tags r:id="rId5"/>
            </p:custDataLst>
          </p:nvPr>
        </p:nvSpPr>
        <p:spPr>
          <a:xfrm>
            <a:off x="4638502" y="4815408"/>
            <a:ext cx="2951018" cy="916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31" name="Presentation Disclaimer" hidden="1"/>
          <p:cNvSpPr txBox="1"/>
          <p:nvPr userDrawn="1">
            <p:custDataLst>
              <p:tags r:id="rId6"/>
            </p:custDataLst>
          </p:nvPr>
        </p:nvSpPr>
        <p:spPr>
          <a:xfrm>
            <a:off x="488632" y="4634951"/>
            <a:ext cx="7340138" cy="916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7"/>
            </p:custDataLst>
          </p:nvPr>
        </p:nvSpPr>
        <p:spPr>
          <a:xfrm>
            <a:off x="482137" y="4586792"/>
            <a:ext cx="65" cy="1410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74258">
              <a:lnSpc>
                <a:spcPts val="1059"/>
              </a:lnSpc>
            </a:pPr>
            <a:endParaRPr lang="en-GB" sz="1100" noProof="1">
              <a:solidFill>
                <a:srgbClr val="000000"/>
              </a:solidFill>
            </a:endParaRPr>
          </a:p>
        </p:txBody>
      </p:sp>
      <p:sp>
        <p:nvSpPr>
          <p:cNvPr id="24" name="Draft stamp"/>
          <p:cNvSpPr txBox="1"/>
          <p:nvPr userDrawn="1">
            <p:custDataLst>
              <p:tags r:id="rId8"/>
            </p:custDataLst>
          </p:nvPr>
        </p:nvSpPr>
        <p:spPr bwMode="gray">
          <a:xfrm>
            <a:off x="8427568" y="532504"/>
            <a:ext cx="221216" cy="1222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674258"/>
            <a:r>
              <a:rPr lang="en-GB" sz="8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9"/>
            </p:custDataLst>
          </p:nvPr>
        </p:nvSpPr>
        <p:spPr bwMode="gray">
          <a:xfrm>
            <a:off x="482138" y="562760"/>
            <a:ext cx="4987637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10"/>
            </p:custDataLst>
          </p:nvPr>
        </p:nvSpPr>
        <p:spPr>
          <a:xfrm>
            <a:off x="2999513" y="356681"/>
            <a:ext cx="5652655" cy="916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674258"/>
            <a:r>
              <a:rPr lang="en-GB" sz="600" noProof="1">
                <a:solidFill>
                  <a:srgbClr val="000000"/>
                </a:solidFill>
              </a:rPr>
              <a:t>12/05/2015 C:\Users\kbohoudi002\Documents\Documenten\Projects\OM\MoH\MoH - National E-Health Current State Assessment_20150512.pptx</a:t>
            </a:r>
          </a:p>
        </p:txBody>
      </p:sp>
      <p:cxnSp>
        <p:nvCxnSpPr>
          <p:cNvPr id="20" name="Frame Line"/>
          <p:cNvCxnSpPr/>
          <p:nvPr userDrawn="1"/>
        </p:nvCxnSpPr>
        <p:spPr bwMode="gray">
          <a:xfrm flipV="1">
            <a:off x="346364" y="680014"/>
            <a:ext cx="8312729" cy="95294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63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Insert banner statement here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 bwMode="gray">
          <a:xfrm>
            <a:off x="482138" y="1464385"/>
            <a:ext cx="4023360" cy="1409924"/>
          </a:xfrm>
        </p:spPr>
        <p:txBody>
          <a:bodyPr tIns="0" bIns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 bwMode="gray">
          <a:xfrm>
            <a:off x="482138" y="2977180"/>
            <a:ext cx="4023360" cy="1409924"/>
          </a:xfrm>
        </p:spPr>
        <p:txBody>
          <a:bodyPr tIns="0" bIns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 bwMode="gray">
          <a:xfrm>
            <a:off x="4638502" y="1464384"/>
            <a:ext cx="4023360" cy="2922719"/>
          </a:xfrm>
        </p:spPr>
        <p:txBody>
          <a:bodyPr tIns="0" bIns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0" name="Section Footer"/>
          <p:cNvSpPr txBox="1"/>
          <p:nvPr userDrawn="1">
            <p:custDataLst>
              <p:tags r:id="rId4"/>
            </p:custDataLst>
          </p:nvPr>
        </p:nvSpPr>
        <p:spPr bwMode="gray">
          <a:xfrm>
            <a:off x="481092" y="4722813"/>
            <a:ext cx="4015048" cy="916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44" name="Disclaimer" hidden="1"/>
          <p:cNvSpPr txBox="1"/>
          <p:nvPr userDrawn="1">
            <p:custDataLst>
              <p:tags r:id="rId5"/>
            </p:custDataLst>
          </p:nvPr>
        </p:nvSpPr>
        <p:spPr>
          <a:xfrm>
            <a:off x="4638502" y="4815408"/>
            <a:ext cx="2951018" cy="916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43" name="Presentation Disclaimer" hidden="1"/>
          <p:cNvSpPr txBox="1"/>
          <p:nvPr userDrawn="1">
            <p:custDataLst>
              <p:tags r:id="rId6"/>
            </p:custDataLst>
          </p:nvPr>
        </p:nvSpPr>
        <p:spPr>
          <a:xfrm>
            <a:off x="488632" y="4634951"/>
            <a:ext cx="7340138" cy="916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31" name="Executive Summary" hidden="1"/>
          <p:cNvSpPr txBox="1"/>
          <p:nvPr userDrawn="1">
            <p:custDataLst>
              <p:tags r:id="rId7"/>
            </p:custDataLst>
          </p:nvPr>
        </p:nvSpPr>
        <p:spPr>
          <a:xfrm>
            <a:off x="482137" y="4586792"/>
            <a:ext cx="65" cy="1410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74258">
              <a:lnSpc>
                <a:spcPts val="1059"/>
              </a:lnSpc>
            </a:pPr>
            <a:endParaRPr lang="en-GB" sz="1100" noProof="1">
              <a:solidFill>
                <a:srgbClr val="000000"/>
              </a:solidFill>
            </a:endParaRPr>
          </a:p>
        </p:txBody>
      </p:sp>
      <p:sp>
        <p:nvSpPr>
          <p:cNvPr id="26" name="Draft stamp"/>
          <p:cNvSpPr txBox="1"/>
          <p:nvPr userDrawn="1">
            <p:custDataLst>
              <p:tags r:id="rId8"/>
            </p:custDataLst>
          </p:nvPr>
        </p:nvSpPr>
        <p:spPr bwMode="gray">
          <a:xfrm>
            <a:off x="8427568" y="532504"/>
            <a:ext cx="221216" cy="1222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674258"/>
            <a:r>
              <a:rPr lang="en-GB" sz="8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9"/>
            </p:custDataLst>
          </p:nvPr>
        </p:nvSpPr>
        <p:spPr bwMode="gray">
          <a:xfrm>
            <a:off x="482138" y="562760"/>
            <a:ext cx="4987637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5" name="Date/Filepath" hidden="1"/>
          <p:cNvSpPr txBox="1"/>
          <p:nvPr userDrawn="1">
            <p:custDataLst>
              <p:tags r:id="rId10"/>
            </p:custDataLst>
          </p:nvPr>
        </p:nvSpPr>
        <p:spPr>
          <a:xfrm>
            <a:off x="2999513" y="356681"/>
            <a:ext cx="5652655" cy="916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674258"/>
            <a:r>
              <a:rPr lang="en-GB" sz="600" noProof="1">
                <a:solidFill>
                  <a:srgbClr val="000000"/>
                </a:solidFill>
              </a:rPr>
              <a:t>12/05/2015 C:\Users\kbohoudi002\Documents\Documenten\Projects\OM\MoH\MoH - National E-Health Current State Assessment_20150512.pptx</a:t>
            </a:r>
          </a:p>
        </p:txBody>
      </p:sp>
      <p:cxnSp>
        <p:nvCxnSpPr>
          <p:cNvPr id="17" name="Frame Line"/>
          <p:cNvCxnSpPr/>
          <p:nvPr userDrawn="1"/>
        </p:nvCxnSpPr>
        <p:spPr bwMode="gray">
          <a:xfrm flipV="1">
            <a:off x="346364" y="680014"/>
            <a:ext cx="8312729" cy="95294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609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dirty="0"/>
              <a:t>Insert banner statement here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 bwMode="gray">
          <a:xfrm>
            <a:off x="482138" y="1464384"/>
            <a:ext cx="4023360" cy="292271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 bwMode="gray">
          <a:xfrm>
            <a:off x="4638502" y="1464385"/>
            <a:ext cx="4023360" cy="140992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 bwMode="gray">
          <a:xfrm>
            <a:off x="4638502" y="2977180"/>
            <a:ext cx="4023360" cy="140992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2" name="Page Number"/>
          <p:cNvSpPr txBox="1"/>
          <p:nvPr userDrawn="1">
            <p:custDataLst>
              <p:tags r:id="rId4"/>
            </p:custDataLst>
          </p:nvPr>
        </p:nvSpPr>
        <p:spPr bwMode="gray">
          <a:xfrm>
            <a:off x="8361223" y="4822788"/>
            <a:ext cx="290945" cy="7040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 defTabSz="674258">
              <a:lnSpc>
                <a:spcPts val="662"/>
              </a:lnSpc>
            </a:pPr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3" name="Section Footer"/>
          <p:cNvSpPr txBox="1"/>
          <p:nvPr userDrawn="1">
            <p:custDataLst>
              <p:tags r:id="rId5"/>
            </p:custDataLst>
          </p:nvPr>
        </p:nvSpPr>
        <p:spPr bwMode="gray">
          <a:xfrm>
            <a:off x="481092" y="4722813"/>
            <a:ext cx="4015048" cy="916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7" name="Disclaimer" hidden="1"/>
          <p:cNvSpPr txBox="1"/>
          <p:nvPr userDrawn="1">
            <p:custDataLst>
              <p:tags r:id="rId6"/>
            </p:custDataLst>
          </p:nvPr>
        </p:nvSpPr>
        <p:spPr>
          <a:xfrm>
            <a:off x="4638502" y="4815408"/>
            <a:ext cx="2951018" cy="916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6" name="Presentation Disclaimer" hidden="1"/>
          <p:cNvSpPr txBox="1"/>
          <p:nvPr userDrawn="1">
            <p:custDataLst>
              <p:tags r:id="rId7"/>
            </p:custDataLst>
          </p:nvPr>
        </p:nvSpPr>
        <p:spPr>
          <a:xfrm>
            <a:off x="488632" y="4634951"/>
            <a:ext cx="7340138" cy="916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8"/>
            </p:custDataLst>
          </p:nvPr>
        </p:nvSpPr>
        <p:spPr>
          <a:xfrm>
            <a:off x="482137" y="4586792"/>
            <a:ext cx="65" cy="1410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74258">
              <a:lnSpc>
                <a:spcPts val="1059"/>
              </a:lnSpc>
            </a:pPr>
            <a:endParaRPr lang="en-GB" sz="1100" noProof="1">
              <a:solidFill>
                <a:srgbClr val="000000"/>
              </a:solidFill>
            </a:endParaRPr>
          </a:p>
        </p:txBody>
      </p:sp>
      <p:sp>
        <p:nvSpPr>
          <p:cNvPr id="19" name="Draft stamp"/>
          <p:cNvSpPr txBox="1"/>
          <p:nvPr userDrawn="1">
            <p:custDataLst>
              <p:tags r:id="rId9"/>
            </p:custDataLst>
          </p:nvPr>
        </p:nvSpPr>
        <p:spPr bwMode="gray">
          <a:xfrm>
            <a:off x="8427568" y="532504"/>
            <a:ext cx="221216" cy="1222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674258"/>
            <a:r>
              <a:rPr lang="en-GB" sz="8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10"/>
            </p:custDataLst>
          </p:nvPr>
        </p:nvSpPr>
        <p:spPr bwMode="gray">
          <a:xfrm>
            <a:off x="482138" y="562760"/>
            <a:ext cx="4987637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11"/>
            </p:custDataLst>
          </p:nvPr>
        </p:nvSpPr>
        <p:spPr>
          <a:xfrm>
            <a:off x="2999513" y="356681"/>
            <a:ext cx="5652655" cy="916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674258"/>
            <a:r>
              <a:rPr lang="en-GB" sz="600" noProof="1">
                <a:solidFill>
                  <a:srgbClr val="000000"/>
                </a:solidFill>
              </a:rPr>
              <a:t>12/05/2015 C:\Users\kbohoudi002\Documents\Documenten\Projects\OM\MoH\MoH - National E-Health Current State Assessment_20150512.pptx</a:t>
            </a:r>
          </a:p>
        </p:txBody>
      </p:sp>
      <p:cxnSp>
        <p:nvCxnSpPr>
          <p:cNvPr id="29" name="Frame Line"/>
          <p:cNvCxnSpPr/>
          <p:nvPr userDrawn="1"/>
        </p:nvCxnSpPr>
        <p:spPr bwMode="gray">
          <a:xfrm flipV="1">
            <a:off x="346364" y="680014"/>
            <a:ext cx="8312729" cy="95294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853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Insert banner statement here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 bwMode="gray">
          <a:xfrm>
            <a:off x="482139" y="1464384"/>
            <a:ext cx="2635135" cy="2922719"/>
          </a:xfrm>
        </p:spPr>
        <p:txBody>
          <a:bodyPr tIns="0" bIns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 bwMode="gray">
          <a:xfrm>
            <a:off x="3258590" y="1464384"/>
            <a:ext cx="2635135" cy="2922719"/>
          </a:xfrm>
        </p:spPr>
        <p:txBody>
          <a:bodyPr tIns="0" bIns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 bwMode="gray">
          <a:xfrm>
            <a:off x="6026728" y="1464384"/>
            <a:ext cx="2635135" cy="2922719"/>
          </a:xfrm>
        </p:spPr>
        <p:txBody>
          <a:bodyPr tIns="0" bIns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7" name="Page Number"/>
          <p:cNvSpPr txBox="1"/>
          <p:nvPr userDrawn="1">
            <p:custDataLst>
              <p:tags r:id="rId4"/>
            </p:custDataLst>
          </p:nvPr>
        </p:nvSpPr>
        <p:spPr bwMode="gray">
          <a:xfrm>
            <a:off x="8361223" y="4822788"/>
            <a:ext cx="290945" cy="7040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 defTabSz="674258">
              <a:lnSpc>
                <a:spcPts val="662"/>
              </a:lnSpc>
            </a:pPr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9" name="Section Footer"/>
          <p:cNvSpPr txBox="1"/>
          <p:nvPr userDrawn="1">
            <p:custDataLst>
              <p:tags r:id="rId5"/>
            </p:custDataLst>
          </p:nvPr>
        </p:nvSpPr>
        <p:spPr bwMode="gray">
          <a:xfrm>
            <a:off x="481092" y="4722813"/>
            <a:ext cx="4015048" cy="916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17" name="Disclaimer" hidden="1"/>
          <p:cNvSpPr txBox="1"/>
          <p:nvPr userDrawn="1">
            <p:custDataLst>
              <p:tags r:id="rId6"/>
            </p:custDataLst>
          </p:nvPr>
        </p:nvSpPr>
        <p:spPr>
          <a:xfrm>
            <a:off x="4638502" y="4815408"/>
            <a:ext cx="2951018" cy="916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32" name="Presentation Disclaimer" hidden="1"/>
          <p:cNvSpPr txBox="1"/>
          <p:nvPr userDrawn="1">
            <p:custDataLst>
              <p:tags r:id="rId7"/>
            </p:custDataLst>
          </p:nvPr>
        </p:nvSpPr>
        <p:spPr>
          <a:xfrm>
            <a:off x="488632" y="4634951"/>
            <a:ext cx="7340138" cy="916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8"/>
            </p:custDataLst>
          </p:nvPr>
        </p:nvSpPr>
        <p:spPr>
          <a:xfrm>
            <a:off x="482137" y="4586792"/>
            <a:ext cx="65" cy="1410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74258">
              <a:lnSpc>
                <a:spcPts val="1059"/>
              </a:lnSpc>
            </a:pPr>
            <a:endParaRPr lang="en-GB" sz="1100" noProof="1">
              <a:solidFill>
                <a:srgbClr val="000000"/>
              </a:solidFill>
            </a:endParaRPr>
          </a:p>
        </p:txBody>
      </p:sp>
      <p:sp>
        <p:nvSpPr>
          <p:cNvPr id="25" name="Draft stamp"/>
          <p:cNvSpPr txBox="1"/>
          <p:nvPr userDrawn="1">
            <p:custDataLst>
              <p:tags r:id="rId9"/>
            </p:custDataLst>
          </p:nvPr>
        </p:nvSpPr>
        <p:spPr bwMode="gray">
          <a:xfrm>
            <a:off x="8427568" y="532504"/>
            <a:ext cx="221216" cy="1222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674258"/>
            <a:r>
              <a:rPr lang="en-GB" sz="8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8" name="Section Header"/>
          <p:cNvSpPr txBox="1"/>
          <p:nvPr userDrawn="1">
            <p:custDataLst>
              <p:tags r:id="rId10"/>
            </p:custDataLst>
          </p:nvPr>
        </p:nvSpPr>
        <p:spPr bwMode="gray">
          <a:xfrm>
            <a:off x="482138" y="562760"/>
            <a:ext cx="4987637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11"/>
            </p:custDataLst>
          </p:nvPr>
        </p:nvSpPr>
        <p:spPr>
          <a:xfrm>
            <a:off x="2999513" y="356681"/>
            <a:ext cx="5652655" cy="916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674258"/>
            <a:r>
              <a:rPr lang="en-GB" sz="600" noProof="1">
                <a:solidFill>
                  <a:srgbClr val="000000"/>
                </a:solidFill>
              </a:rPr>
              <a:t>12/05/2015 C:\Users\kbohoudi002\Documents\Documenten\Projects\OM\MoH\MoH - National E-Health Current State Assessment_20150512.pptx</a:t>
            </a:r>
          </a:p>
        </p:txBody>
      </p:sp>
      <p:cxnSp>
        <p:nvCxnSpPr>
          <p:cNvPr id="20" name="Frame Line"/>
          <p:cNvCxnSpPr/>
          <p:nvPr userDrawn="1"/>
        </p:nvCxnSpPr>
        <p:spPr bwMode="gray">
          <a:xfrm flipV="1">
            <a:off x="346364" y="680014"/>
            <a:ext cx="8312729" cy="95294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365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Insert banner statement here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 bwMode="gray">
          <a:xfrm>
            <a:off x="482138" y="1464385"/>
            <a:ext cx="4023360" cy="1409924"/>
          </a:xfrm>
        </p:spPr>
        <p:txBody>
          <a:bodyPr tIns="0" bIns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638502" y="1464385"/>
            <a:ext cx="4023360" cy="1409924"/>
          </a:xfrm>
        </p:spPr>
        <p:txBody>
          <a:bodyPr tIns="0" bIns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 bwMode="gray">
          <a:xfrm>
            <a:off x="482138" y="2977180"/>
            <a:ext cx="4023360" cy="1409924"/>
          </a:xfrm>
        </p:spPr>
        <p:txBody>
          <a:bodyPr tIns="0" bIns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 bwMode="gray">
          <a:xfrm>
            <a:off x="4638502" y="2977180"/>
            <a:ext cx="4023360" cy="1409924"/>
          </a:xfrm>
        </p:spPr>
        <p:txBody>
          <a:bodyPr tIns="0" bIns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7" name="Page Number"/>
          <p:cNvSpPr txBox="1"/>
          <p:nvPr userDrawn="1">
            <p:custDataLst>
              <p:tags r:id="rId1"/>
            </p:custDataLst>
          </p:nvPr>
        </p:nvSpPr>
        <p:spPr bwMode="gray">
          <a:xfrm>
            <a:off x="8361223" y="4822788"/>
            <a:ext cx="290945" cy="7040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 defTabSz="674258">
              <a:lnSpc>
                <a:spcPts val="662"/>
              </a:lnSpc>
            </a:pPr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9" name="Section Footer"/>
          <p:cNvSpPr txBox="1"/>
          <p:nvPr userDrawn="1">
            <p:custDataLst>
              <p:tags r:id="rId2"/>
            </p:custDataLst>
          </p:nvPr>
        </p:nvSpPr>
        <p:spPr bwMode="gray">
          <a:xfrm>
            <a:off x="481092" y="4722813"/>
            <a:ext cx="4015048" cy="916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18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4638502" y="4815408"/>
            <a:ext cx="2951018" cy="916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33" name="Presentation 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488632" y="4634951"/>
            <a:ext cx="7340138" cy="916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482137" y="4586792"/>
            <a:ext cx="65" cy="1410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74258">
              <a:lnSpc>
                <a:spcPts val="1059"/>
              </a:lnSpc>
            </a:pPr>
            <a:endParaRPr lang="en-GB" sz="1100" noProof="1">
              <a:solidFill>
                <a:srgbClr val="000000"/>
              </a:solidFill>
            </a:endParaRPr>
          </a:p>
        </p:txBody>
      </p:sp>
      <p:sp>
        <p:nvSpPr>
          <p:cNvPr id="32" name="Draft stamp"/>
          <p:cNvSpPr txBox="1"/>
          <p:nvPr userDrawn="1">
            <p:custDataLst>
              <p:tags r:id="rId6"/>
            </p:custDataLst>
          </p:nvPr>
        </p:nvSpPr>
        <p:spPr bwMode="gray">
          <a:xfrm>
            <a:off x="8427568" y="532504"/>
            <a:ext cx="221216" cy="1222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674258"/>
            <a:r>
              <a:rPr lang="en-GB" sz="8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7"/>
            </p:custDataLst>
          </p:nvPr>
        </p:nvSpPr>
        <p:spPr bwMode="gray">
          <a:xfrm>
            <a:off x="482138" y="562760"/>
            <a:ext cx="4987637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4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2999513" y="356681"/>
            <a:ext cx="5652655" cy="916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674258"/>
            <a:r>
              <a:rPr lang="en-GB" sz="600" noProof="1">
                <a:solidFill>
                  <a:srgbClr val="000000"/>
                </a:solidFill>
              </a:rPr>
              <a:t>12/05/2015 C:\Users\kbohoudi002\Documents\Documenten\Projects\OM\MoH\MoH - National E-Health Current State Assessment_20150512.pptx</a:t>
            </a:r>
          </a:p>
        </p:txBody>
      </p:sp>
      <p:cxnSp>
        <p:nvCxnSpPr>
          <p:cNvPr id="22" name="Frame Line"/>
          <p:cNvCxnSpPr/>
          <p:nvPr userDrawn="1"/>
        </p:nvCxnSpPr>
        <p:spPr bwMode="gray">
          <a:xfrm flipV="1">
            <a:off x="346364" y="680014"/>
            <a:ext cx="8312729" cy="95294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533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Top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Insert banner statement here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 bwMode="gray">
          <a:xfrm>
            <a:off x="482139" y="1464385"/>
            <a:ext cx="8179724" cy="140992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482138" y="2977180"/>
            <a:ext cx="4023360" cy="140992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 bwMode="gray">
          <a:xfrm>
            <a:off x="4638502" y="2977180"/>
            <a:ext cx="4023360" cy="140992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2" name="Page Number"/>
          <p:cNvSpPr txBox="1"/>
          <p:nvPr userDrawn="1">
            <p:custDataLst>
              <p:tags r:id="rId1"/>
            </p:custDataLst>
          </p:nvPr>
        </p:nvSpPr>
        <p:spPr bwMode="gray">
          <a:xfrm>
            <a:off x="8361223" y="4822788"/>
            <a:ext cx="290945" cy="7040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 defTabSz="674258">
              <a:lnSpc>
                <a:spcPts val="662"/>
              </a:lnSpc>
            </a:pPr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3" name="Section Footer"/>
          <p:cNvSpPr txBox="1"/>
          <p:nvPr userDrawn="1">
            <p:custDataLst>
              <p:tags r:id="rId2"/>
            </p:custDataLst>
          </p:nvPr>
        </p:nvSpPr>
        <p:spPr bwMode="gray">
          <a:xfrm>
            <a:off x="481092" y="4722813"/>
            <a:ext cx="4015048" cy="916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4638502" y="4815408"/>
            <a:ext cx="2951018" cy="916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6" name="Presentation 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488632" y="4634951"/>
            <a:ext cx="7340138" cy="916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482137" y="4586792"/>
            <a:ext cx="65" cy="1410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74258">
              <a:lnSpc>
                <a:spcPts val="1059"/>
              </a:lnSpc>
            </a:pPr>
            <a:endParaRPr lang="en-GB" sz="1100" noProof="1">
              <a:solidFill>
                <a:srgbClr val="000000"/>
              </a:solidFill>
            </a:endParaRPr>
          </a:p>
        </p:txBody>
      </p:sp>
      <p:sp>
        <p:nvSpPr>
          <p:cNvPr id="19" name="Draft stamp"/>
          <p:cNvSpPr txBox="1"/>
          <p:nvPr userDrawn="1">
            <p:custDataLst>
              <p:tags r:id="rId6"/>
            </p:custDataLst>
          </p:nvPr>
        </p:nvSpPr>
        <p:spPr bwMode="gray">
          <a:xfrm>
            <a:off x="8427568" y="532504"/>
            <a:ext cx="221216" cy="1222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674258"/>
            <a:r>
              <a:rPr lang="en-GB" sz="8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7"/>
            </p:custDataLst>
          </p:nvPr>
        </p:nvSpPr>
        <p:spPr bwMode="gray">
          <a:xfrm>
            <a:off x="482138" y="562760"/>
            <a:ext cx="4987637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2999513" y="356681"/>
            <a:ext cx="5652655" cy="916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674258"/>
            <a:r>
              <a:rPr lang="en-GB" sz="600" noProof="1">
                <a:solidFill>
                  <a:srgbClr val="000000"/>
                </a:solidFill>
              </a:rPr>
              <a:t>12/05/2015 C:\Users\kbohoudi002\Documents\Documenten\Projects\OM\MoH\MoH - National E-Health Current State Assessment_20150512.pptx</a:t>
            </a:r>
          </a:p>
        </p:txBody>
      </p:sp>
      <p:cxnSp>
        <p:nvCxnSpPr>
          <p:cNvPr id="29" name="Frame Line"/>
          <p:cNvCxnSpPr/>
          <p:nvPr userDrawn="1"/>
        </p:nvCxnSpPr>
        <p:spPr bwMode="gray">
          <a:xfrm flipV="1">
            <a:off x="346364" y="680014"/>
            <a:ext cx="8312729" cy="95294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748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Bottom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Insert banner statement here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 bwMode="gray">
          <a:xfrm>
            <a:off x="482138" y="1464385"/>
            <a:ext cx="4023360" cy="140992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4638502" y="1464385"/>
            <a:ext cx="4023360" cy="140992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 bwMode="gray">
          <a:xfrm>
            <a:off x="482023" y="2977180"/>
            <a:ext cx="8179724" cy="140992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4638502" y="4815408"/>
            <a:ext cx="2951018" cy="916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6" name="Presentation Disclaimer" hidden="1"/>
          <p:cNvSpPr txBox="1"/>
          <p:nvPr userDrawn="1">
            <p:custDataLst>
              <p:tags r:id="rId2"/>
            </p:custDataLst>
          </p:nvPr>
        </p:nvSpPr>
        <p:spPr>
          <a:xfrm>
            <a:off x="488632" y="4634951"/>
            <a:ext cx="7340138" cy="916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3"/>
            </p:custDataLst>
          </p:nvPr>
        </p:nvSpPr>
        <p:spPr>
          <a:xfrm>
            <a:off x="482137" y="4586792"/>
            <a:ext cx="65" cy="1410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74258">
              <a:lnSpc>
                <a:spcPts val="1059"/>
              </a:lnSpc>
            </a:pPr>
            <a:endParaRPr lang="en-GB" sz="1100" noProof="1">
              <a:solidFill>
                <a:srgbClr val="000000"/>
              </a:solidFill>
            </a:endParaRPr>
          </a:p>
        </p:txBody>
      </p:sp>
      <p:sp>
        <p:nvSpPr>
          <p:cNvPr id="19" name="Draft stamp"/>
          <p:cNvSpPr txBox="1"/>
          <p:nvPr userDrawn="1">
            <p:custDataLst>
              <p:tags r:id="rId4"/>
            </p:custDataLst>
          </p:nvPr>
        </p:nvSpPr>
        <p:spPr bwMode="gray">
          <a:xfrm>
            <a:off x="8427568" y="532504"/>
            <a:ext cx="221216" cy="1222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674258"/>
            <a:r>
              <a:rPr lang="en-GB" sz="8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5"/>
            </p:custDataLst>
          </p:nvPr>
        </p:nvSpPr>
        <p:spPr bwMode="gray">
          <a:xfrm>
            <a:off x="482138" y="562760"/>
            <a:ext cx="4987637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6"/>
            </p:custDataLst>
          </p:nvPr>
        </p:nvSpPr>
        <p:spPr>
          <a:xfrm>
            <a:off x="2999513" y="356681"/>
            <a:ext cx="5652655" cy="916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674258"/>
            <a:r>
              <a:rPr lang="en-GB" sz="600" noProof="1">
                <a:solidFill>
                  <a:srgbClr val="000000"/>
                </a:solidFill>
              </a:rPr>
              <a:t>12/05/2015 C:\Users\kbohoudi002\Documents\Documenten\Projects\OM\MoH\MoH - National E-Health Current State Assessment_20150512.pptx</a:t>
            </a:r>
          </a:p>
        </p:txBody>
      </p:sp>
      <p:cxnSp>
        <p:nvCxnSpPr>
          <p:cNvPr id="29" name="Frame Line"/>
          <p:cNvCxnSpPr/>
          <p:nvPr userDrawn="1"/>
        </p:nvCxnSpPr>
        <p:spPr bwMode="gray">
          <a:xfrm flipV="1">
            <a:off x="346364" y="680014"/>
            <a:ext cx="8312729" cy="95294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1405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Insert banner statement here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 bwMode="gray">
          <a:xfrm>
            <a:off x="482139" y="1464385"/>
            <a:ext cx="2635135" cy="1409924"/>
          </a:xfrm>
        </p:spPr>
        <p:txBody>
          <a:bodyPr tIns="0" bIns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256425" y="1464385"/>
            <a:ext cx="2635135" cy="1409924"/>
          </a:xfrm>
        </p:spPr>
        <p:txBody>
          <a:bodyPr tIns="0" bIns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 bwMode="gray">
          <a:xfrm>
            <a:off x="6026728" y="1464385"/>
            <a:ext cx="2635135" cy="1409924"/>
          </a:xfrm>
        </p:spPr>
        <p:txBody>
          <a:bodyPr tIns="0" bIns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 bwMode="gray">
          <a:xfrm>
            <a:off x="482139" y="2977180"/>
            <a:ext cx="2635135" cy="1409924"/>
          </a:xfrm>
        </p:spPr>
        <p:txBody>
          <a:bodyPr tIns="0" bIns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2" name="Content Placeholder 6"/>
          <p:cNvSpPr>
            <a:spLocks noGrp="1"/>
          </p:cNvSpPr>
          <p:nvPr>
            <p:ph sz="quarter" idx="28"/>
          </p:nvPr>
        </p:nvSpPr>
        <p:spPr bwMode="gray">
          <a:xfrm>
            <a:off x="3256425" y="2977180"/>
            <a:ext cx="2635135" cy="1409924"/>
          </a:xfrm>
        </p:spPr>
        <p:txBody>
          <a:bodyPr tIns="0" bIns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4" name="Content Placeholder 7"/>
          <p:cNvSpPr>
            <a:spLocks noGrp="1"/>
          </p:cNvSpPr>
          <p:nvPr>
            <p:ph sz="quarter" idx="29"/>
          </p:nvPr>
        </p:nvSpPr>
        <p:spPr bwMode="gray">
          <a:xfrm>
            <a:off x="6026728" y="2977180"/>
            <a:ext cx="2635135" cy="1409924"/>
          </a:xfrm>
        </p:spPr>
        <p:txBody>
          <a:bodyPr tIns="0" bIns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0" name="Page Number"/>
          <p:cNvSpPr txBox="1"/>
          <p:nvPr userDrawn="1">
            <p:custDataLst>
              <p:tags r:id="rId1"/>
            </p:custDataLst>
          </p:nvPr>
        </p:nvSpPr>
        <p:spPr bwMode="gray">
          <a:xfrm>
            <a:off x="8361223" y="4822788"/>
            <a:ext cx="290945" cy="7040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 defTabSz="674258">
              <a:lnSpc>
                <a:spcPts val="662"/>
              </a:lnSpc>
            </a:pPr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31" name="Section Footer"/>
          <p:cNvSpPr txBox="1"/>
          <p:nvPr userDrawn="1">
            <p:custDataLst>
              <p:tags r:id="rId2"/>
            </p:custDataLst>
          </p:nvPr>
        </p:nvSpPr>
        <p:spPr bwMode="gray">
          <a:xfrm>
            <a:off x="481092" y="4722813"/>
            <a:ext cx="4015048" cy="916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0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4638502" y="4815408"/>
            <a:ext cx="2951018" cy="916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41" name="Presentation 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488632" y="4634951"/>
            <a:ext cx="7340138" cy="916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32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482137" y="4586792"/>
            <a:ext cx="65" cy="1410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74258">
              <a:lnSpc>
                <a:spcPts val="1059"/>
              </a:lnSpc>
            </a:pPr>
            <a:endParaRPr lang="en-GB" sz="1100" noProof="1">
              <a:solidFill>
                <a:srgbClr val="000000"/>
              </a:solidFill>
            </a:endParaRPr>
          </a:p>
        </p:txBody>
      </p:sp>
      <p:sp>
        <p:nvSpPr>
          <p:cNvPr id="37" name="Draft stamp"/>
          <p:cNvSpPr txBox="1"/>
          <p:nvPr userDrawn="1">
            <p:custDataLst>
              <p:tags r:id="rId6"/>
            </p:custDataLst>
          </p:nvPr>
        </p:nvSpPr>
        <p:spPr bwMode="gray">
          <a:xfrm>
            <a:off x="8427568" y="532504"/>
            <a:ext cx="221216" cy="1222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674258"/>
            <a:r>
              <a:rPr lang="en-GB" sz="8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21" name="Section Header"/>
          <p:cNvSpPr txBox="1"/>
          <p:nvPr userDrawn="1">
            <p:custDataLst>
              <p:tags r:id="rId7"/>
            </p:custDataLst>
          </p:nvPr>
        </p:nvSpPr>
        <p:spPr bwMode="gray">
          <a:xfrm>
            <a:off x="482138" y="562760"/>
            <a:ext cx="4987637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33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2999513" y="356681"/>
            <a:ext cx="5652655" cy="916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674258"/>
            <a:r>
              <a:rPr lang="en-GB" sz="600" noProof="1">
                <a:solidFill>
                  <a:srgbClr val="000000"/>
                </a:solidFill>
              </a:rPr>
              <a:t>12/05/2015 C:\Users\kbohoudi002\Documents\Documenten\Projects\OM\MoH\MoH - National E-Health Current State Assessment_20150512.pptx</a:t>
            </a:r>
          </a:p>
        </p:txBody>
      </p:sp>
      <p:cxnSp>
        <p:nvCxnSpPr>
          <p:cNvPr id="24" name="Frame Line"/>
          <p:cNvCxnSpPr/>
          <p:nvPr userDrawn="1"/>
        </p:nvCxnSpPr>
        <p:spPr bwMode="gray">
          <a:xfrm flipV="1">
            <a:off x="346364" y="680014"/>
            <a:ext cx="8312729" cy="95294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77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Insert banner statement here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 bwMode="gray">
          <a:xfrm>
            <a:off x="482140" y="1464385"/>
            <a:ext cx="8179724" cy="2922718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5" name="Page Number"/>
          <p:cNvSpPr txBox="1"/>
          <p:nvPr userDrawn="1">
            <p:custDataLst>
              <p:tags r:id="rId2"/>
            </p:custDataLst>
          </p:nvPr>
        </p:nvSpPr>
        <p:spPr bwMode="gray">
          <a:xfrm>
            <a:off x="8361231" y="4821882"/>
            <a:ext cx="290945" cy="7040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 defTabSz="816095">
              <a:lnSpc>
                <a:spcPts val="801"/>
              </a:lnSpc>
            </a:pPr>
            <a:endParaRPr lang="en-GB" sz="700" noProof="1">
              <a:solidFill>
                <a:srgbClr val="000000"/>
              </a:solidFill>
            </a:endParaRPr>
          </a:p>
        </p:txBody>
      </p:sp>
      <p:sp>
        <p:nvSpPr>
          <p:cNvPr id="20" name="Section Footer"/>
          <p:cNvSpPr txBox="1"/>
          <p:nvPr userDrawn="1">
            <p:custDataLst>
              <p:tags r:id="rId3"/>
            </p:custDataLst>
          </p:nvPr>
        </p:nvSpPr>
        <p:spPr bwMode="gray">
          <a:xfrm>
            <a:off x="481091" y="4706751"/>
            <a:ext cx="4015047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816095"/>
            <a:endParaRPr lang="en-GB" sz="700" noProof="1">
              <a:solidFill>
                <a:srgbClr val="000000"/>
              </a:solidFill>
            </a:endParaRPr>
          </a:p>
        </p:txBody>
      </p:sp>
      <p:sp>
        <p:nvSpPr>
          <p:cNvPr id="29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4638502" y="4799346"/>
            <a:ext cx="2951018" cy="1077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816095"/>
            <a:endParaRPr lang="en-GB" sz="700" noProof="1">
              <a:solidFill>
                <a:srgbClr val="000000"/>
              </a:solidFill>
            </a:endParaRPr>
          </a:p>
        </p:txBody>
      </p:sp>
      <p:sp>
        <p:nvSpPr>
          <p:cNvPr id="19" name="Presentation Disclaimer" hidden="1"/>
          <p:cNvSpPr txBox="1"/>
          <p:nvPr userDrawn="1">
            <p:custDataLst>
              <p:tags r:id="rId5"/>
            </p:custDataLst>
          </p:nvPr>
        </p:nvSpPr>
        <p:spPr>
          <a:xfrm>
            <a:off x="488632" y="4634952"/>
            <a:ext cx="7340138" cy="10772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816095"/>
            <a:endParaRPr lang="en-GB" sz="700" noProof="1">
              <a:solidFill>
                <a:srgbClr val="000000"/>
              </a:solidFill>
            </a:endParaRPr>
          </a:p>
        </p:txBody>
      </p:sp>
      <p:sp>
        <p:nvSpPr>
          <p:cNvPr id="18" name="Executive Summary" hidden="1"/>
          <p:cNvSpPr txBox="1"/>
          <p:nvPr userDrawn="1">
            <p:custDataLst>
              <p:tags r:id="rId6"/>
            </p:custDataLst>
          </p:nvPr>
        </p:nvSpPr>
        <p:spPr>
          <a:xfrm>
            <a:off x="482145" y="4586792"/>
            <a:ext cx="65" cy="1667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816095">
              <a:lnSpc>
                <a:spcPts val="1282"/>
              </a:lnSpc>
            </a:pPr>
            <a:endParaRPr lang="en-GB" sz="1300" noProof="1">
              <a:solidFill>
                <a:srgbClr val="000000"/>
              </a:solidFill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7"/>
            </p:custDataLst>
          </p:nvPr>
        </p:nvSpPr>
        <p:spPr bwMode="gray">
          <a:xfrm>
            <a:off x="482139" y="562759"/>
            <a:ext cx="4987636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816095"/>
            <a:endParaRPr lang="en-GB" sz="7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2999513" y="340617"/>
            <a:ext cx="5652655" cy="1077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816095"/>
            <a:r>
              <a:rPr lang="en-GB" sz="700" noProof="1">
                <a:solidFill>
                  <a:srgbClr val="000000"/>
                </a:solidFill>
              </a:rPr>
              <a:t>1/21/2015 C:\Users\amalak001\Desktop\SAOC\Benchmark\Benchmark Report\Full Report\Final\21012015_SAOC Benchmark Report.pptx</a:t>
            </a:r>
          </a:p>
        </p:txBody>
      </p:sp>
      <p:cxnSp>
        <p:nvCxnSpPr>
          <p:cNvPr id="24" name="Frame Line"/>
          <p:cNvCxnSpPr/>
          <p:nvPr userDrawn="1"/>
        </p:nvCxnSpPr>
        <p:spPr bwMode="gray">
          <a:xfrm flipV="1">
            <a:off x="346368" y="680014"/>
            <a:ext cx="8312729" cy="95294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664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Insert banner statement here</a:t>
            </a:r>
            <a:endParaRPr lang="en-GB" dirty="0"/>
          </a:p>
        </p:txBody>
      </p:sp>
      <p:sp>
        <p:nvSpPr>
          <p:cNvPr id="26" name="Section Footer"/>
          <p:cNvSpPr txBox="1"/>
          <p:nvPr userDrawn="1">
            <p:custDataLst>
              <p:tags r:id="rId1"/>
            </p:custDataLst>
          </p:nvPr>
        </p:nvSpPr>
        <p:spPr bwMode="gray">
          <a:xfrm>
            <a:off x="481092" y="4722813"/>
            <a:ext cx="4015048" cy="916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16" name="Disclaimer" hidden="1"/>
          <p:cNvSpPr txBox="1"/>
          <p:nvPr userDrawn="1">
            <p:custDataLst>
              <p:tags r:id="rId2"/>
            </p:custDataLst>
          </p:nvPr>
        </p:nvSpPr>
        <p:spPr>
          <a:xfrm>
            <a:off x="4638502" y="4815408"/>
            <a:ext cx="2951018" cy="916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30" name="Presentation 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488632" y="4634951"/>
            <a:ext cx="7340138" cy="916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7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482137" y="4586792"/>
            <a:ext cx="65" cy="1410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74258">
              <a:lnSpc>
                <a:spcPts val="1059"/>
              </a:lnSpc>
            </a:pPr>
            <a:endParaRPr lang="en-GB" sz="1100" noProof="1">
              <a:solidFill>
                <a:srgbClr val="000000"/>
              </a:solidFill>
            </a:endParaRPr>
          </a:p>
        </p:txBody>
      </p:sp>
      <p:sp>
        <p:nvSpPr>
          <p:cNvPr id="21" name="Draft stamp"/>
          <p:cNvSpPr txBox="1"/>
          <p:nvPr userDrawn="1">
            <p:custDataLst>
              <p:tags r:id="rId5"/>
            </p:custDataLst>
          </p:nvPr>
        </p:nvSpPr>
        <p:spPr bwMode="gray">
          <a:xfrm>
            <a:off x="8427568" y="532504"/>
            <a:ext cx="221216" cy="1222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674258"/>
            <a:r>
              <a:rPr lang="en-GB" sz="8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4" name="Section Header"/>
          <p:cNvSpPr txBox="1"/>
          <p:nvPr userDrawn="1">
            <p:custDataLst>
              <p:tags r:id="rId6"/>
            </p:custDataLst>
          </p:nvPr>
        </p:nvSpPr>
        <p:spPr bwMode="gray">
          <a:xfrm>
            <a:off x="482138" y="562760"/>
            <a:ext cx="4987637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19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2999513" y="356681"/>
            <a:ext cx="5652655" cy="916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674258"/>
            <a:r>
              <a:rPr lang="en-GB" sz="600" noProof="1">
                <a:solidFill>
                  <a:srgbClr val="000000"/>
                </a:solidFill>
              </a:rPr>
              <a:t>12/05/2015 C:\Users\kbohoudi002\Documents\Documenten\Projects\OM\MoH\MoH - National E-Health Current State Assessment_20150512.pptx</a:t>
            </a:r>
          </a:p>
        </p:txBody>
      </p:sp>
      <p:cxnSp>
        <p:nvCxnSpPr>
          <p:cNvPr id="18" name="Frame Line"/>
          <p:cNvCxnSpPr/>
          <p:nvPr userDrawn="1"/>
        </p:nvCxnSpPr>
        <p:spPr bwMode="gray">
          <a:xfrm flipV="1">
            <a:off x="346364" y="680014"/>
            <a:ext cx="8312729" cy="95294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5560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29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Insert banner statement here</a:t>
            </a:r>
          </a:p>
        </p:txBody>
      </p:sp>
      <p:cxnSp>
        <p:nvCxnSpPr>
          <p:cNvPr id="7" name="Frame Line"/>
          <p:cNvCxnSpPr/>
          <p:nvPr userDrawn="1"/>
        </p:nvCxnSpPr>
        <p:spPr bwMode="gray">
          <a:xfrm flipV="1">
            <a:off x="346364" y="680014"/>
            <a:ext cx="8312729" cy="95294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147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 bwMode="gray">
          <a:xfrm>
            <a:off x="482139" y="1044576"/>
            <a:ext cx="8179724" cy="325882"/>
          </a:xfrm>
        </p:spPr>
        <p:txBody>
          <a:bodyPr wrap="square" tIns="0" bIns="0" anchor="t">
            <a:spAutoFit/>
          </a:bodyPr>
          <a:lstStyle>
            <a:lvl1pPr algn="l">
              <a:defRPr sz="2100" b="1" i="1" cap="none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Section Divider Title</a:t>
            </a:r>
          </a:p>
        </p:txBody>
      </p:sp>
      <p:sp>
        <p:nvSpPr>
          <p:cNvPr id="9" name="Page Number"/>
          <p:cNvSpPr txBox="1"/>
          <p:nvPr userDrawn="1">
            <p:custDataLst>
              <p:tags r:id="rId2"/>
            </p:custDataLst>
          </p:nvPr>
        </p:nvSpPr>
        <p:spPr bwMode="gray">
          <a:xfrm>
            <a:off x="8361223" y="4822788"/>
            <a:ext cx="290945" cy="7040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 defTabSz="674258">
              <a:lnSpc>
                <a:spcPts val="662"/>
              </a:lnSpc>
            </a:pPr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6" name="Section No.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 bwMode="gray">
          <a:xfrm>
            <a:off x="482139" y="719471"/>
            <a:ext cx="8179724" cy="285882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100" b="0" i="0">
                <a:solidFill>
                  <a:schemeClr val="tx1"/>
                </a:solidFill>
                <a:latin typeface="+mj-lt"/>
              </a:defRPr>
            </a:lvl1pPr>
            <a:lvl2pPr marL="3371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742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113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4851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68564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2277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3599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69703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Click to edit Section Divider style</a:t>
            </a:r>
          </a:p>
        </p:txBody>
      </p:sp>
      <p:sp>
        <p:nvSpPr>
          <p:cNvPr id="10" name="Section Footer"/>
          <p:cNvSpPr txBox="1"/>
          <p:nvPr userDrawn="1">
            <p:custDataLst>
              <p:tags r:id="rId4"/>
            </p:custDataLst>
          </p:nvPr>
        </p:nvSpPr>
        <p:spPr bwMode="gray">
          <a:xfrm>
            <a:off x="481092" y="4722813"/>
            <a:ext cx="4015048" cy="916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17" name="Presentation Disclaimer" hidden="1"/>
          <p:cNvSpPr txBox="1"/>
          <p:nvPr userDrawn="1">
            <p:custDataLst>
              <p:tags r:id="rId5"/>
            </p:custDataLst>
          </p:nvPr>
        </p:nvSpPr>
        <p:spPr>
          <a:xfrm>
            <a:off x="488632" y="4634951"/>
            <a:ext cx="7340138" cy="916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11" name="Slide Tags" hidden="1"/>
          <p:cNvSpPr txBox="1"/>
          <p:nvPr userDrawn="1">
            <p:custDataLst>
              <p:tags r:id="rId6"/>
            </p:custDataLst>
          </p:nvPr>
        </p:nvSpPr>
        <p:spPr>
          <a:xfrm>
            <a:off x="0" y="151280"/>
            <a:ext cx="1454728" cy="1813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74258"/>
            <a:r>
              <a:rPr lang="en-GB" sz="7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2" name="Frame Line"/>
          <p:cNvCxnSpPr/>
          <p:nvPr userDrawn="1"/>
        </p:nvCxnSpPr>
        <p:spPr bwMode="gray">
          <a:xfrm flipV="1">
            <a:off x="346364" y="678971"/>
            <a:ext cx="8312729" cy="95294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3058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 bwMode="gray">
          <a:xfrm>
            <a:off x="482139" y="1044975"/>
            <a:ext cx="8179724" cy="325882"/>
          </a:xfrm>
        </p:spPr>
        <p:txBody>
          <a:bodyPr wrap="square" tIns="0" bIns="0" anchor="t">
            <a:spAutoFit/>
          </a:bodyPr>
          <a:lstStyle>
            <a:lvl1pPr algn="l">
              <a:defRPr sz="2100" b="1" i="1" cap="none" baseline="0">
                <a:latin typeface="+mj-lt"/>
              </a:defRPr>
            </a:lvl1pPr>
          </a:lstStyle>
          <a:p>
            <a:r>
              <a:rPr lang="en-GB" noProof="0" dirty="0"/>
              <a:t>Click to add Appendix Divider Title</a:t>
            </a:r>
          </a:p>
        </p:txBody>
      </p:sp>
      <p:sp>
        <p:nvSpPr>
          <p:cNvPr id="11" name="Page Number"/>
          <p:cNvSpPr txBox="1"/>
          <p:nvPr userDrawn="1">
            <p:custDataLst>
              <p:tags r:id="rId2"/>
            </p:custDataLst>
          </p:nvPr>
        </p:nvSpPr>
        <p:spPr bwMode="gray">
          <a:xfrm>
            <a:off x="8361223" y="4822788"/>
            <a:ext cx="290945" cy="7040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 defTabSz="674258">
              <a:lnSpc>
                <a:spcPts val="662"/>
              </a:lnSpc>
            </a:pPr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3" name="Section No.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 bwMode="gray">
          <a:xfrm>
            <a:off x="482139" y="719471"/>
            <a:ext cx="8179724" cy="285882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100" b="0" i="0">
                <a:solidFill>
                  <a:schemeClr val="tx1"/>
                </a:solidFill>
                <a:latin typeface="+mj-lt"/>
              </a:defRPr>
            </a:lvl1pPr>
            <a:lvl2pPr marL="3371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742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113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4851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68564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2277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3599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69703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Click to edit Appendix Divider style</a:t>
            </a:r>
          </a:p>
        </p:txBody>
      </p:sp>
      <p:sp>
        <p:nvSpPr>
          <p:cNvPr id="12" name="Section Footer"/>
          <p:cNvSpPr txBox="1"/>
          <p:nvPr userDrawn="1">
            <p:custDataLst>
              <p:tags r:id="rId4"/>
            </p:custDataLst>
          </p:nvPr>
        </p:nvSpPr>
        <p:spPr bwMode="gray">
          <a:xfrm>
            <a:off x="481092" y="4722813"/>
            <a:ext cx="4015048" cy="916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14" name="Presentation Disclaimer" hidden="1"/>
          <p:cNvSpPr txBox="1"/>
          <p:nvPr userDrawn="1">
            <p:custDataLst>
              <p:tags r:id="rId5"/>
            </p:custDataLst>
          </p:nvPr>
        </p:nvSpPr>
        <p:spPr>
          <a:xfrm>
            <a:off x="488632" y="4634951"/>
            <a:ext cx="7340138" cy="916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16" name="Slide Tags" hidden="1"/>
          <p:cNvSpPr txBox="1"/>
          <p:nvPr userDrawn="1">
            <p:custDataLst>
              <p:tags r:id="rId6"/>
            </p:custDataLst>
          </p:nvPr>
        </p:nvSpPr>
        <p:spPr>
          <a:xfrm>
            <a:off x="0" y="151280"/>
            <a:ext cx="1454728" cy="1813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74258"/>
            <a:r>
              <a:rPr lang="en-GB" sz="7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7" name="Frame Line"/>
          <p:cNvCxnSpPr/>
          <p:nvPr userDrawn="1"/>
        </p:nvCxnSpPr>
        <p:spPr bwMode="gray">
          <a:xfrm flipV="1">
            <a:off x="346364" y="678971"/>
            <a:ext cx="8312729" cy="95294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67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 bwMode="gray">
          <a:xfrm>
            <a:off x="482140" y="1044576"/>
            <a:ext cx="8179724" cy="325882"/>
          </a:xfrm>
        </p:spPr>
        <p:txBody>
          <a:bodyPr wrap="square" tIns="0" bIns="0" anchor="t">
            <a:spAutoFit/>
          </a:bodyPr>
          <a:lstStyle>
            <a:lvl1pPr algn="l">
              <a:defRPr sz="2100" b="1" i="1" cap="none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Section Divider Title</a:t>
            </a:r>
          </a:p>
        </p:txBody>
      </p:sp>
      <p:sp>
        <p:nvSpPr>
          <p:cNvPr id="9" name="Page Number"/>
          <p:cNvSpPr txBox="1"/>
          <p:nvPr userDrawn="1">
            <p:custDataLst>
              <p:tags r:id="rId2"/>
            </p:custDataLst>
          </p:nvPr>
        </p:nvSpPr>
        <p:spPr bwMode="gray">
          <a:xfrm>
            <a:off x="8361230" y="4822788"/>
            <a:ext cx="290945" cy="7040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 defTabSz="674142">
              <a:lnSpc>
                <a:spcPts val="662"/>
              </a:lnSpc>
            </a:pPr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6" name="Section No.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 bwMode="gray">
          <a:xfrm>
            <a:off x="482140" y="719471"/>
            <a:ext cx="8179724" cy="285882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100" b="0" i="0">
                <a:solidFill>
                  <a:schemeClr val="tx1"/>
                </a:solidFill>
                <a:latin typeface="+mj-lt"/>
              </a:defRPr>
            </a:lvl1pPr>
            <a:lvl2pPr marL="33706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741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1121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4828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68535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2241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35949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6965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Click to edit Section Divider style</a:t>
            </a:r>
          </a:p>
        </p:txBody>
      </p:sp>
      <p:sp>
        <p:nvSpPr>
          <p:cNvPr id="10" name="Section Footer"/>
          <p:cNvSpPr txBox="1"/>
          <p:nvPr userDrawn="1">
            <p:custDataLst>
              <p:tags r:id="rId4"/>
            </p:custDataLst>
          </p:nvPr>
        </p:nvSpPr>
        <p:spPr bwMode="gray">
          <a:xfrm>
            <a:off x="481092" y="4722813"/>
            <a:ext cx="4015048" cy="916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674142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17" name="Presentation Disclaimer" hidden="1"/>
          <p:cNvSpPr txBox="1"/>
          <p:nvPr userDrawn="1">
            <p:custDataLst>
              <p:tags r:id="rId5"/>
            </p:custDataLst>
          </p:nvPr>
        </p:nvSpPr>
        <p:spPr>
          <a:xfrm>
            <a:off x="488632" y="4634952"/>
            <a:ext cx="7340138" cy="916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674142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11" name="Slide Tags" hidden="1"/>
          <p:cNvSpPr txBox="1"/>
          <p:nvPr userDrawn="1">
            <p:custDataLst>
              <p:tags r:id="rId6"/>
            </p:custDataLst>
          </p:nvPr>
        </p:nvSpPr>
        <p:spPr>
          <a:xfrm>
            <a:off x="0" y="151280"/>
            <a:ext cx="1454728" cy="176970"/>
          </a:xfrm>
          <a:prstGeom prst="rect">
            <a:avLst/>
          </a:prstGeom>
          <a:noFill/>
        </p:spPr>
        <p:txBody>
          <a:bodyPr wrap="square" lIns="68570" tIns="34289" rIns="68570" bIns="34289" rtlCol="0">
            <a:spAutoFit/>
          </a:bodyPr>
          <a:lstStyle/>
          <a:p>
            <a:pPr defTabSz="674142"/>
            <a:r>
              <a:rPr lang="en-GB" sz="7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2" name="Frame Line"/>
          <p:cNvCxnSpPr/>
          <p:nvPr userDrawn="1"/>
        </p:nvCxnSpPr>
        <p:spPr bwMode="gray">
          <a:xfrm flipV="1">
            <a:off x="346368" y="678973"/>
            <a:ext cx="8312729" cy="95294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22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361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Insert banner statement here</a:t>
            </a:r>
          </a:p>
        </p:txBody>
      </p:sp>
      <p:cxnSp>
        <p:nvCxnSpPr>
          <p:cNvPr id="7" name="Frame Line"/>
          <p:cNvCxnSpPr/>
          <p:nvPr userDrawn="1"/>
        </p:nvCxnSpPr>
        <p:spPr bwMode="gray">
          <a:xfrm flipV="1">
            <a:off x="346368" y="680014"/>
            <a:ext cx="8312729" cy="95294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15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 bwMode="gray">
          <a:xfrm>
            <a:off x="482140" y="1044576"/>
            <a:ext cx="8179724" cy="325882"/>
          </a:xfrm>
        </p:spPr>
        <p:txBody>
          <a:bodyPr wrap="square" tIns="0" bIns="0" anchor="t">
            <a:spAutoFit/>
          </a:bodyPr>
          <a:lstStyle>
            <a:lvl1pPr algn="l">
              <a:defRPr sz="2100" b="1" i="1" cap="none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Section Divider Title</a:t>
            </a:r>
          </a:p>
        </p:txBody>
      </p:sp>
      <p:sp>
        <p:nvSpPr>
          <p:cNvPr id="9" name="Page Number"/>
          <p:cNvSpPr txBox="1"/>
          <p:nvPr userDrawn="1">
            <p:custDataLst>
              <p:tags r:id="rId2"/>
            </p:custDataLst>
          </p:nvPr>
        </p:nvSpPr>
        <p:spPr bwMode="gray">
          <a:xfrm>
            <a:off x="8361227" y="4822788"/>
            <a:ext cx="290945" cy="7040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 defTabSz="674192">
              <a:lnSpc>
                <a:spcPts val="662"/>
              </a:lnSpc>
            </a:pPr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6" name="Section No.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 bwMode="gray">
          <a:xfrm>
            <a:off x="482140" y="719471"/>
            <a:ext cx="8179724" cy="285882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100" b="0" i="0">
                <a:solidFill>
                  <a:schemeClr val="tx1"/>
                </a:solidFill>
                <a:latin typeface="+mj-lt"/>
              </a:defRPr>
            </a:lvl1pPr>
            <a:lvl2pPr marL="33709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7419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112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4838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68547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2257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35966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69676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Click to edit Section Divider style</a:t>
            </a:r>
          </a:p>
        </p:txBody>
      </p:sp>
      <p:sp>
        <p:nvSpPr>
          <p:cNvPr id="10" name="Section Footer"/>
          <p:cNvSpPr txBox="1"/>
          <p:nvPr userDrawn="1">
            <p:custDataLst>
              <p:tags r:id="rId4"/>
            </p:custDataLst>
          </p:nvPr>
        </p:nvSpPr>
        <p:spPr bwMode="gray">
          <a:xfrm>
            <a:off x="481092" y="4722813"/>
            <a:ext cx="4015048" cy="916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674192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17" name="Presentation Disclaimer" hidden="1"/>
          <p:cNvSpPr txBox="1"/>
          <p:nvPr userDrawn="1">
            <p:custDataLst>
              <p:tags r:id="rId5"/>
            </p:custDataLst>
          </p:nvPr>
        </p:nvSpPr>
        <p:spPr>
          <a:xfrm>
            <a:off x="488632" y="4634952"/>
            <a:ext cx="7340138" cy="916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674192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11" name="Slide Tags" hidden="1"/>
          <p:cNvSpPr txBox="1"/>
          <p:nvPr userDrawn="1">
            <p:custDataLst>
              <p:tags r:id="rId6"/>
            </p:custDataLst>
          </p:nvPr>
        </p:nvSpPr>
        <p:spPr>
          <a:xfrm>
            <a:off x="0" y="151280"/>
            <a:ext cx="1454728" cy="176970"/>
          </a:xfrm>
          <a:prstGeom prst="rect">
            <a:avLst/>
          </a:prstGeom>
          <a:noFill/>
        </p:spPr>
        <p:txBody>
          <a:bodyPr wrap="square" lIns="68574" tIns="34289" rIns="68574" bIns="34289" rtlCol="0">
            <a:spAutoFit/>
          </a:bodyPr>
          <a:lstStyle/>
          <a:p>
            <a:pPr defTabSz="674192"/>
            <a:r>
              <a:rPr lang="en-GB" sz="7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2" name="Frame Line"/>
          <p:cNvCxnSpPr/>
          <p:nvPr userDrawn="1"/>
        </p:nvCxnSpPr>
        <p:spPr bwMode="gray">
          <a:xfrm flipV="1">
            <a:off x="346368" y="678973"/>
            <a:ext cx="8312729" cy="95294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5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 bwMode="gray">
          <a:xfrm>
            <a:off x="482140" y="1044975"/>
            <a:ext cx="8179724" cy="325882"/>
          </a:xfrm>
        </p:spPr>
        <p:txBody>
          <a:bodyPr wrap="square" tIns="0" bIns="0" anchor="t">
            <a:spAutoFit/>
          </a:bodyPr>
          <a:lstStyle>
            <a:lvl1pPr algn="l">
              <a:defRPr sz="2100" b="1" i="1" cap="none" baseline="0">
                <a:latin typeface="+mj-lt"/>
              </a:defRPr>
            </a:lvl1pPr>
          </a:lstStyle>
          <a:p>
            <a:r>
              <a:rPr lang="en-GB" noProof="0" dirty="0"/>
              <a:t>Click to add Appendix Divider Title</a:t>
            </a:r>
          </a:p>
        </p:txBody>
      </p:sp>
      <p:sp>
        <p:nvSpPr>
          <p:cNvPr id="11" name="Page Number"/>
          <p:cNvSpPr txBox="1"/>
          <p:nvPr userDrawn="1">
            <p:custDataLst>
              <p:tags r:id="rId2"/>
            </p:custDataLst>
          </p:nvPr>
        </p:nvSpPr>
        <p:spPr bwMode="gray">
          <a:xfrm>
            <a:off x="8361227" y="4822788"/>
            <a:ext cx="290945" cy="7040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 defTabSz="674192">
              <a:lnSpc>
                <a:spcPts val="662"/>
              </a:lnSpc>
            </a:pPr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3" name="Section No.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 bwMode="gray">
          <a:xfrm>
            <a:off x="482140" y="719471"/>
            <a:ext cx="8179724" cy="285882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100" b="0" i="0">
                <a:solidFill>
                  <a:schemeClr val="tx1"/>
                </a:solidFill>
                <a:latin typeface="+mj-lt"/>
              </a:defRPr>
            </a:lvl1pPr>
            <a:lvl2pPr marL="33709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7419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112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4838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68547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2257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35966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69676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Click to edit Appendix Divider style</a:t>
            </a:r>
          </a:p>
        </p:txBody>
      </p:sp>
      <p:sp>
        <p:nvSpPr>
          <p:cNvPr id="12" name="Section Footer"/>
          <p:cNvSpPr txBox="1"/>
          <p:nvPr userDrawn="1">
            <p:custDataLst>
              <p:tags r:id="rId4"/>
            </p:custDataLst>
          </p:nvPr>
        </p:nvSpPr>
        <p:spPr bwMode="gray">
          <a:xfrm>
            <a:off x="481092" y="4722813"/>
            <a:ext cx="4015048" cy="916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674192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14" name="Presentation Disclaimer" hidden="1"/>
          <p:cNvSpPr txBox="1"/>
          <p:nvPr userDrawn="1">
            <p:custDataLst>
              <p:tags r:id="rId5"/>
            </p:custDataLst>
          </p:nvPr>
        </p:nvSpPr>
        <p:spPr>
          <a:xfrm>
            <a:off x="488632" y="4634952"/>
            <a:ext cx="7340138" cy="916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674192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16" name="Slide Tags" hidden="1"/>
          <p:cNvSpPr txBox="1"/>
          <p:nvPr userDrawn="1">
            <p:custDataLst>
              <p:tags r:id="rId6"/>
            </p:custDataLst>
          </p:nvPr>
        </p:nvSpPr>
        <p:spPr>
          <a:xfrm>
            <a:off x="0" y="151280"/>
            <a:ext cx="1454728" cy="176970"/>
          </a:xfrm>
          <a:prstGeom prst="rect">
            <a:avLst/>
          </a:prstGeom>
          <a:noFill/>
        </p:spPr>
        <p:txBody>
          <a:bodyPr wrap="square" lIns="68574" tIns="34289" rIns="68574" bIns="34289" rtlCol="0">
            <a:spAutoFit/>
          </a:bodyPr>
          <a:lstStyle/>
          <a:p>
            <a:pPr defTabSz="674192"/>
            <a:r>
              <a:rPr lang="en-GB" sz="7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7" name="Frame Line"/>
          <p:cNvCxnSpPr/>
          <p:nvPr userDrawn="1"/>
        </p:nvCxnSpPr>
        <p:spPr bwMode="gray">
          <a:xfrm flipV="1">
            <a:off x="346368" y="678973"/>
            <a:ext cx="8312729" cy="95294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94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990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Insert banner statement here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 bwMode="gray">
          <a:xfrm>
            <a:off x="482139" y="1464384"/>
            <a:ext cx="8179724" cy="2922719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0" name="Section Footer"/>
          <p:cNvSpPr txBox="1"/>
          <p:nvPr userDrawn="1">
            <p:custDataLst>
              <p:tags r:id="rId2"/>
            </p:custDataLst>
          </p:nvPr>
        </p:nvSpPr>
        <p:spPr bwMode="gray">
          <a:xfrm>
            <a:off x="481092" y="4722813"/>
            <a:ext cx="4015048" cy="916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9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4638502" y="4815408"/>
            <a:ext cx="2951018" cy="916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19" name="Presentation 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488632" y="4634951"/>
            <a:ext cx="7340138" cy="916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18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482137" y="4586792"/>
            <a:ext cx="65" cy="1410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74258">
              <a:lnSpc>
                <a:spcPts val="1059"/>
              </a:lnSpc>
            </a:pPr>
            <a:endParaRPr lang="en-GB" sz="1100" noProof="1">
              <a:solidFill>
                <a:srgbClr val="000000"/>
              </a:solidFill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 bwMode="gray">
          <a:xfrm>
            <a:off x="482138" y="562760"/>
            <a:ext cx="4987637" cy="9076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674258"/>
            <a:endParaRPr lang="en-GB" sz="6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2999513" y="356681"/>
            <a:ext cx="5652655" cy="916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674258"/>
            <a:r>
              <a:rPr lang="en-GB" sz="600" noProof="1">
                <a:solidFill>
                  <a:srgbClr val="000000"/>
                </a:solidFill>
              </a:rPr>
              <a:t>12/05/2015 C:\Users\kbohoudi002\Documents\Documenten\Projects\OM\MoH\MoH - National E-Health Current State Assessment_20150512.pptx</a:t>
            </a:r>
          </a:p>
        </p:txBody>
      </p:sp>
      <p:cxnSp>
        <p:nvCxnSpPr>
          <p:cNvPr id="24" name="Frame Line"/>
          <p:cNvCxnSpPr/>
          <p:nvPr userDrawn="1"/>
        </p:nvCxnSpPr>
        <p:spPr bwMode="gray">
          <a:xfrm flipV="1">
            <a:off x="346364" y="680014"/>
            <a:ext cx="8312729" cy="95294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52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ags" Target="../tags/tag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tags" Target="../tags/tag2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tags" Target="../tags/tag3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id" hidden="1"/>
          <p:cNvGrpSpPr/>
          <p:nvPr>
            <p:custDataLst>
              <p:tags r:id="rId5"/>
            </p:custDataLst>
          </p:nvPr>
        </p:nvGrpSpPr>
        <p:grpSpPr>
          <a:xfrm>
            <a:off x="482140" y="453840"/>
            <a:ext cx="8179724" cy="4441564"/>
            <a:chOff x="530352" y="685800"/>
            <a:chExt cx="8997696" cy="6711696"/>
          </a:xfrm>
        </p:grpSpPr>
        <p:sp>
          <p:nvSpPr>
            <p:cNvPr id="5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731184">
                <a:defRPr/>
              </a:pPr>
              <a:endParaRPr lang="en-GB" sz="900" dirty="0">
                <a:solidFill>
                  <a:srgbClr val="000000"/>
                </a:solidFill>
              </a:endParaRPr>
            </a:p>
          </p:txBody>
        </p:sp>
        <p:sp>
          <p:nvSpPr>
            <p:cNvPr id="5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731184">
                <a:defRPr/>
              </a:pPr>
              <a:endParaRPr lang="en-GB" sz="900" dirty="0">
                <a:solidFill>
                  <a:srgbClr val="000000"/>
                </a:solidFill>
              </a:endParaRPr>
            </a:p>
          </p:txBody>
        </p: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642168">
                <a:buSzPct val="90000"/>
                <a:defRPr/>
              </a:pPr>
              <a:endParaRPr lang="en-GB" sz="11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58" name="Group 600" hidden="1"/>
            <p:cNvGrpSpPr/>
            <p:nvPr userDrawn="1"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9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" name="Group 500" hidden="1"/>
            <p:cNvGrpSpPr/>
            <p:nvPr userDrawn="1"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8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" name="Group 400" hidden="1"/>
            <p:cNvGrpSpPr/>
            <p:nvPr userDrawn="1"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8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" name="Group 300" hidden="1"/>
            <p:cNvGrpSpPr/>
            <p:nvPr userDrawn="1"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7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" name="Group 200" hidden="1"/>
            <p:cNvGrpSpPr/>
            <p:nvPr userDrawn="1"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7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3" name="Group 100" hidden="1"/>
            <p:cNvGrpSpPr/>
            <p:nvPr userDrawn="1"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6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84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2140" y="756397"/>
            <a:ext cx="8179724" cy="605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140" y="1464385"/>
            <a:ext cx="8179724" cy="29227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2329" y="4792532"/>
            <a:ext cx="1521229" cy="102870"/>
          </a:xfrm>
          <a:prstGeom prst="rect">
            <a:avLst/>
          </a:prstGeom>
        </p:spPr>
        <p:txBody>
          <a:bodyPr vert="horz" lIns="81610" tIns="40805" rIns="81610" bIns="40805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16095"/>
            <a:fld id="{4D5A39AF-FEF5-47AB-AA80-4C0BD4A8B092}" type="slidenum">
              <a:rPr lang="en-GB" smtClean="0">
                <a:solidFill>
                  <a:srgbClr val="000000">
                    <a:tint val="75000"/>
                  </a:srgbClr>
                </a:solidFill>
              </a:rPr>
              <a:pPr defTabSz="816095"/>
              <a:t>‹#›</a:t>
            </a:fld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97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94" r:id="rId2"/>
    <p:sldLayoutId id="2147483796" r:id="rId3"/>
  </p:sldLayoutIdLst>
  <p:txStyles>
    <p:titleStyle>
      <a:lvl1pPr algn="l" defTabSz="816095" rtl="0" eaLnBrk="1" latinLnBrk="0" hangingPunct="1">
        <a:spcBef>
          <a:spcPct val="0"/>
        </a:spcBef>
        <a:buNone/>
        <a:defRPr sz="14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816374" rtl="0" eaLnBrk="1" fontAlgn="base" latinLnBrk="0" hangingPunct="1">
        <a:lnSpc>
          <a:spcPct val="100000"/>
        </a:lnSpc>
        <a:spcBef>
          <a:spcPts val="0"/>
        </a:spcBef>
        <a:spcAft>
          <a:spcPts val="481"/>
        </a:spcAft>
        <a:buClr>
          <a:srgbClr val="000000"/>
        </a:buClr>
        <a:buSzTx/>
        <a:buFont typeface="Wingdings" pitchFamily="2" charset="2"/>
        <a:buNone/>
        <a:tabLst/>
        <a:defRPr sz="9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188201" marR="0" indent="-183113" algn="l" defTabSz="816374" rtl="0" eaLnBrk="1" fontAlgn="base" latinLnBrk="0" hangingPunct="1">
        <a:lnSpc>
          <a:spcPct val="100000"/>
        </a:lnSpc>
        <a:spcBef>
          <a:spcPts val="0"/>
        </a:spcBef>
        <a:spcAft>
          <a:spcPts val="481"/>
        </a:spcAft>
        <a:buClr>
          <a:srgbClr val="000000"/>
        </a:buClr>
        <a:buSzTx/>
        <a:buFont typeface="Times New Roman" pitchFamily="18" charset="0"/>
        <a:buChar char="•"/>
        <a:tabLst/>
        <a:defRPr sz="9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374881" marR="0" indent="-184556" algn="l" defTabSz="816374" rtl="0" eaLnBrk="1" fontAlgn="base" latinLnBrk="0" hangingPunct="1">
        <a:lnSpc>
          <a:spcPct val="100000"/>
        </a:lnSpc>
        <a:spcBef>
          <a:spcPts val="0"/>
        </a:spcBef>
        <a:spcAft>
          <a:spcPts val="481"/>
        </a:spcAft>
        <a:buClr>
          <a:srgbClr val="000000"/>
        </a:buClr>
        <a:buSzTx/>
        <a:buFont typeface="Arial" pitchFamily="34" charset="0"/>
        <a:buChar char="-"/>
        <a:tabLst/>
        <a:defRPr sz="9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556548" marR="0" indent="-184556" algn="l" defTabSz="816374" rtl="0" eaLnBrk="1" fontAlgn="base" latinLnBrk="0" hangingPunct="1">
        <a:lnSpc>
          <a:spcPct val="100000"/>
        </a:lnSpc>
        <a:spcBef>
          <a:spcPts val="0"/>
        </a:spcBef>
        <a:spcAft>
          <a:spcPts val="481"/>
        </a:spcAft>
        <a:buClr>
          <a:srgbClr val="000000"/>
        </a:buClr>
        <a:buSzTx/>
        <a:buFont typeface="Georgia" pitchFamily="18" charset="0"/>
        <a:buChar char="◦"/>
        <a:tabLst/>
        <a:defRPr sz="9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732455" marR="0" indent="-183113" algn="l" defTabSz="816374" rtl="0" eaLnBrk="1" fontAlgn="base" latinLnBrk="0" hangingPunct="1">
        <a:lnSpc>
          <a:spcPct val="100000"/>
        </a:lnSpc>
        <a:spcBef>
          <a:spcPts val="0"/>
        </a:spcBef>
        <a:spcAft>
          <a:spcPts val="481"/>
        </a:spcAft>
        <a:buClr>
          <a:srgbClr val="000000"/>
        </a:buClr>
        <a:buSzTx/>
        <a:buFont typeface="Georgia" pitchFamily="18" charset="0"/>
        <a:buChar char="›"/>
        <a:tabLst/>
        <a:defRPr sz="9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187440" indent="-184556" algn="l" defTabSz="816095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9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374881" indent="-183113" algn="l" defTabSz="816095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9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556548" indent="-183113" algn="l" defTabSz="816095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9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816095" rtl="0" eaLnBrk="1" latinLnBrk="0" hangingPunct="1">
        <a:lnSpc>
          <a:spcPct val="100000"/>
        </a:lnSpc>
        <a:spcBef>
          <a:spcPts val="0"/>
        </a:spcBef>
        <a:spcAft>
          <a:spcPts val="481"/>
        </a:spcAft>
        <a:buFont typeface="Arial" pitchFamily="34" charset="0"/>
        <a:buNone/>
        <a:defRPr lang="en-GB" sz="900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8160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051" algn="l" defTabSz="8160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095" algn="l" defTabSz="8160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152" algn="l" defTabSz="8160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200" algn="l" defTabSz="8160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246" algn="l" defTabSz="8160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297" algn="l" defTabSz="8160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341" algn="l" defTabSz="8160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398" algn="l" defTabSz="8160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id" hidden="1"/>
          <p:cNvGrpSpPr/>
          <p:nvPr>
            <p:custDataLst>
              <p:tags r:id="rId7"/>
            </p:custDataLst>
          </p:nvPr>
        </p:nvGrpSpPr>
        <p:grpSpPr>
          <a:xfrm>
            <a:off x="482140" y="453840"/>
            <a:ext cx="8179724" cy="4441564"/>
            <a:chOff x="530352" y="685800"/>
            <a:chExt cx="8997696" cy="6711696"/>
          </a:xfrm>
        </p:grpSpPr>
        <p:sp>
          <p:nvSpPr>
            <p:cNvPr id="5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604040">
                <a:defRPr/>
              </a:pPr>
              <a:endParaRPr lang="en-GB" sz="700" dirty="0">
                <a:solidFill>
                  <a:srgbClr val="000000"/>
                </a:solidFill>
              </a:endParaRPr>
            </a:p>
          </p:txBody>
        </p:sp>
        <p:sp>
          <p:nvSpPr>
            <p:cNvPr id="5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604040">
                <a:defRPr/>
              </a:pPr>
              <a:endParaRPr lang="en-GB" sz="700" dirty="0">
                <a:solidFill>
                  <a:srgbClr val="000000"/>
                </a:solidFill>
              </a:endParaRPr>
            </a:p>
          </p:txBody>
        </p: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530505">
                <a:buSzPct val="90000"/>
                <a:defRPr/>
              </a:pPr>
              <a:endParaRPr lang="en-GB" sz="9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58" name="Group 600" hidden="1"/>
            <p:cNvGrpSpPr/>
            <p:nvPr userDrawn="1"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9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" name="Group 500" hidden="1"/>
            <p:cNvGrpSpPr/>
            <p:nvPr userDrawn="1"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8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" name="Group 400" hidden="1"/>
            <p:cNvGrpSpPr/>
            <p:nvPr userDrawn="1"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8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" name="Group 300" hidden="1"/>
            <p:cNvGrpSpPr/>
            <p:nvPr userDrawn="1"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7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" name="Group 200" hidden="1"/>
            <p:cNvGrpSpPr/>
            <p:nvPr userDrawn="1"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7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3" name="Group 100" hidden="1"/>
            <p:cNvGrpSpPr/>
            <p:nvPr userDrawn="1"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6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04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2140" y="756397"/>
            <a:ext cx="8179724" cy="605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140" y="1464384"/>
            <a:ext cx="8179724" cy="29227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32324" y="4689662"/>
            <a:ext cx="1521229" cy="102870"/>
          </a:xfrm>
          <a:prstGeom prst="rect">
            <a:avLst/>
          </a:prstGeom>
        </p:spPr>
        <p:txBody>
          <a:bodyPr vert="horz" lIns="76404" tIns="38202" rIns="76404" bIns="38202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674192"/>
            <a:fld id="{19421298-5ECC-4ECF-8253-524571409FFE}" type="datetimeFigureOut">
              <a:rPr lang="en-GB" smtClean="0">
                <a:solidFill>
                  <a:srgbClr val="000000">
                    <a:tint val="75000"/>
                  </a:srgbClr>
                </a:solidFill>
              </a:rPr>
              <a:pPr defTabSz="674192"/>
              <a:t>21/04/2018</a:t>
            </a:fld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2139" y="4689662"/>
            <a:ext cx="5253644" cy="102870"/>
          </a:xfrm>
          <a:prstGeom prst="rect">
            <a:avLst/>
          </a:prstGeom>
        </p:spPr>
        <p:txBody>
          <a:bodyPr vert="horz" lIns="76404" tIns="38202" rIns="76404" bIns="38202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674192"/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2324" y="4792532"/>
            <a:ext cx="1521229" cy="102870"/>
          </a:xfrm>
          <a:prstGeom prst="rect">
            <a:avLst/>
          </a:prstGeom>
        </p:spPr>
        <p:txBody>
          <a:bodyPr vert="horz" lIns="76404" tIns="38202" rIns="76404" bIns="38202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674192"/>
            <a:fld id="{4D5A39AF-FEF5-47AB-AA80-4C0BD4A8B092}" type="slidenum">
              <a:rPr lang="en-GB" smtClean="0">
                <a:solidFill>
                  <a:srgbClr val="000000">
                    <a:tint val="75000"/>
                  </a:srgbClr>
                </a:solidFill>
              </a:rPr>
              <a:pPr defTabSz="674192"/>
              <a:t>‹#›</a:t>
            </a:fld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01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</p:sldLayoutIdLst>
  <p:txStyles>
    <p:titleStyle>
      <a:lvl1pPr algn="l" defTabSz="674192" rtl="0" eaLnBrk="1" latinLnBrk="0" hangingPunct="1">
        <a:spcBef>
          <a:spcPct val="0"/>
        </a:spcBef>
        <a:buNone/>
        <a:defRPr sz="12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674424" rtl="0" eaLnBrk="1" fontAlgn="base" latinLnBrk="0" hangingPunct="1">
        <a:lnSpc>
          <a:spcPct val="100000"/>
        </a:lnSpc>
        <a:spcBef>
          <a:spcPts val="0"/>
        </a:spcBef>
        <a:spcAft>
          <a:spcPts val="397"/>
        </a:spcAft>
        <a:buClr>
          <a:srgbClr val="000000"/>
        </a:buClr>
        <a:buSzTx/>
        <a:buFont typeface="Wingdings" pitchFamily="2" charset="2"/>
        <a:buNone/>
        <a:tabLst/>
        <a:defRPr sz="7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155474" marR="0" indent="-151274" algn="l" defTabSz="674424" rtl="0" eaLnBrk="1" fontAlgn="base" latinLnBrk="0" hangingPunct="1">
        <a:lnSpc>
          <a:spcPct val="100000"/>
        </a:lnSpc>
        <a:spcBef>
          <a:spcPts val="0"/>
        </a:spcBef>
        <a:spcAft>
          <a:spcPts val="397"/>
        </a:spcAft>
        <a:buClr>
          <a:srgbClr val="000000"/>
        </a:buClr>
        <a:buSzTx/>
        <a:buFont typeface="Times New Roman" pitchFamily="18" charset="0"/>
        <a:buChar char="•"/>
        <a:tabLst/>
        <a:defRPr sz="7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309692" marR="0" indent="-152465" algn="l" defTabSz="674424" rtl="0" eaLnBrk="1" fontAlgn="base" latinLnBrk="0" hangingPunct="1">
        <a:lnSpc>
          <a:spcPct val="100000"/>
        </a:lnSpc>
        <a:spcBef>
          <a:spcPts val="0"/>
        </a:spcBef>
        <a:spcAft>
          <a:spcPts val="397"/>
        </a:spcAft>
        <a:buClr>
          <a:srgbClr val="000000"/>
        </a:buClr>
        <a:buSzTx/>
        <a:buFont typeface="Arial" pitchFamily="34" charset="0"/>
        <a:buChar char="-"/>
        <a:tabLst/>
        <a:defRPr sz="7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459773" marR="0" indent="-152465" algn="l" defTabSz="674424" rtl="0" eaLnBrk="1" fontAlgn="base" latinLnBrk="0" hangingPunct="1">
        <a:lnSpc>
          <a:spcPct val="100000"/>
        </a:lnSpc>
        <a:spcBef>
          <a:spcPts val="0"/>
        </a:spcBef>
        <a:spcAft>
          <a:spcPts val="397"/>
        </a:spcAft>
        <a:buClr>
          <a:srgbClr val="000000"/>
        </a:buClr>
        <a:buSzTx/>
        <a:buFont typeface="Georgia" pitchFamily="18" charset="0"/>
        <a:buChar char="◦"/>
        <a:tabLst/>
        <a:defRPr sz="7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605090" marR="0" indent="-151274" algn="l" defTabSz="674424" rtl="0" eaLnBrk="1" fontAlgn="base" latinLnBrk="0" hangingPunct="1">
        <a:lnSpc>
          <a:spcPct val="100000"/>
        </a:lnSpc>
        <a:spcBef>
          <a:spcPts val="0"/>
        </a:spcBef>
        <a:spcAft>
          <a:spcPts val="397"/>
        </a:spcAft>
        <a:buClr>
          <a:srgbClr val="000000"/>
        </a:buClr>
        <a:buSzTx/>
        <a:buFont typeface="Georgia" pitchFamily="18" charset="0"/>
        <a:buChar char="›"/>
        <a:tabLst/>
        <a:defRPr sz="7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154850" indent="-152465" algn="l" defTabSz="67419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7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309692" indent="-151274" algn="l" defTabSz="67419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7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459773" indent="-151274" algn="l" defTabSz="67419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7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674192" rtl="0" eaLnBrk="1" latinLnBrk="0" hangingPunct="1">
        <a:lnSpc>
          <a:spcPct val="100000"/>
        </a:lnSpc>
        <a:spcBef>
          <a:spcPts val="0"/>
        </a:spcBef>
        <a:spcAft>
          <a:spcPts val="397"/>
        </a:spcAft>
        <a:buFont typeface="Arial" pitchFamily="34" charset="0"/>
        <a:buNone/>
        <a:defRPr lang="en-GB" sz="700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674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7094" algn="l" defTabSz="674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4192" algn="l" defTabSz="674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1287" algn="l" defTabSz="674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8382" algn="l" defTabSz="674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5477" algn="l" defTabSz="674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2572" algn="l" defTabSz="674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9668" algn="l" defTabSz="674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6762" algn="l" defTabSz="674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id" hidden="1"/>
          <p:cNvGrpSpPr/>
          <p:nvPr>
            <p:custDataLst>
              <p:tags r:id="rId18"/>
            </p:custDataLst>
          </p:nvPr>
        </p:nvGrpSpPr>
        <p:grpSpPr>
          <a:xfrm>
            <a:off x="482139" y="453839"/>
            <a:ext cx="8179724" cy="4441564"/>
            <a:chOff x="530352" y="685800"/>
            <a:chExt cx="8997696" cy="6711696"/>
          </a:xfrm>
        </p:grpSpPr>
        <p:sp>
          <p:nvSpPr>
            <p:cNvPr id="5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604100">
                <a:defRPr/>
              </a:pPr>
              <a:endParaRPr lang="en-GB" sz="700" dirty="0">
                <a:solidFill>
                  <a:srgbClr val="000000"/>
                </a:solidFill>
              </a:endParaRPr>
            </a:p>
          </p:txBody>
        </p:sp>
        <p:sp>
          <p:nvSpPr>
            <p:cNvPr id="5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604100">
                <a:defRPr/>
              </a:pPr>
              <a:endParaRPr lang="en-GB" sz="700" dirty="0">
                <a:solidFill>
                  <a:srgbClr val="000000"/>
                </a:solidFill>
              </a:endParaRPr>
            </a:p>
          </p:txBody>
        </p: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530557">
                <a:buSzPct val="90000"/>
                <a:defRPr/>
              </a:pPr>
              <a:endParaRPr lang="en-GB" sz="9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58" name="Group 600" hidden="1"/>
            <p:cNvGrpSpPr/>
            <p:nvPr userDrawn="1"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9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" name="Group 500" hidden="1"/>
            <p:cNvGrpSpPr/>
            <p:nvPr userDrawn="1"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8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" name="Group 400" hidden="1"/>
            <p:cNvGrpSpPr/>
            <p:nvPr userDrawn="1"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8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" name="Group 300" hidden="1"/>
            <p:cNvGrpSpPr/>
            <p:nvPr userDrawn="1"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7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" name="Group 200" hidden="1"/>
            <p:cNvGrpSpPr/>
            <p:nvPr userDrawn="1"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7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3" name="Group 100" hidden="1"/>
            <p:cNvGrpSpPr/>
            <p:nvPr userDrawn="1"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6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60410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2139" y="756397"/>
            <a:ext cx="8179724" cy="605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139" y="1464384"/>
            <a:ext cx="8179724" cy="29227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32320" y="4689662"/>
            <a:ext cx="1521229" cy="102870"/>
          </a:xfrm>
          <a:prstGeom prst="rect">
            <a:avLst/>
          </a:prstGeom>
        </p:spPr>
        <p:txBody>
          <a:bodyPr vert="horz" lIns="76412" tIns="38206" rIns="76412" bIns="38206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674258"/>
            <a:fld id="{19421298-5ECC-4ECF-8253-524571409FFE}" type="datetimeFigureOut">
              <a:rPr lang="en-GB" smtClean="0">
                <a:solidFill>
                  <a:srgbClr val="000000">
                    <a:tint val="75000"/>
                  </a:srgbClr>
                </a:solidFill>
              </a:rPr>
              <a:pPr defTabSz="674258"/>
              <a:t>21/04/2018</a:t>
            </a:fld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2139" y="4689662"/>
            <a:ext cx="5253644" cy="102870"/>
          </a:xfrm>
          <a:prstGeom prst="rect">
            <a:avLst/>
          </a:prstGeom>
        </p:spPr>
        <p:txBody>
          <a:bodyPr vert="horz" lIns="76412" tIns="38206" rIns="76412" bIns="38206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674258"/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2320" y="4792532"/>
            <a:ext cx="1521229" cy="102870"/>
          </a:xfrm>
          <a:prstGeom prst="rect">
            <a:avLst/>
          </a:prstGeom>
        </p:spPr>
        <p:txBody>
          <a:bodyPr vert="horz" lIns="76412" tIns="38206" rIns="76412" bIns="38206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674258"/>
            <a:fld id="{4D5A39AF-FEF5-47AB-AA80-4C0BD4A8B092}" type="slidenum">
              <a:rPr lang="en-GB" smtClean="0">
                <a:solidFill>
                  <a:srgbClr val="000000">
                    <a:tint val="75000"/>
                  </a:srgbClr>
                </a:solidFill>
              </a:rPr>
              <a:pPr defTabSz="674258"/>
              <a:t>‹#›</a:t>
            </a:fld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77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674258" rtl="0" eaLnBrk="1" latinLnBrk="0" hangingPunct="1">
        <a:spcBef>
          <a:spcPct val="0"/>
        </a:spcBef>
        <a:buNone/>
        <a:defRPr sz="12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674490" rtl="0" eaLnBrk="1" fontAlgn="base" latinLnBrk="0" hangingPunct="1">
        <a:lnSpc>
          <a:spcPct val="100000"/>
        </a:lnSpc>
        <a:spcBef>
          <a:spcPts val="0"/>
        </a:spcBef>
        <a:spcAft>
          <a:spcPts val="397"/>
        </a:spcAft>
        <a:buClr>
          <a:srgbClr val="000000"/>
        </a:buClr>
        <a:buSzTx/>
        <a:buFont typeface="Wingdings" pitchFamily="2" charset="2"/>
        <a:buNone/>
        <a:tabLst/>
        <a:defRPr sz="7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155490" marR="0" indent="-151288" algn="l" defTabSz="674490" rtl="0" eaLnBrk="1" fontAlgn="base" latinLnBrk="0" hangingPunct="1">
        <a:lnSpc>
          <a:spcPct val="100000"/>
        </a:lnSpc>
        <a:spcBef>
          <a:spcPts val="0"/>
        </a:spcBef>
        <a:spcAft>
          <a:spcPts val="397"/>
        </a:spcAft>
        <a:buClr>
          <a:srgbClr val="000000"/>
        </a:buClr>
        <a:buSzTx/>
        <a:buFont typeface="Times New Roman" pitchFamily="18" charset="0"/>
        <a:buChar char="•"/>
        <a:tabLst/>
        <a:defRPr sz="7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309722" marR="0" indent="-152479" algn="l" defTabSz="674490" rtl="0" eaLnBrk="1" fontAlgn="base" latinLnBrk="0" hangingPunct="1">
        <a:lnSpc>
          <a:spcPct val="100000"/>
        </a:lnSpc>
        <a:spcBef>
          <a:spcPts val="0"/>
        </a:spcBef>
        <a:spcAft>
          <a:spcPts val="397"/>
        </a:spcAft>
        <a:buClr>
          <a:srgbClr val="000000"/>
        </a:buClr>
        <a:buSzTx/>
        <a:buFont typeface="Arial" pitchFamily="34" charset="0"/>
        <a:buChar char="-"/>
        <a:tabLst/>
        <a:defRPr sz="7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459819" marR="0" indent="-152479" algn="l" defTabSz="674490" rtl="0" eaLnBrk="1" fontAlgn="base" latinLnBrk="0" hangingPunct="1">
        <a:lnSpc>
          <a:spcPct val="100000"/>
        </a:lnSpc>
        <a:spcBef>
          <a:spcPts val="0"/>
        </a:spcBef>
        <a:spcAft>
          <a:spcPts val="397"/>
        </a:spcAft>
        <a:buClr>
          <a:srgbClr val="000000"/>
        </a:buClr>
        <a:buSzTx/>
        <a:buFont typeface="Georgia" pitchFamily="18" charset="0"/>
        <a:buChar char="◦"/>
        <a:tabLst/>
        <a:defRPr sz="7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605150" marR="0" indent="-151288" algn="l" defTabSz="674490" rtl="0" eaLnBrk="1" fontAlgn="base" latinLnBrk="0" hangingPunct="1">
        <a:lnSpc>
          <a:spcPct val="100000"/>
        </a:lnSpc>
        <a:spcBef>
          <a:spcPts val="0"/>
        </a:spcBef>
        <a:spcAft>
          <a:spcPts val="397"/>
        </a:spcAft>
        <a:buClr>
          <a:srgbClr val="000000"/>
        </a:buClr>
        <a:buSzTx/>
        <a:buFont typeface="Georgia" pitchFamily="18" charset="0"/>
        <a:buChar char="›"/>
        <a:tabLst/>
        <a:defRPr sz="7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154862" indent="-152479" algn="l" defTabSz="674258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7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309722" indent="-151288" algn="l" defTabSz="674258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7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459819" indent="-151288" algn="l" defTabSz="674258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7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674258" rtl="0" eaLnBrk="1" latinLnBrk="0" hangingPunct="1">
        <a:lnSpc>
          <a:spcPct val="100000"/>
        </a:lnSpc>
        <a:spcBef>
          <a:spcPts val="0"/>
        </a:spcBef>
        <a:spcAft>
          <a:spcPts val="397"/>
        </a:spcAft>
        <a:buFont typeface="Arial" pitchFamily="34" charset="0"/>
        <a:buNone/>
        <a:defRPr lang="en-GB" sz="700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674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7129" algn="l" defTabSz="674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4258" algn="l" defTabSz="674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1387" algn="l" defTabSz="674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8516" algn="l" defTabSz="674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5645" algn="l" defTabSz="674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2774" algn="l" defTabSz="674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9904" algn="l" defTabSz="674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7032" algn="l" defTabSz="674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5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id" hidden="1"/>
          <p:cNvGrpSpPr/>
          <p:nvPr>
            <p:custDataLst>
              <p:tags r:id="rId2"/>
            </p:custDataLst>
          </p:nvPr>
        </p:nvGrpSpPr>
        <p:grpSpPr>
          <a:xfrm>
            <a:off x="1594820" y="453840"/>
            <a:ext cx="5954358" cy="4441564"/>
            <a:chOff x="530352" y="685800"/>
            <a:chExt cx="8997696" cy="6711696"/>
          </a:xfrm>
        </p:grpSpPr>
        <p:sp>
          <p:nvSpPr>
            <p:cNvPr id="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56010" tIns="0" rIns="57156" bIns="0" anchor="ctr"/>
            <a:lstStyle/>
            <a:p>
              <a:pPr algn="ctr" defTabSz="604025">
                <a:defRPr/>
              </a:pPr>
              <a:endParaRPr lang="en-GB" sz="700" dirty="0">
                <a:solidFill>
                  <a:srgbClr val="000000"/>
                </a:solidFill>
              </a:endParaRPr>
            </a:p>
          </p:txBody>
        </p:sp>
        <p:sp>
          <p:nvSpPr>
            <p:cNvPr id="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56010" tIns="0" rIns="57156" bIns="0" anchor="ctr"/>
            <a:lstStyle/>
            <a:p>
              <a:pPr algn="ctr" defTabSz="604025">
                <a:defRPr/>
              </a:pPr>
              <a:endParaRPr lang="en-GB" sz="700" dirty="0">
                <a:solidFill>
                  <a:srgbClr val="000000"/>
                </a:solidFill>
              </a:endParaRPr>
            </a:p>
          </p:txBody>
        </p:sp>
        <p:sp>
          <p:nvSpPr>
            <p:cNvPr id="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55858" tIns="0" rIns="57000" bIns="0" anchor="ctr"/>
            <a:lstStyle/>
            <a:p>
              <a:pPr algn="ctr" defTabSz="530492">
                <a:buSzPct val="90000"/>
                <a:defRPr/>
              </a:pPr>
              <a:endParaRPr lang="en-GB" sz="9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8" name="Group 600" hidden="1"/>
            <p:cNvGrpSpPr/>
            <p:nvPr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4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" name="Group 500" hidden="1"/>
            <p:cNvGrpSpPr/>
            <p:nvPr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3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" name="Group 400" hidden="1"/>
            <p:cNvGrpSpPr/>
            <p:nvPr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3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" name="Group 300" hidden="1"/>
            <p:cNvGrpSpPr/>
            <p:nvPr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2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" name="Group 200" hidden="1"/>
            <p:cNvGrpSpPr/>
            <p:nvPr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2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Group 100" hidden="1"/>
            <p:cNvGrpSpPr/>
            <p:nvPr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1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ext Placeholder 1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 bwMode="gray"/>
        <p:txBody>
          <a:bodyPr/>
          <a:lstStyle/>
          <a:p>
            <a:r>
              <a:rPr lang="en-GB" b="1" dirty="0"/>
              <a:t> Final Presentation- Philip Morris Japan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09711888"/>
              </p:ext>
            </p:extLst>
          </p:nvPr>
        </p:nvGraphicFramePr>
        <p:xfrm>
          <a:off x="2286000" y="1962150"/>
          <a:ext cx="5333999" cy="4297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32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6889">
                <a:tc>
                  <a:txBody>
                    <a:bodyPr/>
                    <a:lstStyle/>
                    <a:p>
                      <a:pPr marL="465138" marR="0" lvl="0" indent="-4651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endParaRPr kumimoji="0" lang="en-GB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  <a:p>
                      <a:pPr marL="465138" marR="0" lvl="0" indent="-4651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Case Study #3   Supervised Learning        </a:t>
                      </a:r>
                    </a:p>
                    <a:p>
                      <a:pPr marL="465138" marR="0" lvl="0" indent="-4651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                       Problem(Regression task)</a:t>
                      </a:r>
                    </a:p>
                    <a:p>
                      <a:pPr marL="465138" marR="0" lvl="0" indent="-4651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endParaRPr kumimoji="0" lang="en-GB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  <a:p>
                      <a:pPr marL="465138" marR="0" lvl="0" indent="-4651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Name :Prashant Bansod</a:t>
                      </a:r>
                    </a:p>
                    <a:p>
                      <a:pPr marL="465138" marR="0" lvl="0" indent="-4651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endParaRPr kumimoji="0" lang="en-GB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  <a:p>
                      <a:pPr marL="465138" marR="0" lvl="0" indent="-4651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endParaRPr kumimoji="0" lang="en-GB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66563" marR="66563" marT="0" marB="0" horzOverflow="overflow">
                    <a:lnT>
                      <a:noFill/>
                    </a:lnT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66563" marR="66563" marT="0" marB="0" horzOverflow="overflow">
                    <a:lnT>
                      <a:noFill/>
                    </a:lnT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43">
                <a:tc>
                  <a:txBody>
                    <a:bodyPr/>
                    <a:lstStyle/>
                    <a:p>
                      <a:pPr marL="465138" marR="0" lvl="0" indent="-4651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66563" marR="66563" marT="0" marB="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66563" marR="66563" marT="0" marB="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443">
                <a:tc>
                  <a:txBody>
                    <a:bodyPr/>
                    <a:lstStyle/>
                    <a:p>
                      <a:pPr marL="465138" marR="0" lvl="0" indent="-4651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66563" marR="66563" marT="0" marB="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66563" marR="66563" marT="0" marB="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4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lain" startAt="2"/>
                        <a:tabLst>
                          <a:tab pos="465138" algn="l"/>
                        </a:tabLst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66563" marR="66563" marT="0" marB="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66563" marR="66563" marT="0" marB="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443">
                <a:tc>
                  <a:txBody>
                    <a:bodyPr/>
                    <a:lstStyle/>
                    <a:p>
                      <a:pPr marL="465138" marR="0" lvl="0" indent="-4651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66563" marR="66563" marT="0" marB="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66563" marR="66563" marT="0" marB="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443">
                <a:tc>
                  <a:txBody>
                    <a:bodyPr/>
                    <a:lstStyle/>
                    <a:p>
                      <a:pPr marL="735255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65138" algn="l"/>
                        </a:tabLst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66563" marR="66563" marT="0" marB="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66563" marR="66563" marT="0" marB="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443">
                <a:tc>
                  <a:txBody>
                    <a:bodyPr/>
                    <a:lstStyle/>
                    <a:p>
                      <a:pPr marL="465138" marR="0" lvl="0" indent="-4651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75438" marR="75438" marT="0" marB="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66563" marR="66563" marT="0" marB="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9443">
                <a:tc>
                  <a:txBody>
                    <a:bodyPr/>
                    <a:lstStyle/>
                    <a:p>
                      <a:pPr marL="735255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65138" algn="l"/>
                        </a:tabLst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75438" marR="75438" marT="0" marB="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66563" marR="66563" marT="0" marB="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9443">
                <a:tc>
                  <a:txBody>
                    <a:bodyPr/>
                    <a:lstStyle/>
                    <a:p>
                      <a:pPr marL="465138" marR="0" lvl="0" indent="-4651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75438" marR="75438" marT="0" marB="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66563" marR="66563" marT="0" marB="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9443">
                <a:tc>
                  <a:txBody>
                    <a:bodyPr/>
                    <a:lstStyle/>
                    <a:p>
                      <a:pPr marL="465138" marR="0" lvl="0" indent="-4651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75438" marR="75438" marT="0" marB="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75438" marR="75438" marT="0" marB="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9443">
                <a:tc>
                  <a:txBody>
                    <a:bodyPr/>
                    <a:lstStyle/>
                    <a:p>
                      <a:pPr marL="465138" marR="0" lvl="0" indent="-4651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75438" marR="75438" marT="0" marB="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75438" marR="75438" marT="0" marB="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9443">
                <a:tc>
                  <a:txBody>
                    <a:bodyPr/>
                    <a:lstStyle/>
                    <a:p>
                      <a:pPr marL="465138" marR="0" lvl="0" indent="-4651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5138" algn="l"/>
                        </a:tabLst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75438" marR="75438" marT="0" marB="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75438" marR="75438" marT="0" marB="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9443">
                <a:tc>
                  <a:txBody>
                    <a:bodyPr/>
                    <a:lstStyle/>
                    <a:p>
                      <a:pPr marL="0" marR="0" lvl="0" indent="0" algn="l" defTabSz="8990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75438" marR="75438" marT="0" marB="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</a:endParaRPr>
                    </a:p>
                  </a:txBody>
                  <a:tcPr marL="75438" marR="75438" marT="0" marB="0" horzOverflow="overflow"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2185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id" hidden="1"/>
          <p:cNvGrpSpPr/>
          <p:nvPr>
            <p:custDataLst>
              <p:tags r:id="rId2"/>
            </p:custDataLst>
          </p:nvPr>
        </p:nvGrpSpPr>
        <p:grpSpPr>
          <a:xfrm>
            <a:off x="1594820" y="453840"/>
            <a:ext cx="5954358" cy="4441564"/>
            <a:chOff x="530352" y="685800"/>
            <a:chExt cx="8997696" cy="6711696"/>
          </a:xfrm>
        </p:grpSpPr>
        <p:sp>
          <p:nvSpPr>
            <p:cNvPr id="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56010" tIns="0" rIns="57156" bIns="0" anchor="ctr"/>
            <a:lstStyle/>
            <a:p>
              <a:pPr algn="ctr" defTabSz="604085">
                <a:defRPr/>
              </a:pPr>
              <a:endParaRPr lang="en-GB" sz="700" dirty="0">
                <a:solidFill>
                  <a:srgbClr val="000000"/>
                </a:solidFill>
              </a:endParaRPr>
            </a:p>
          </p:txBody>
        </p:sp>
        <p:sp>
          <p:nvSpPr>
            <p:cNvPr id="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56010" tIns="0" rIns="57156" bIns="0" anchor="ctr"/>
            <a:lstStyle/>
            <a:p>
              <a:pPr algn="ctr" defTabSz="604085">
                <a:defRPr/>
              </a:pPr>
              <a:endParaRPr lang="en-GB" sz="700" dirty="0">
                <a:solidFill>
                  <a:srgbClr val="000000"/>
                </a:solidFill>
              </a:endParaRPr>
            </a:p>
          </p:txBody>
        </p:sp>
        <p:sp>
          <p:nvSpPr>
            <p:cNvPr id="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55858" tIns="0" rIns="57000" bIns="0" anchor="ctr"/>
            <a:lstStyle/>
            <a:p>
              <a:pPr algn="ctr" defTabSz="530544">
                <a:buSzPct val="90000"/>
                <a:defRPr/>
              </a:pPr>
              <a:endParaRPr lang="en-GB" sz="9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8" name="Group 600" hidden="1"/>
            <p:cNvGrpSpPr/>
            <p:nvPr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4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" name="Group 500" hidden="1"/>
            <p:cNvGrpSpPr/>
            <p:nvPr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3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" name="Group 400" hidden="1"/>
            <p:cNvGrpSpPr/>
            <p:nvPr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3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" name="Group 300" hidden="1"/>
            <p:cNvGrpSpPr/>
            <p:nvPr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2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" name="Group 200" hidden="1"/>
            <p:cNvGrpSpPr/>
            <p:nvPr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2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Group 100" hidden="1"/>
            <p:cNvGrpSpPr/>
            <p:nvPr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1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8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3" name="Title 1"/>
          <p:cNvSpPr txBox="1">
            <a:spLocks/>
          </p:cNvSpPr>
          <p:nvPr/>
        </p:nvSpPr>
        <p:spPr>
          <a:xfrm>
            <a:off x="394913" y="773205"/>
            <a:ext cx="5954358" cy="5869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01882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i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defTabSz="674241">
              <a:spcBef>
                <a:spcPct val="0"/>
              </a:spcBef>
            </a:pPr>
            <a:r>
              <a:rPr lang="en-US" b="1" dirty="0">
                <a:solidFill>
                  <a:srgbClr val="000000"/>
                </a:solidFill>
                <a:latin typeface="Georgia" panose="02040502050405020303" pitchFamily="18" charset="0"/>
              </a:rPr>
              <a:t>Problem Statement</a:t>
            </a:r>
            <a:r>
              <a:rPr lang="en-US" sz="1400" b="1" dirty="0">
                <a:solidFill>
                  <a:srgbClr val="000000"/>
                </a:solidFill>
                <a:latin typeface="Georgia" panose="02040502050405020303" pitchFamily="18" charset="0"/>
              </a:rPr>
              <a:t>: </a:t>
            </a:r>
            <a:r>
              <a:rPr lang="en-US" sz="1400" dirty="0">
                <a:solidFill>
                  <a:srgbClr val="000000"/>
                </a:solidFill>
                <a:latin typeface="Georgia" panose="02040502050405020303" pitchFamily="18" charset="0"/>
              </a:rPr>
              <a:t>Identifying the attributes in the surrounding that affect the sale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0459" y="1360143"/>
            <a:ext cx="959237" cy="300082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defTabSz="685783"/>
            <a:r>
              <a:rPr lang="en-US" sz="1500" b="1" dirty="0">
                <a:solidFill>
                  <a:srgbClr val="000000"/>
                </a:solidFill>
              </a:rPr>
              <a:t>Situation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71906" y="1627858"/>
            <a:ext cx="4422299" cy="136190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783"/>
            <a:r>
              <a:rPr lang="en-US" sz="1400" dirty="0">
                <a:solidFill>
                  <a:srgbClr val="000000"/>
                </a:solidFill>
                <a:latin typeface="Georgia"/>
              </a:rPr>
              <a:t>Every company wants to succeed and gain an edge on the competition. Achieving the revenue goals translates into maximizing sales. Many companies distribute their goods at a physical Point Of Sales (POSs). For all of them the challenge is to devise a strategy that will drive the sales at </a:t>
            </a:r>
            <a:r>
              <a:rPr lang="en-US" sz="1400" dirty="0" err="1">
                <a:solidFill>
                  <a:srgbClr val="000000"/>
                </a:solidFill>
                <a:latin typeface="Georgia"/>
              </a:rPr>
              <a:t>POSs.</a:t>
            </a:r>
            <a:endParaRPr lang="en-GB" sz="1400" dirty="0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60" name="Picture 6" descr="http://4.bp.blogspot.com/_IrdiXSpJtok/SdNTeyZ7B7I/AAAAAAAAAA8/UNih3GKAhLI/s320/Chart-10-Dow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799" y="1510186"/>
            <a:ext cx="2286000" cy="181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39680" y="3107441"/>
            <a:ext cx="927175" cy="284691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defTabSz="685783"/>
            <a:r>
              <a:rPr lang="en-US" sz="1400" b="1" dirty="0">
                <a:solidFill>
                  <a:srgbClr val="000000"/>
                </a:solidFill>
                <a:latin typeface="Georgia"/>
              </a:rPr>
              <a:t>Solution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44899" y="3867150"/>
            <a:ext cx="4684301" cy="715578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783"/>
            <a:r>
              <a:rPr lang="en-GB" sz="1400" dirty="0">
                <a:solidFill>
                  <a:srgbClr val="000000"/>
                </a:solidFill>
                <a:latin typeface="Georgia"/>
              </a:rPr>
              <a:t>Designing a Machine learning model which will identity the important attributes in the surrounding that impact the sales</a:t>
            </a:r>
          </a:p>
        </p:txBody>
      </p:sp>
      <p:sp>
        <p:nvSpPr>
          <p:cNvPr id="69" name="Right Arrow 68"/>
          <p:cNvSpPr/>
          <p:nvPr/>
        </p:nvSpPr>
        <p:spPr>
          <a:xfrm rot="5400000">
            <a:off x="1395123" y="3316482"/>
            <a:ext cx="332980" cy="60099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endParaRPr lang="en-US" sz="140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035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id" hidden="1"/>
          <p:cNvGrpSpPr/>
          <p:nvPr>
            <p:custDataLst>
              <p:tags r:id="rId2"/>
            </p:custDataLst>
          </p:nvPr>
        </p:nvGrpSpPr>
        <p:grpSpPr>
          <a:xfrm>
            <a:off x="1594820" y="453840"/>
            <a:ext cx="5954358" cy="4441564"/>
            <a:chOff x="530352" y="685800"/>
            <a:chExt cx="8997696" cy="6711696"/>
          </a:xfrm>
        </p:grpSpPr>
        <p:sp>
          <p:nvSpPr>
            <p:cNvPr id="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56010" tIns="0" rIns="57156" bIns="0" anchor="ctr"/>
            <a:lstStyle/>
            <a:p>
              <a:pPr algn="ctr" defTabSz="603980">
                <a:defRPr/>
              </a:pPr>
              <a:endParaRPr lang="en-GB" sz="700" dirty="0">
                <a:solidFill>
                  <a:srgbClr val="000000"/>
                </a:solidFill>
              </a:endParaRPr>
            </a:p>
          </p:txBody>
        </p:sp>
        <p:sp>
          <p:nvSpPr>
            <p:cNvPr id="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56010" tIns="0" rIns="57156" bIns="0" anchor="ctr"/>
            <a:lstStyle/>
            <a:p>
              <a:pPr algn="ctr" defTabSz="603980">
                <a:defRPr/>
              </a:pPr>
              <a:endParaRPr lang="en-GB" sz="700" dirty="0">
                <a:solidFill>
                  <a:srgbClr val="000000"/>
                </a:solidFill>
              </a:endParaRPr>
            </a:p>
          </p:txBody>
        </p:sp>
        <p:sp>
          <p:nvSpPr>
            <p:cNvPr id="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55858" tIns="0" rIns="57000" bIns="0" anchor="ctr"/>
            <a:lstStyle/>
            <a:p>
              <a:pPr algn="ctr" defTabSz="530453">
                <a:buSzPct val="90000"/>
                <a:defRPr/>
              </a:pPr>
              <a:endParaRPr lang="en-GB" sz="9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8" name="Group 600" hidden="1"/>
            <p:cNvGrpSpPr/>
            <p:nvPr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4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" name="Group 500" hidden="1"/>
            <p:cNvGrpSpPr/>
            <p:nvPr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3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" name="Group 400" hidden="1"/>
            <p:cNvGrpSpPr/>
            <p:nvPr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3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" name="Group 300" hidden="1"/>
            <p:cNvGrpSpPr/>
            <p:nvPr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2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" name="Group 200" hidden="1"/>
            <p:cNvGrpSpPr/>
            <p:nvPr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2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Group 100" hidden="1"/>
            <p:cNvGrpSpPr/>
            <p:nvPr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1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3980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ext Placeholder 1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 bwMode="gray">
          <a:xfrm>
            <a:off x="381000" y="666750"/>
            <a:ext cx="8052264" cy="285882"/>
          </a:xfrm>
        </p:spPr>
        <p:txBody>
          <a:bodyPr/>
          <a:lstStyle/>
          <a:p>
            <a:r>
              <a:rPr lang="en-GB" sz="1800" b="1" dirty="0"/>
              <a:t>Steps to develop a Machine Learning model</a:t>
            </a:r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pPr indent="-457200" defTabSz="685783">
              <a:buAutoNum type="arabicParenR"/>
            </a:pPr>
            <a:r>
              <a:rPr lang="en-GB" sz="1400" dirty="0">
                <a:solidFill>
                  <a:srgbClr val="000000"/>
                </a:solidFill>
                <a:latin typeface="Georgia"/>
              </a:rPr>
              <a:t>Exploratory Data  Analysis</a:t>
            </a:r>
          </a:p>
          <a:p>
            <a:pPr indent="-457200" defTabSz="685783">
              <a:buAutoNum type="arabicParenR"/>
            </a:pPr>
            <a:r>
              <a:rPr lang="en-GB" sz="1400" dirty="0">
                <a:solidFill>
                  <a:srgbClr val="000000"/>
                </a:solidFill>
                <a:latin typeface="Georgia"/>
              </a:rPr>
              <a:t>Deciding the Target Variable</a:t>
            </a:r>
          </a:p>
          <a:p>
            <a:pPr indent="-457200" defTabSz="685783">
              <a:buAutoNum type="arabicParenR"/>
            </a:pPr>
            <a:r>
              <a:rPr lang="en-GB" sz="1400" dirty="0">
                <a:solidFill>
                  <a:srgbClr val="000000"/>
                </a:solidFill>
                <a:latin typeface="Georgia"/>
              </a:rPr>
              <a:t>Data Pre-processing</a:t>
            </a:r>
          </a:p>
          <a:p>
            <a:pPr indent="-457200" defTabSz="685783">
              <a:buAutoNum type="arabicParenR"/>
            </a:pPr>
            <a:r>
              <a:rPr lang="en-GB" sz="1400" dirty="0">
                <a:solidFill>
                  <a:srgbClr val="000000"/>
                </a:solidFill>
                <a:latin typeface="Georgia"/>
              </a:rPr>
              <a:t>Preparing Data for the Machine Learning Model</a:t>
            </a:r>
          </a:p>
          <a:p>
            <a:pPr indent="-457200" defTabSz="685783">
              <a:buAutoNum type="arabicParenR"/>
            </a:pPr>
            <a:r>
              <a:rPr lang="en-GB" sz="1400" dirty="0">
                <a:solidFill>
                  <a:srgbClr val="000000"/>
                </a:solidFill>
                <a:latin typeface="Georgia"/>
              </a:rPr>
              <a:t>Applying the Machine Learning Model</a:t>
            </a:r>
          </a:p>
          <a:p>
            <a:pPr indent="-457200" defTabSz="685783">
              <a:buAutoNum type="arabicParenR"/>
            </a:pPr>
            <a:r>
              <a:rPr lang="en-GB" sz="1400" dirty="0">
                <a:solidFill>
                  <a:srgbClr val="000000"/>
                </a:solidFill>
                <a:latin typeface="Georgia"/>
              </a:rPr>
              <a:t>Deciding the most important features </a:t>
            </a:r>
          </a:p>
          <a:p>
            <a:pPr marL="457200" indent="-457200">
              <a:buAutoNum type="arabicParenR"/>
            </a:pPr>
            <a:endParaRPr lang="en-GB" sz="1400" dirty="0"/>
          </a:p>
          <a:p>
            <a:pPr marL="457200" indent="-457200">
              <a:buAutoNum type="arabicParenR"/>
            </a:pPr>
            <a:endParaRPr lang="en-GB" sz="1400" dirty="0"/>
          </a:p>
          <a:p>
            <a:pPr marL="457200" indent="-457200">
              <a:buAutoNum type="arabicParenR"/>
            </a:pPr>
            <a:endParaRPr lang="en-GB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83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id" hidden="1"/>
          <p:cNvGrpSpPr/>
          <p:nvPr>
            <p:custDataLst>
              <p:tags r:id="rId2"/>
            </p:custDataLst>
          </p:nvPr>
        </p:nvGrpSpPr>
        <p:grpSpPr>
          <a:xfrm>
            <a:off x="482140" y="453840"/>
            <a:ext cx="8179724" cy="4441564"/>
            <a:chOff x="530352" y="685800"/>
            <a:chExt cx="8997696" cy="6711696"/>
          </a:xfrm>
        </p:grpSpPr>
        <p:sp>
          <p:nvSpPr>
            <p:cNvPr id="36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97696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731109">
                <a:defRPr/>
              </a:pP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7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97696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731109">
                <a:defRPr/>
              </a:pP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8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97696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642102">
                <a:buSzPct val="90000"/>
                <a:defRPr/>
              </a:pPr>
              <a:endParaRPr lang="en-US" sz="11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39" name="Group 600" hidden="1"/>
            <p:cNvGrpSpPr/>
            <p:nvPr userDrawn="1"/>
          </p:nvGrpSpPr>
          <p:grpSpPr>
            <a:xfrm>
              <a:off x="530352" y="6016752"/>
              <a:ext cx="8997696" cy="612648"/>
              <a:chOff x="530352" y="6016752"/>
              <a:chExt cx="8997696" cy="612648"/>
            </a:xfrm>
          </p:grpSpPr>
          <p:sp>
            <p:nvSpPr>
              <p:cNvPr id="75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" name="Group 500" hidden="1"/>
            <p:cNvGrpSpPr/>
            <p:nvPr userDrawn="1"/>
          </p:nvGrpSpPr>
          <p:grpSpPr>
            <a:xfrm>
              <a:off x="530352" y="5257800"/>
              <a:ext cx="8997696" cy="612648"/>
              <a:chOff x="530352" y="5257800"/>
              <a:chExt cx="8997696" cy="612648"/>
            </a:xfrm>
          </p:grpSpPr>
          <p:sp>
            <p:nvSpPr>
              <p:cNvPr id="69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Group 400" hidden="1"/>
            <p:cNvGrpSpPr/>
            <p:nvPr userDrawn="1"/>
          </p:nvGrpSpPr>
          <p:grpSpPr>
            <a:xfrm>
              <a:off x="530352" y="4498848"/>
              <a:ext cx="8997696" cy="612648"/>
              <a:chOff x="530352" y="4498848"/>
              <a:chExt cx="8997696" cy="612648"/>
            </a:xfrm>
          </p:grpSpPr>
          <p:sp>
            <p:nvSpPr>
              <p:cNvPr id="63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2" name="Group 300" hidden="1"/>
            <p:cNvGrpSpPr/>
            <p:nvPr userDrawn="1"/>
          </p:nvGrpSpPr>
          <p:grpSpPr>
            <a:xfrm>
              <a:off x="530352" y="3730752"/>
              <a:ext cx="8997696" cy="612648"/>
              <a:chOff x="530352" y="3730752"/>
              <a:chExt cx="8997696" cy="612648"/>
            </a:xfrm>
          </p:grpSpPr>
          <p:sp>
            <p:nvSpPr>
              <p:cNvPr id="57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3" name="Group 200" hidden="1"/>
            <p:cNvGrpSpPr/>
            <p:nvPr userDrawn="1"/>
          </p:nvGrpSpPr>
          <p:grpSpPr>
            <a:xfrm>
              <a:off x="530352" y="2971800"/>
              <a:ext cx="8997696" cy="612648"/>
              <a:chOff x="530352" y="2971800"/>
              <a:chExt cx="8997696" cy="612648"/>
            </a:xfrm>
          </p:grpSpPr>
          <p:sp>
            <p:nvSpPr>
              <p:cNvPr id="51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4" name="Group 100" hidden="1"/>
            <p:cNvGrpSpPr/>
            <p:nvPr userDrawn="1"/>
          </p:nvGrpSpPr>
          <p:grpSpPr>
            <a:xfrm>
              <a:off x="530352" y="2212848"/>
              <a:ext cx="8997696" cy="612648"/>
              <a:chOff x="530352" y="2212848"/>
              <a:chExt cx="8997696" cy="612648"/>
            </a:xfrm>
          </p:grpSpPr>
          <p:sp>
            <p:nvSpPr>
              <p:cNvPr id="45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83" name="Executive Summary" hidden="1"/>
          <p:cNvSpPr txBox="1"/>
          <p:nvPr>
            <p:custDataLst>
              <p:tags r:id="rId3"/>
            </p:custDataLst>
          </p:nvPr>
        </p:nvSpPr>
        <p:spPr>
          <a:xfrm>
            <a:off x="482146" y="4586792"/>
            <a:ext cx="65" cy="1667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816011">
              <a:lnSpc>
                <a:spcPts val="1282"/>
              </a:lnSpc>
            </a:pPr>
            <a:endParaRPr lang="en-GB" sz="1300" noProof="1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D718DA-C431-6C49-B2BF-88CC71A95F8C}"/>
              </a:ext>
            </a:extLst>
          </p:cNvPr>
          <p:cNvSpPr txBox="1"/>
          <p:nvPr/>
        </p:nvSpPr>
        <p:spPr>
          <a:xfrm flipH="1">
            <a:off x="589343" y="1026160"/>
            <a:ext cx="360165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Georgia" pitchFamily="18" charset="0"/>
                <a:cs typeface="Arial" pitchFamily="34" charset="0"/>
              </a:rPr>
              <a:t>Deciding the Target Variable</a:t>
            </a:r>
          </a:p>
          <a:p>
            <a:endParaRPr lang="en-US" noProof="0" dirty="0">
              <a:solidFill>
                <a:schemeClr val="tx1"/>
              </a:solidFill>
              <a:latin typeface="Georgia" pitchFamily="18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BC786-B10F-244D-97C7-43506AF755E4}"/>
              </a:ext>
            </a:extLst>
          </p:cNvPr>
          <p:cNvSpPr txBox="1"/>
          <p:nvPr/>
        </p:nvSpPr>
        <p:spPr>
          <a:xfrm flipH="1">
            <a:off x="589341" y="1616988"/>
            <a:ext cx="8021258" cy="19389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noProof="0" dirty="0">
                <a:solidFill>
                  <a:schemeClr val="tx1"/>
                </a:solidFill>
                <a:latin typeface="Georgia" pitchFamily="18" charset="0"/>
                <a:cs typeface="Arial" pitchFamily="34" charset="0"/>
              </a:rPr>
              <a:t>As we want to know the impact of the surroundings on the total sales,  the target feature  is going to be the total sale.</a:t>
            </a:r>
          </a:p>
          <a:p>
            <a:pPr marL="342900" indent="-342900">
              <a:buAutoNum type="arabicPeriod"/>
            </a:pPr>
            <a:endParaRPr lang="en-US" sz="1400" dirty="0">
              <a:latin typeface="Georgia" pitchFamily="18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endParaRPr lang="en-US" sz="1400" noProof="0" dirty="0">
              <a:solidFill>
                <a:schemeClr val="tx1"/>
              </a:solidFill>
              <a:latin typeface="Georgia" pitchFamily="18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en-US" sz="1400" noProof="0" dirty="0">
                <a:solidFill>
                  <a:schemeClr val="tx1"/>
                </a:solidFill>
                <a:latin typeface="Georgia" pitchFamily="18" charset="0"/>
                <a:cs typeface="Arial" pitchFamily="34" charset="0"/>
              </a:rPr>
              <a:t> We are going to decide the effect of the Surrounding attributes on the total sale</a:t>
            </a:r>
          </a:p>
          <a:p>
            <a:pPr marL="342900" indent="-342900">
              <a:buAutoNum type="arabicPeriod"/>
            </a:pPr>
            <a:endParaRPr lang="en-US" sz="1400" noProof="0" dirty="0">
              <a:solidFill>
                <a:schemeClr val="tx1"/>
              </a:solidFill>
              <a:latin typeface="Georgia" pitchFamily="18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endParaRPr lang="en-US" sz="1400" dirty="0">
              <a:latin typeface="Georgia" pitchFamily="18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en-US" sz="1400" noProof="0" dirty="0">
                <a:solidFill>
                  <a:schemeClr val="tx1"/>
                </a:solidFill>
                <a:latin typeface="Georgia" pitchFamily="18" charset="0"/>
                <a:cs typeface="Arial" pitchFamily="34" charset="0"/>
              </a:rPr>
              <a:t>As the target variable is continuous, we are going to apply regression algorithm</a:t>
            </a:r>
            <a:r>
              <a:rPr lang="en-US" sz="1400" dirty="0">
                <a:latin typeface="Georgia" pitchFamily="18" charset="0"/>
                <a:cs typeface="Arial" pitchFamily="34" charset="0"/>
              </a:rPr>
              <a:t>m for this problem</a:t>
            </a:r>
          </a:p>
          <a:p>
            <a:pPr marL="342900" indent="-342900">
              <a:buAutoNum type="arabicPeriod"/>
            </a:pPr>
            <a:endParaRPr lang="en-US" sz="1400" noProof="0" dirty="0">
              <a:solidFill>
                <a:schemeClr val="tx1"/>
              </a:solidFill>
              <a:latin typeface="Georgia" pitchFamily="18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6336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id" hidden="1"/>
          <p:cNvGrpSpPr/>
          <p:nvPr>
            <p:custDataLst>
              <p:tags r:id="rId2"/>
            </p:custDataLst>
          </p:nvPr>
        </p:nvGrpSpPr>
        <p:grpSpPr>
          <a:xfrm>
            <a:off x="482140" y="453840"/>
            <a:ext cx="8179724" cy="4441564"/>
            <a:chOff x="530352" y="685800"/>
            <a:chExt cx="8997696" cy="6711696"/>
          </a:xfrm>
        </p:grpSpPr>
        <p:sp>
          <p:nvSpPr>
            <p:cNvPr id="36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97696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731109">
                <a:defRPr/>
              </a:pP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7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97696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731109">
                <a:defRPr/>
              </a:pP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8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97696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642102">
                <a:buSzPct val="90000"/>
                <a:defRPr/>
              </a:pPr>
              <a:endParaRPr lang="en-US" sz="11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39" name="Group 600" hidden="1"/>
            <p:cNvGrpSpPr/>
            <p:nvPr userDrawn="1"/>
          </p:nvGrpSpPr>
          <p:grpSpPr>
            <a:xfrm>
              <a:off x="530352" y="6016752"/>
              <a:ext cx="8997696" cy="612648"/>
              <a:chOff x="530352" y="6016752"/>
              <a:chExt cx="8997696" cy="612648"/>
            </a:xfrm>
          </p:grpSpPr>
          <p:sp>
            <p:nvSpPr>
              <p:cNvPr id="75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" name="Group 500" hidden="1"/>
            <p:cNvGrpSpPr/>
            <p:nvPr userDrawn="1"/>
          </p:nvGrpSpPr>
          <p:grpSpPr>
            <a:xfrm>
              <a:off x="530352" y="5257800"/>
              <a:ext cx="8997696" cy="612648"/>
              <a:chOff x="530352" y="5257800"/>
              <a:chExt cx="8997696" cy="612648"/>
            </a:xfrm>
          </p:grpSpPr>
          <p:sp>
            <p:nvSpPr>
              <p:cNvPr id="69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Group 400" hidden="1"/>
            <p:cNvGrpSpPr/>
            <p:nvPr userDrawn="1"/>
          </p:nvGrpSpPr>
          <p:grpSpPr>
            <a:xfrm>
              <a:off x="530352" y="4498848"/>
              <a:ext cx="8997696" cy="612648"/>
              <a:chOff x="530352" y="4498848"/>
              <a:chExt cx="8997696" cy="612648"/>
            </a:xfrm>
          </p:grpSpPr>
          <p:sp>
            <p:nvSpPr>
              <p:cNvPr id="63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2" name="Group 300" hidden="1"/>
            <p:cNvGrpSpPr/>
            <p:nvPr userDrawn="1"/>
          </p:nvGrpSpPr>
          <p:grpSpPr>
            <a:xfrm>
              <a:off x="530352" y="3730752"/>
              <a:ext cx="8997696" cy="612648"/>
              <a:chOff x="530352" y="3730752"/>
              <a:chExt cx="8997696" cy="612648"/>
            </a:xfrm>
          </p:grpSpPr>
          <p:sp>
            <p:nvSpPr>
              <p:cNvPr id="57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3" name="Group 200" hidden="1"/>
            <p:cNvGrpSpPr/>
            <p:nvPr userDrawn="1"/>
          </p:nvGrpSpPr>
          <p:grpSpPr>
            <a:xfrm>
              <a:off x="530352" y="2971800"/>
              <a:ext cx="8997696" cy="612648"/>
              <a:chOff x="530352" y="2971800"/>
              <a:chExt cx="8997696" cy="612648"/>
            </a:xfrm>
          </p:grpSpPr>
          <p:sp>
            <p:nvSpPr>
              <p:cNvPr id="51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4" name="Group 100" hidden="1"/>
            <p:cNvGrpSpPr/>
            <p:nvPr userDrawn="1"/>
          </p:nvGrpSpPr>
          <p:grpSpPr>
            <a:xfrm>
              <a:off x="530352" y="2212848"/>
              <a:ext cx="8997696" cy="612648"/>
              <a:chOff x="530352" y="2212848"/>
              <a:chExt cx="8997696" cy="612648"/>
            </a:xfrm>
          </p:grpSpPr>
          <p:sp>
            <p:nvSpPr>
              <p:cNvPr id="45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83" name="Executive Summary" hidden="1"/>
          <p:cNvSpPr txBox="1"/>
          <p:nvPr>
            <p:custDataLst>
              <p:tags r:id="rId3"/>
            </p:custDataLst>
          </p:nvPr>
        </p:nvSpPr>
        <p:spPr>
          <a:xfrm>
            <a:off x="482146" y="4586792"/>
            <a:ext cx="65" cy="1667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816011">
              <a:lnSpc>
                <a:spcPts val="1282"/>
              </a:lnSpc>
            </a:pPr>
            <a:endParaRPr lang="en-GB" sz="1300" noProof="1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69E3EB-00D2-734D-88A3-F0DEEB5FA763}"/>
              </a:ext>
            </a:extLst>
          </p:cNvPr>
          <p:cNvSpPr txBox="1"/>
          <p:nvPr/>
        </p:nvSpPr>
        <p:spPr>
          <a:xfrm>
            <a:off x="533400" y="742950"/>
            <a:ext cx="2616101" cy="83099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noProof="0" dirty="0">
                <a:solidFill>
                  <a:schemeClr val="tx1"/>
                </a:solidFill>
                <a:latin typeface="Georgia" pitchFamily="18" charset="0"/>
                <a:cs typeface="Arial" pitchFamily="34" charset="0"/>
              </a:rPr>
              <a:t>Data Preparation Method</a:t>
            </a:r>
          </a:p>
          <a:p>
            <a:endParaRPr lang="en-US" dirty="0">
              <a:latin typeface="Georgia" pitchFamily="18" charset="0"/>
              <a:cs typeface="Arial" pitchFamily="34" charset="0"/>
            </a:endParaRPr>
          </a:p>
          <a:p>
            <a:endParaRPr lang="en-US" noProof="0" dirty="0">
              <a:solidFill>
                <a:schemeClr val="tx1"/>
              </a:solidFill>
              <a:latin typeface="Georgia" pitchFamily="18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BC890-00F7-E849-AA2A-CB4CF77E7A97}"/>
              </a:ext>
            </a:extLst>
          </p:cNvPr>
          <p:cNvSpPr txBox="1"/>
          <p:nvPr/>
        </p:nvSpPr>
        <p:spPr>
          <a:xfrm>
            <a:off x="609600" y="1806357"/>
            <a:ext cx="8077200" cy="23698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Georgia" pitchFamily="18" charset="0"/>
                <a:cs typeface="Arial" pitchFamily="34" charset="0"/>
              </a:rPr>
              <a:t>1 .The  dataset was prepared using the both  sales_granular.csv  and </a:t>
            </a:r>
          </a:p>
          <a:p>
            <a:r>
              <a:rPr lang="en-US" sz="1400" dirty="0">
                <a:latin typeface="Georgia" pitchFamily="18" charset="0"/>
                <a:cs typeface="Arial" pitchFamily="34" charset="0"/>
              </a:rPr>
              <a:t>Surroundings.json file.</a:t>
            </a:r>
          </a:p>
          <a:p>
            <a:endParaRPr lang="en-US" sz="1400" dirty="0">
              <a:latin typeface="Georgia" pitchFamily="18" charset="0"/>
              <a:cs typeface="Arial" pitchFamily="34" charset="0"/>
            </a:endParaRPr>
          </a:p>
          <a:p>
            <a:endParaRPr lang="en-US" sz="1400" dirty="0">
              <a:latin typeface="Georgia" pitchFamily="18" charset="0"/>
              <a:cs typeface="Arial" pitchFamily="34" charset="0"/>
            </a:endParaRPr>
          </a:p>
          <a:p>
            <a:r>
              <a:rPr lang="en-US" sz="1400" dirty="0">
                <a:latin typeface="Georgia" pitchFamily="18" charset="0"/>
                <a:cs typeface="Arial" pitchFamily="34" charset="0"/>
              </a:rPr>
              <a:t>2. Extraction of the features is done using Surroudings.json where we have</a:t>
            </a:r>
          </a:p>
          <a:p>
            <a:r>
              <a:rPr lang="en-US" sz="1400" dirty="0">
                <a:latin typeface="Georgia" pitchFamily="18" charset="0"/>
                <a:cs typeface="Arial" pitchFamily="34" charset="0"/>
              </a:rPr>
              <a:t> all the attributes related to the surroundings</a:t>
            </a:r>
          </a:p>
          <a:p>
            <a:endParaRPr lang="en-US" sz="1400" dirty="0">
              <a:latin typeface="Georgia" pitchFamily="18" charset="0"/>
              <a:cs typeface="Arial" pitchFamily="34" charset="0"/>
            </a:endParaRPr>
          </a:p>
          <a:p>
            <a:endParaRPr lang="en-US" sz="1400" dirty="0">
              <a:latin typeface="Georgia" pitchFamily="18" charset="0"/>
              <a:cs typeface="Arial" pitchFamily="34" charset="0"/>
            </a:endParaRPr>
          </a:p>
          <a:p>
            <a:endParaRPr lang="en-US" sz="1400" dirty="0">
              <a:latin typeface="Georgia" pitchFamily="18" charset="0"/>
              <a:cs typeface="Arial" pitchFamily="34" charset="0"/>
            </a:endParaRPr>
          </a:p>
          <a:p>
            <a:r>
              <a:rPr lang="en-US" sz="1400" dirty="0">
                <a:latin typeface="Georgia" pitchFamily="18" charset="0"/>
                <a:cs typeface="Arial" pitchFamily="34" charset="0"/>
              </a:rPr>
              <a:t>3. The total sale is being calculated by adding all the sales for a particular </a:t>
            </a:r>
          </a:p>
          <a:p>
            <a:r>
              <a:rPr lang="en-US" sz="1400" dirty="0">
                <a:latin typeface="Georgia" pitchFamily="18" charset="0"/>
                <a:cs typeface="Arial" pitchFamily="34" charset="0"/>
              </a:rPr>
              <a:t>     store.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864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id" hidden="1"/>
          <p:cNvGrpSpPr/>
          <p:nvPr>
            <p:custDataLst>
              <p:tags r:id="rId2"/>
            </p:custDataLst>
          </p:nvPr>
        </p:nvGrpSpPr>
        <p:grpSpPr>
          <a:xfrm>
            <a:off x="482140" y="453840"/>
            <a:ext cx="8179724" cy="4441564"/>
            <a:chOff x="530352" y="685800"/>
            <a:chExt cx="8997696" cy="6711696"/>
          </a:xfrm>
        </p:grpSpPr>
        <p:sp>
          <p:nvSpPr>
            <p:cNvPr id="36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97696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731109">
                <a:defRPr/>
              </a:pP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7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97696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731109">
                <a:defRPr/>
              </a:pP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8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97696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642102">
                <a:buSzPct val="90000"/>
                <a:defRPr/>
              </a:pPr>
              <a:endParaRPr lang="en-US" sz="11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39" name="Group 600" hidden="1"/>
            <p:cNvGrpSpPr/>
            <p:nvPr userDrawn="1"/>
          </p:nvGrpSpPr>
          <p:grpSpPr>
            <a:xfrm>
              <a:off x="530352" y="6016752"/>
              <a:ext cx="8997696" cy="612648"/>
              <a:chOff x="530352" y="6016752"/>
              <a:chExt cx="8997696" cy="612648"/>
            </a:xfrm>
          </p:grpSpPr>
          <p:sp>
            <p:nvSpPr>
              <p:cNvPr id="75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" name="Group 500" hidden="1"/>
            <p:cNvGrpSpPr/>
            <p:nvPr userDrawn="1"/>
          </p:nvGrpSpPr>
          <p:grpSpPr>
            <a:xfrm>
              <a:off x="530352" y="5257800"/>
              <a:ext cx="8997696" cy="612648"/>
              <a:chOff x="530352" y="5257800"/>
              <a:chExt cx="8997696" cy="612648"/>
            </a:xfrm>
          </p:grpSpPr>
          <p:sp>
            <p:nvSpPr>
              <p:cNvPr id="69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Group 400" hidden="1"/>
            <p:cNvGrpSpPr/>
            <p:nvPr userDrawn="1"/>
          </p:nvGrpSpPr>
          <p:grpSpPr>
            <a:xfrm>
              <a:off x="530352" y="4498848"/>
              <a:ext cx="8997696" cy="612648"/>
              <a:chOff x="530352" y="4498848"/>
              <a:chExt cx="8997696" cy="612648"/>
            </a:xfrm>
          </p:grpSpPr>
          <p:sp>
            <p:nvSpPr>
              <p:cNvPr id="63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2" name="Group 300" hidden="1"/>
            <p:cNvGrpSpPr/>
            <p:nvPr userDrawn="1"/>
          </p:nvGrpSpPr>
          <p:grpSpPr>
            <a:xfrm>
              <a:off x="530352" y="3730752"/>
              <a:ext cx="8997696" cy="612648"/>
              <a:chOff x="530352" y="3730752"/>
              <a:chExt cx="8997696" cy="612648"/>
            </a:xfrm>
          </p:grpSpPr>
          <p:sp>
            <p:nvSpPr>
              <p:cNvPr id="57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3" name="Group 200" hidden="1"/>
            <p:cNvGrpSpPr/>
            <p:nvPr userDrawn="1"/>
          </p:nvGrpSpPr>
          <p:grpSpPr>
            <a:xfrm>
              <a:off x="530352" y="2971800"/>
              <a:ext cx="8997696" cy="612648"/>
              <a:chOff x="530352" y="2971800"/>
              <a:chExt cx="8997696" cy="612648"/>
            </a:xfrm>
          </p:grpSpPr>
          <p:sp>
            <p:nvSpPr>
              <p:cNvPr id="51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4" name="Group 100" hidden="1"/>
            <p:cNvGrpSpPr/>
            <p:nvPr userDrawn="1"/>
          </p:nvGrpSpPr>
          <p:grpSpPr>
            <a:xfrm>
              <a:off x="530352" y="2212848"/>
              <a:ext cx="8997696" cy="612648"/>
              <a:chOff x="530352" y="2212848"/>
              <a:chExt cx="8997696" cy="612648"/>
            </a:xfrm>
          </p:grpSpPr>
          <p:sp>
            <p:nvSpPr>
              <p:cNvPr id="45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83" name="Executive Summary" hidden="1"/>
          <p:cNvSpPr txBox="1"/>
          <p:nvPr>
            <p:custDataLst>
              <p:tags r:id="rId3"/>
            </p:custDataLst>
          </p:nvPr>
        </p:nvSpPr>
        <p:spPr>
          <a:xfrm>
            <a:off x="482146" y="4586792"/>
            <a:ext cx="65" cy="1667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816011">
              <a:lnSpc>
                <a:spcPts val="1282"/>
              </a:lnSpc>
            </a:pPr>
            <a:endParaRPr lang="en-GB" sz="1300" noProof="1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00A3D-8FBC-5B44-9EA9-69CC12E343DB}"/>
              </a:ext>
            </a:extLst>
          </p:cNvPr>
          <p:cNvSpPr txBox="1"/>
          <p:nvPr/>
        </p:nvSpPr>
        <p:spPr>
          <a:xfrm flipH="1">
            <a:off x="1981200" y="309176"/>
            <a:ext cx="4495800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noProof="0" dirty="0">
                <a:solidFill>
                  <a:schemeClr val="tx1"/>
                </a:solidFill>
                <a:latin typeface="Georgia" pitchFamily="18" charset="0"/>
                <a:cs typeface="Arial" pitchFamily="34" charset="0"/>
              </a:rPr>
              <a:t>Applying Machine Learning Model</a:t>
            </a:r>
          </a:p>
          <a:p>
            <a:endParaRPr lang="en-US" noProof="0" dirty="0">
              <a:solidFill>
                <a:schemeClr val="tx1"/>
              </a:solidFill>
              <a:latin typeface="Georgia" pitchFamily="18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66B8AB-5664-AC41-A75F-60EB2F35E159}"/>
              </a:ext>
            </a:extLst>
          </p:cNvPr>
          <p:cNvSpPr txBox="1"/>
          <p:nvPr/>
        </p:nvSpPr>
        <p:spPr>
          <a:xfrm flipH="1">
            <a:off x="533400" y="1035928"/>
            <a:ext cx="6019800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noProof="0" dirty="0">
                <a:solidFill>
                  <a:schemeClr val="tx1"/>
                </a:solidFill>
                <a:latin typeface="Georgia" pitchFamily="18" charset="0"/>
                <a:cs typeface="Arial" pitchFamily="34" charset="0"/>
              </a:rPr>
              <a:t>After preprocessing the </a:t>
            </a:r>
            <a:r>
              <a:rPr lang="en-US" sz="1400" noProof="0" dirty="0" err="1">
                <a:solidFill>
                  <a:schemeClr val="tx1"/>
                </a:solidFill>
                <a:latin typeface="Georgia" pitchFamily="18" charset="0"/>
                <a:cs typeface="Arial" pitchFamily="34" charset="0"/>
              </a:rPr>
              <a:t>dat</a:t>
            </a:r>
            <a:r>
              <a:rPr lang="en-US" sz="1400" dirty="0" err="1">
                <a:latin typeface="Georgia" pitchFamily="18" charset="0"/>
                <a:cs typeface="Arial" pitchFamily="34" charset="0"/>
              </a:rPr>
              <a:t>a,Lasso</a:t>
            </a:r>
            <a:r>
              <a:rPr lang="en-US" sz="1400" dirty="0">
                <a:latin typeface="Georgia" pitchFamily="18" charset="0"/>
                <a:cs typeface="Arial" pitchFamily="34" charset="0"/>
              </a:rPr>
              <a:t>  model was used to understand the features in the data </a:t>
            </a:r>
            <a:endParaRPr lang="en-US" sz="1400" noProof="0" dirty="0">
              <a:solidFill>
                <a:schemeClr val="tx1"/>
              </a:solidFill>
              <a:latin typeface="Georgia" pitchFamily="18" charset="0"/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92AED6-C25C-7F44-9921-5B4BDD9399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466815"/>
            <a:ext cx="8382000" cy="33473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9643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id" hidden="1"/>
          <p:cNvGrpSpPr/>
          <p:nvPr>
            <p:custDataLst>
              <p:tags r:id="rId2"/>
            </p:custDataLst>
          </p:nvPr>
        </p:nvGrpSpPr>
        <p:grpSpPr>
          <a:xfrm>
            <a:off x="1594820" y="453840"/>
            <a:ext cx="5954358" cy="4441564"/>
            <a:chOff x="530352" y="685800"/>
            <a:chExt cx="8997696" cy="6711696"/>
          </a:xfrm>
        </p:grpSpPr>
        <p:sp>
          <p:nvSpPr>
            <p:cNvPr id="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56010" tIns="0" rIns="57156" bIns="0" anchor="ctr"/>
            <a:lstStyle/>
            <a:p>
              <a:pPr algn="ctr" defTabSz="604025">
                <a:defRPr/>
              </a:pPr>
              <a:endParaRPr lang="en-GB" sz="700" dirty="0">
                <a:solidFill>
                  <a:srgbClr val="000000"/>
                </a:solidFill>
              </a:endParaRPr>
            </a:p>
          </p:txBody>
        </p:sp>
        <p:sp>
          <p:nvSpPr>
            <p:cNvPr id="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56010" tIns="0" rIns="57156" bIns="0" anchor="ctr"/>
            <a:lstStyle/>
            <a:p>
              <a:pPr algn="ctr" defTabSz="604025">
                <a:defRPr/>
              </a:pPr>
              <a:endParaRPr lang="en-GB" sz="700" dirty="0">
                <a:solidFill>
                  <a:srgbClr val="000000"/>
                </a:solidFill>
              </a:endParaRPr>
            </a:p>
          </p:txBody>
        </p:sp>
        <p:sp>
          <p:nvSpPr>
            <p:cNvPr id="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55858" tIns="0" rIns="57000" bIns="0" anchor="ctr"/>
            <a:lstStyle/>
            <a:p>
              <a:pPr algn="ctr" defTabSz="530492">
                <a:buSzPct val="90000"/>
                <a:defRPr/>
              </a:pPr>
              <a:endParaRPr lang="en-GB" sz="9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8" name="Group 600" hidden="1"/>
            <p:cNvGrpSpPr/>
            <p:nvPr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4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" name="Group 500" hidden="1"/>
            <p:cNvGrpSpPr/>
            <p:nvPr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3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" name="Group 400" hidden="1"/>
            <p:cNvGrpSpPr/>
            <p:nvPr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3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" name="Group 300" hidden="1"/>
            <p:cNvGrpSpPr/>
            <p:nvPr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2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" name="Group 200" hidden="1"/>
            <p:cNvGrpSpPr/>
            <p:nvPr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2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Group 100" hidden="1"/>
            <p:cNvGrpSpPr/>
            <p:nvPr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1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ext Placeholder 1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 bwMode="gray"/>
        <p:txBody>
          <a:bodyPr/>
          <a:lstStyle/>
          <a:p>
            <a:r>
              <a:rPr lang="en-GB" dirty="0"/>
              <a:t>Why Random Forest Machine Learning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438EF2-63BD-2E49-BC06-44C8620A517A}"/>
              </a:ext>
            </a:extLst>
          </p:cNvPr>
          <p:cNvSpPr txBox="1"/>
          <p:nvPr/>
        </p:nvSpPr>
        <p:spPr>
          <a:xfrm flipH="1">
            <a:off x="482140" y="1428750"/>
            <a:ext cx="6283896" cy="23698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Georgia" pitchFamily="18" charset="0"/>
                <a:cs typeface="Arial" pitchFamily="34" charset="0"/>
              </a:rPr>
              <a:t>It can handle  categorical features, numerical features without any need for scaling and also provide a pretty good indicator of feature importance. It overcomes the problem of overfitting as well.</a:t>
            </a:r>
          </a:p>
          <a:p>
            <a:endParaRPr lang="en-US" sz="1400" dirty="0">
              <a:latin typeface="Georgia" pitchFamily="18" charset="0"/>
              <a:cs typeface="Arial" pitchFamily="34" charset="0"/>
            </a:endParaRPr>
          </a:p>
          <a:p>
            <a:endParaRPr lang="en-US" sz="1400" dirty="0">
              <a:latin typeface="Georgia" pitchFamily="18" charset="0"/>
              <a:cs typeface="Arial" pitchFamily="34" charset="0"/>
            </a:endParaRPr>
          </a:p>
          <a:p>
            <a:r>
              <a:rPr lang="en-US" sz="1400" dirty="0">
                <a:latin typeface="Georgia" pitchFamily="18" charset="0"/>
                <a:cs typeface="Arial" pitchFamily="34" charset="0"/>
              </a:rPr>
              <a:t>Random Forest Steps :</a:t>
            </a:r>
          </a:p>
          <a:p>
            <a:r>
              <a:rPr lang="en-US" sz="1400" dirty="0">
                <a:latin typeface="Georgia" pitchFamily="18" charset="0"/>
                <a:cs typeface="Arial" pitchFamily="34" charset="0"/>
              </a:rPr>
              <a:t>1) Take different subset of training samples</a:t>
            </a:r>
          </a:p>
          <a:p>
            <a:r>
              <a:rPr lang="en-US" sz="1400" dirty="0">
                <a:latin typeface="Georgia" pitchFamily="18" charset="0"/>
                <a:cs typeface="Arial" pitchFamily="34" charset="0"/>
              </a:rPr>
              <a:t>2) Build decision trees on each sample</a:t>
            </a:r>
          </a:p>
          <a:p>
            <a:r>
              <a:rPr lang="en-US" sz="1400" dirty="0">
                <a:latin typeface="Georgia" pitchFamily="18" charset="0"/>
                <a:cs typeface="Arial" pitchFamily="34" charset="0"/>
              </a:rPr>
              <a:t>3) For regression task, the process follows the same as described </a:t>
            </a:r>
          </a:p>
          <a:p>
            <a:r>
              <a:rPr lang="en-US" sz="1400" dirty="0">
                <a:latin typeface="Georgia" pitchFamily="18" charset="0"/>
                <a:cs typeface="Arial" pitchFamily="34" charset="0"/>
              </a:rPr>
              <a:t>above except the final predicted value would be the average of all </a:t>
            </a:r>
          </a:p>
          <a:p>
            <a:r>
              <a:rPr lang="en-US" sz="1400" dirty="0">
                <a:latin typeface="Georgia" pitchFamily="18" charset="0"/>
                <a:cs typeface="Arial" pitchFamily="34" charset="0"/>
              </a:rPr>
              <a:t>the values predicted by individual decision trees.</a:t>
            </a:r>
            <a:endParaRPr lang="en-US" sz="1400" noProof="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E245A3D7-97AB-A840-BD3D-3A6FFF7964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070" y="1885949"/>
            <a:ext cx="3222530" cy="233607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8ACB3BB-C811-BE4E-9524-531D6C2106F7}"/>
              </a:ext>
            </a:extLst>
          </p:cNvPr>
          <p:cNvSpPr txBox="1"/>
          <p:nvPr/>
        </p:nvSpPr>
        <p:spPr>
          <a:xfrm>
            <a:off x="487220" y="4213136"/>
            <a:ext cx="3215640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b="1" noProof="0" dirty="0">
                <a:solidFill>
                  <a:srgbClr val="002060"/>
                </a:solidFill>
                <a:latin typeface="Georgia" pitchFamily="18" charset="0"/>
                <a:cs typeface="Arial" pitchFamily="34" charset="0"/>
              </a:rPr>
              <a:t>Final Accuracy of the model :</a:t>
            </a:r>
          </a:p>
          <a:p>
            <a:r>
              <a:rPr lang="en-US" sz="1400" b="1" dirty="0">
                <a:solidFill>
                  <a:srgbClr val="002060"/>
                </a:solidFill>
                <a:latin typeface="Georgia" pitchFamily="18" charset="0"/>
                <a:cs typeface="Arial" pitchFamily="34" charset="0"/>
              </a:rPr>
              <a:t>R</a:t>
            </a:r>
            <a:r>
              <a:rPr lang="en-US" dirty="0"/>
              <a:t> </a:t>
            </a:r>
            <a:r>
              <a:rPr lang="en-US" b="1" dirty="0"/>
              <a:t>²</a:t>
            </a:r>
            <a:r>
              <a:rPr lang="en-US" sz="1400" b="1" dirty="0">
                <a:solidFill>
                  <a:srgbClr val="002060"/>
                </a:solidFill>
                <a:latin typeface="Georgia" pitchFamily="18" charset="0"/>
                <a:cs typeface="Arial" pitchFamily="34" charset="0"/>
              </a:rPr>
              <a:t> score=0.90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5017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id" hidden="1"/>
          <p:cNvGrpSpPr/>
          <p:nvPr>
            <p:custDataLst>
              <p:tags r:id="rId2"/>
            </p:custDataLst>
          </p:nvPr>
        </p:nvGrpSpPr>
        <p:grpSpPr>
          <a:xfrm>
            <a:off x="1594820" y="453840"/>
            <a:ext cx="5954358" cy="4441564"/>
            <a:chOff x="530352" y="685800"/>
            <a:chExt cx="8997696" cy="6711696"/>
          </a:xfrm>
        </p:grpSpPr>
        <p:sp>
          <p:nvSpPr>
            <p:cNvPr id="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56010" tIns="0" rIns="57156" bIns="0" anchor="ctr"/>
            <a:lstStyle/>
            <a:p>
              <a:pPr algn="ctr" defTabSz="604025">
                <a:defRPr/>
              </a:pPr>
              <a:endParaRPr lang="en-GB" sz="700" dirty="0">
                <a:solidFill>
                  <a:srgbClr val="000000"/>
                </a:solidFill>
              </a:endParaRPr>
            </a:p>
          </p:txBody>
        </p:sp>
        <p:sp>
          <p:nvSpPr>
            <p:cNvPr id="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56010" tIns="0" rIns="57156" bIns="0" anchor="ctr"/>
            <a:lstStyle/>
            <a:p>
              <a:pPr algn="ctr" defTabSz="604025">
                <a:defRPr/>
              </a:pPr>
              <a:endParaRPr lang="en-GB" sz="700" dirty="0">
                <a:solidFill>
                  <a:srgbClr val="000000"/>
                </a:solidFill>
              </a:endParaRPr>
            </a:p>
          </p:txBody>
        </p:sp>
        <p:sp>
          <p:nvSpPr>
            <p:cNvPr id="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55858" tIns="0" rIns="57000" bIns="0" anchor="ctr"/>
            <a:lstStyle/>
            <a:p>
              <a:pPr algn="ctr" defTabSz="530492">
                <a:buSzPct val="90000"/>
                <a:defRPr/>
              </a:pPr>
              <a:endParaRPr lang="en-GB" sz="9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8" name="Group 600" hidden="1"/>
            <p:cNvGrpSpPr/>
            <p:nvPr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4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" name="Group 500" hidden="1"/>
            <p:cNvGrpSpPr/>
            <p:nvPr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3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" name="Group 400" hidden="1"/>
            <p:cNvGrpSpPr/>
            <p:nvPr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3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" name="Group 300" hidden="1"/>
            <p:cNvGrpSpPr/>
            <p:nvPr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2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" name="Group 200" hidden="1"/>
            <p:cNvGrpSpPr/>
            <p:nvPr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2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Group 100" hidden="1"/>
            <p:cNvGrpSpPr/>
            <p:nvPr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1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56010" tIns="0" rIns="57156" bIns="0" anchor="ctr"/>
              <a:lstStyle/>
              <a:p>
                <a:pPr algn="ctr" defTabSz="604025">
                  <a:defRPr/>
                </a:pPr>
                <a:endParaRPr lang="en-GB" sz="7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ext Placeholder 1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 bwMode="gray"/>
        <p:txBody>
          <a:bodyPr/>
          <a:lstStyle/>
          <a:p>
            <a:r>
              <a:rPr lang="en-GB" sz="1800" dirty="0"/>
              <a:t>Feature Importance</a:t>
            </a:r>
          </a:p>
          <a:p>
            <a:endParaRPr lang="en-GB" sz="1800" dirty="0"/>
          </a:p>
          <a:p>
            <a:endParaRPr lang="en-GB" sz="1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1F6E184-CD7D-4E43-B002-E43A58337FDF}"/>
              </a:ext>
            </a:extLst>
          </p:cNvPr>
          <p:cNvSpPr txBox="1"/>
          <p:nvPr/>
        </p:nvSpPr>
        <p:spPr>
          <a:xfrm flipH="1">
            <a:off x="482140" y="1200150"/>
            <a:ext cx="7747460" cy="17235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By using using the Gradient Boosting Regressor we can get the understanding of the important features in the data. To drive the sales at the point of sale (POS), top 5 attributes are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Time ( Hourly sales)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Amusement park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Department store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Car rental service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Local government office</a:t>
            </a:r>
          </a:p>
          <a:p>
            <a:endParaRPr lang="en-US" sz="1400" noProof="0" dirty="0">
              <a:solidFill>
                <a:schemeClr val="tx1"/>
              </a:solidFill>
              <a:latin typeface="Georgia" pitchFamily="18" charset="0"/>
              <a:cs typeface="Arial" pitchFamily="34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F52E9F27-9D32-F842-8B21-D5618BC7AA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809750"/>
            <a:ext cx="6629400" cy="3505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43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7718963" y="4555358"/>
            <a:ext cx="1090371" cy="275931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txBody>
          <a:bodyPr rot="0" spcFirstLastPara="0" vertOverflow="overflow" horzOverflow="overflow" vert="horz" wrap="square" lIns="73241" tIns="36618" rIns="73241" bIns="366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011"/>
            <a:endParaRPr lang="en-GB" sz="900" dirty="0">
              <a:solidFill>
                <a:srgbClr val="000000"/>
              </a:solidFill>
            </a:endParaRPr>
          </a:p>
        </p:txBody>
      </p:sp>
      <p:grpSp>
        <p:nvGrpSpPr>
          <p:cNvPr id="35" name="grid" hidden="1"/>
          <p:cNvGrpSpPr/>
          <p:nvPr>
            <p:custDataLst>
              <p:tags r:id="rId2"/>
            </p:custDataLst>
          </p:nvPr>
        </p:nvGrpSpPr>
        <p:grpSpPr>
          <a:xfrm>
            <a:off x="482140" y="453840"/>
            <a:ext cx="8179724" cy="4441564"/>
            <a:chOff x="530352" y="685800"/>
            <a:chExt cx="8997696" cy="6711696"/>
          </a:xfrm>
        </p:grpSpPr>
        <p:sp>
          <p:nvSpPr>
            <p:cNvPr id="36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97696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731109">
                <a:defRPr/>
              </a:pPr>
              <a:endParaRPr lang="en-GB" sz="900" dirty="0">
                <a:solidFill>
                  <a:srgbClr val="000000"/>
                </a:solidFill>
              </a:endParaRPr>
            </a:p>
          </p:txBody>
        </p:sp>
        <p:sp>
          <p:nvSpPr>
            <p:cNvPr id="37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97696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731109">
                <a:defRPr/>
              </a:pPr>
              <a:endParaRPr lang="en-GB" sz="900" dirty="0">
                <a:solidFill>
                  <a:srgbClr val="000000"/>
                </a:solidFill>
              </a:endParaRPr>
            </a:p>
          </p:txBody>
        </p:sp>
        <p:sp>
          <p:nvSpPr>
            <p:cNvPr id="38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97696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642102">
                <a:buSzPct val="90000"/>
                <a:defRPr/>
              </a:pPr>
              <a:endParaRPr lang="en-GB" sz="11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39" name="Group 600" hidden="1"/>
            <p:cNvGrpSpPr/>
            <p:nvPr userDrawn="1"/>
          </p:nvGrpSpPr>
          <p:grpSpPr>
            <a:xfrm>
              <a:off x="530352" y="6016752"/>
              <a:ext cx="8997696" cy="612648"/>
              <a:chOff x="530352" y="6016752"/>
              <a:chExt cx="8997696" cy="612648"/>
            </a:xfrm>
          </p:grpSpPr>
          <p:sp>
            <p:nvSpPr>
              <p:cNvPr id="75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" name="Group 500" hidden="1"/>
            <p:cNvGrpSpPr/>
            <p:nvPr userDrawn="1"/>
          </p:nvGrpSpPr>
          <p:grpSpPr>
            <a:xfrm>
              <a:off x="530352" y="5257800"/>
              <a:ext cx="8997696" cy="612648"/>
              <a:chOff x="530352" y="5257800"/>
              <a:chExt cx="8997696" cy="612648"/>
            </a:xfrm>
          </p:grpSpPr>
          <p:sp>
            <p:nvSpPr>
              <p:cNvPr id="69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Group 400" hidden="1"/>
            <p:cNvGrpSpPr/>
            <p:nvPr userDrawn="1"/>
          </p:nvGrpSpPr>
          <p:grpSpPr>
            <a:xfrm>
              <a:off x="530352" y="4498848"/>
              <a:ext cx="8997696" cy="612648"/>
              <a:chOff x="530352" y="4498848"/>
              <a:chExt cx="8997696" cy="612648"/>
            </a:xfrm>
          </p:grpSpPr>
          <p:sp>
            <p:nvSpPr>
              <p:cNvPr id="63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2" name="Group 300" hidden="1"/>
            <p:cNvGrpSpPr/>
            <p:nvPr userDrawn="1"/>
          </p:nvGrpSpPr>
          <p:grpSpPr>
            <a:xfrm>
              <a:off x="530352" y="3730752"/>
              <a:ext cx="8997696" cy="612648"/>
              <a:chOff x="530352" y="3730752"/>
              <a:chExt cx="8997696" cy="612648"/>
            </a:xfrm>
          </p:grpSpPr>
          <p:sp>
            <p:nvSpPr>
              <p:cNvPr id="57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3" name="Group 200" hidden="1"/>
            <p:cNvGrpSpPr/>
            <p:nvPr userDrawn="1"/>
          </p:nvGrpSpPr>
          <p:grpSpPr>
            <a:xfrm>
              <a:off x="530352" y="2971800"/>
              <a:ext cx="8997696" cy="612648"/>
              <a:chOff x="530352" y="2971800"/>
              <a:chExt cx="8997696" cy="612648"/>
            </a:xfrm>
          </p:grpSpPr>
          <p:sp>
            <p:nvSpPr>
              <p:cNvPr id="51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4" name="Group 100" hidden="1"/>
            <p:cNvGrpSpPr/>
            <p:nvPr userDrawn="1"/>
          </p:nvGrpSpPr>
          <p:grpSpPr>
            <a:xfrm>
              <a:off x="530352" y="2212848"/>
              <a:ext cx="8997696" cy="612648"/>
              <a:chOff x="530352" y="2212848"/>
              <a:chExt cx="8997696" cy="612648"/>
            </a:xfrm>
          </p:grpSpPr>
          <p:sp>
            <p:nvSpPr>
              <p:cNvPr id="45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12648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731109">
                  <a:defRPr/>
                </a:pPr>
                <a:endParaRPr lang="en-GB" sz="9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" name="AutoShape 2" descr="نتيجة بحث الصور عن ‪british olympic association logo‬‏"/>
          <p:cNvSpPr>
            <a:spLocks noChangeAspect="1" noChangeArrowheads="1"/>
          </p:cNvSpPr>
          <p:nvPr/>
        </p:nvSpPr>
        <p:spPr bwMode="auto">
          <a:xfrm>
            <a:off x="141441" y="-387653"/>
            <a:ext cx="1324841" cy="81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3241" tIns="36618" rIns="73241" bIns="36618" numCol="1" anchor="t" anchorCtr="0" compatLnSpc="1">
            <a:prstTxWarp prst="textNoShape">
              <a:avLst/>
            </a:prstTxWarp>
          </a:bodyPr>
          <a:lstStyle/>
          <a:p>
            <a:pPr defTabSz="816011"/>
            <a:endParaRPr lang="en-GB" sz="900">
              <a:solidFill>
                <a:srgbClr val="000000"/>
              </a:solidFill>
            </a:endParaRPr>
          </a:p>
        </p:txBody>
      </p:sp>
      <p:sp>
        <p:nvSpPr>
          <p:cNvPr id="6" name="AutoShape 4" descr="نتيجة بحث الصور عن ‪british olympic association logo‬‏"/>
          <p:cNvSpPr>
            <a:spLocks noChangeAspect="1" noChangeArrowheads="1"/>
          </p:cNvSpPr>
          <p:nvPr/>
        </p:nvSpPr>
        <p:spPr bwMode="auto">
          <a:xfrm>
            <a:off x="279988" y="-286800"/>
            <a:ext cx="1324841" cy="81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3241" tIns="36618" rIns="73241" bIns="36618" numCol="1" anchor="t" anchorCtr="0" compatLnSpc="1">
            <a:prstTxWarp prst="textNoShape">
              <a:avLst/>
            </a:prstTxWarp>
          </a:bodyPr>
          <a:lstStyle/>
          <a:p>
            <a:pPr defTabSz="816011"/>
            <a:endParaRPr lang="en-GB" sz="900">
              <a:solidFill>
                <a:srgbClr val="000000"/>
              </a:solidFill>
            </a:endParaRPr>
          </a:p>
        </p:txBody>
      </p:sp>
      <p:sp>
        <p:nvSpPr>
          <p:cNvPr id="135" name="AutoShape 2" descr="data:image/jpeg;base64,/9j/4AAQSkZJRgABAQAAAQABAAD/2wCEAAkGBxIQEBQUEhQUFBQUFhcWFRcWFRQUFBUVFRQWFxUUFBYYHCggGRomHBUVITIhJSkrMC4uFx8zODMsNygtLisBCgoKDg0OGxAQGywkICQsLCwsLywsLCwsLCwsLCwsLCwsLCwsLCwsLCwsLCwsLCwsLCwsLCwsLCwsLCwsLCwsLP/AABEIAKwA2AMBEQACEQEDEQH/xAAbAAABBQEBAAAAAAAAAAAAAAAAAQIEBQYDB//EADoQAAIBAgMFBgQFAgYDAAAAAAECAAMRBCExBQYSQVETImFxgZEUMqHBB0JSsdGC4SMzcpLC8Bdiov/EABoBAQADAQEBAAAAAAAAAAAAAAABAwQCBQb/xAAxEQACAgICAQMDAwMCBwAAAAAAAQIDBBEhMRIiMkEFUWETFJFxofCBsRUjM0JS0eH/2gAMAwEAAhEDEQA/APbHeSkQMkgIAQAgBACAEAIAQAgBACAEAIAQAgBACAEAIAQAgBACAEgHRHgk5ySAgBACAEAIAQAgBACAEAIAQAgBACAEAIAQAgBAEJgHBMbTJsGH295z5Is/TlreiROisIAQBV1kASSAgBACAEAIAQAgBACAEAIAQAgBACAEAIAQAgBAKHerGmmtNNOPiJ8ltl7n6Sux8GjHjttsqFxoK2lZrNXsyqXoox5j9pdHo8+ziTJU6OAgCrrIAkkBAEgBACAEAIAQAgBACAEAIAQBYAQAgBACAEASQDB/iRtyggWmCXrob2XMKptcOeR0NtcporwrLo7QjkxqlpmS2ZtpHqItQmkjGzPa/COshfTb/sWvPqPZqCKqqF+UABbG4tbLPnKdaK298j4ICAKusASAEAIAQAgBAEgBACAEAIAQDhjMUtJC7aD6k8pDels6jFyekQ8DthajhCLE6Z3v4ec5U9ls6fFbRZ3nZQEAWAEAIAQCp3p2wMFhalbLiAsgOhdsl8xz9JbRV+pNROZy8Y7PCTVLMWYlmYksTmSTqT4z6GOlwjznySOO4liZzo9V/DLaZrYQ02N2oNw/0MLp/wAh6Tw/qFahb5Lpm7HluOvsa6YS8IAq6wAgBACAJACAEAIAQAgEbG41KQHFqflA1PWct6O4Qc3wNwW0Eq3AyYag206jwhS2TOtw7Jc6KzPb84mnTwbF3CG47Mal2H5QOf2nUKJ3Pxh2dwsUJbfR5xs3ehqdVH4OLhuQGJUE2tqPOcXYeRRB2OPX+bNUbK7X4b1s2eC/EWi3+bSdD1Uhx9jMkcuL7WhLCl/2s0GB3kwlbJK9O5/Kx4G9mteXxurl0yiVFke0WgMsKSLi9oLTIU5sRewtkOpkOWiyFbn0OwmMWqCV5GxHMGE9kTg4PTO/FOjg8x/GHaN3w9AHIBqrDxJ4U+gf3npYEdKUv9DNkPpHnaVJ6SZmJCvO0znRvPwirWr4heTU0Pqrkf8AMzz/AKkvRF/k0Y3uZ6feeQbAvAHLrACAJACAEAIAhNpAEVwdCD5ZxslrXYt5JAXgGQ3+qNSFKqPlF0PgTYg/Q+0pt40zVjyS2mUG7u8SpWNRrsAhFl5k2sM/KZ3kRre2Xur9VeMTTYXfWi3+Yr0/H5x9M4hnQfuWjieBNe17MJ+JW2+3xKBCWpU07rAHhLPm588lHpPovpd9Pg/GS2/5MN1VkH6kzLNiQVnsNprT6Zn6ezTYLd416KVKNZGLKCVdShDcxxC41vynxWRgeE3FM9evNbXqWzpsTdepieLidKaK7IT87FkNm4QOXiTKI4km+TuWZFL0m33LwKYda4Vna1ZqYLMT3E4bAKO6MydBNldUYLgw2Wym+TP737W7HGEhlIZV0N+EgWKm2h5+sqnJeXDL6ZJR8X2SN2d5UplzU4rPwgEC47t7k+8rWTCuWpFk6JWxTho1NHblCp8lRSehPC3sZphfXLqSMs6LIdxZ5J+I2JZ8e5YEAKgW+hAGo6i5M9zF0qlo8633GZWakyskUjadxOTefhSCMRVYghTSABsbElxkDzOUwfUJRcUt/P3NGPFpt6PUleeUahwMgD0OYgDoAkAIAQBIBQbzY402pr+Uhj5kED7/AFlVjNWMk9sqNnbXIxVMLo7cLDqDf9pzF8lt0U4s0e0dv4XDkCrWRCeV7t5kC5A8TO5WQjw2ZI1Tl0mSsNi6dVeKm6up5qwYfSdJp8pnLi09NHlG/G2O3xrre6UT2ajlcfOfO+XpPMypuU/6FEuWUtWvw2ZciP8Aucza+Dqm2Vc1JE2jXLIHKsEN7G1xkbZ209bSyWLZFbS2j3oZdU/nQzEY6ki3d1A8wb+Q5ziFNk3qCey2dsIrcnwZ/HbRpVL9nTH+o93XwH3n0eBTlVzSssetb131/U8jKvpmn4x/1N1ujj0o4ZALZi58znKMyblfLf3LaY6rQtXbFq3dqKl88yACf2lUJpcNld1bfKRZDGjD4WsznjDF31sC1Q5LdTpcid2SSi2ZJScFsxeFqDnnPH0ebOUpScm+WSady4VBctkBcDPzOUhQc3pdm76blfo2eMvaztVVkyqKyf6lIHoTkfeROmyPaPpIX1y6YuJwzVKDuU7SnTUsS3y+Sk8/KX437je620UZMqEtTSf+5df+N8OVH+JVVudiCt+gDAn6z6GvLtgtS5/z8Hh2VQk9xWiLjtwKdCm1Q1nYLnwlVHFnped2fUJKL4IrxlKaRb7Nx6hLCwA0AytPI229s9jSXCNdsyoXpKx5iaYvaPOsSUmkTRBwdE1HnBI3EYhaYu3oOZPhIb0dRi5PSIdPa6FgrXW+QJ0v58pypotlQ0iwnZQJAEJgGL/ETaSKqUrA1D3wb/5a6et88vDyminFVyblwjuFjg+DA4qrUFiGII0IJB9xO5/S14tKT38FyyueVwVPF/fr6z52UHCTjLs9KMk1tHbC4l6TcVN2Q9VJU/SE3F7QcU1pnGspdixJ4mJYnW5JuSfWRsyzwq5crgm7K2TVxV+EqFGRY6X6ADUzqNTZjeHJPW0TMXga2FVVY8Q0DC/sRynpUvUUvsRKpw7KpcElZn40Dd71GQ5iXQm49FevuWOC3cpcV+ztTCMW4na3EPlvY3trpLf3E+0yPFfJPobN4wLMEy0VbIPBRMck5vyk+TVG3xWl0Vm3dmmkQ1ywORvyP8TLfBrk0UW+XBVBzbhubdLm2XhKN/BdOuM1qS2LTcjQyGYrPp1UuuCTSxpDL1BB9jJgmpJnn24cqGntF5jtru1Col/mUr75feer2XGiVXr4bshZQQg/pUgkWHgJz5pcIujS5cmmTEXBtbi5Xva/K9uU6T2uCuUXF6ZgauNq4qoxrNcI7KAp7l0YqeEdMtTnPCzr5wlpvb/sjfXZCMPQv5JFLZ5F7OR6Sj/ik0vatkef3IdLaWIw7FVqutuV7j2OUvryJa8os2fp12R20XOD33xC/wCYqVB5FG9xl9Jqjm2LtbKZYNb6ejRbH3vpV6ip2dRXYgCw4x6kaDxtNNeXGfGmZLcSUFvaJG9dZk7Nvy94H/VkR9Ly+wjH1yZHam1LqfIynZr0autvXQpU1DN2lThXiCZ97hF7tprEsuuHztmWOJZN9aRQYzfauzf4aogHIjjJ8CeXpMk86xv08GyOBBL1PZY7P32ptlWU0z+oXZP5EvrzYP38GezBmvbyYTe/aYqY2qwN1uFUjQhVGnhrPosOcXUvF7MMouL1JaK6pXuNZr2cibPag6OlRO8pujqeF+E6gkZMARzB1nkZtMXLbRZCyUPayLXp8JAVuIE2uRYjxNtZ5csVb4ZqjlvXqRwxezaznuOCP0/If7+8ft9dFFmROfyabdjFdhRFNrBlLBswc731HpOmmuGaKOYImbS2gHFiAfOc2WfpryXZd+mp+lldga60mJKBuI3OduVspRDMmvdyTPBg/bwTtp7VRqVqYIJIuCNAM9dDnaallVy/Bkli2R/JFwWO8bS5c9FDWjptGqroQQCDyN/tDW+wm10Zw4ZT8rEeB7w99ZVLHi+i2OVNd8nAYas47gW2f5gDl0vKv27X5Jty5a1BFlsPd+rVYg8KhHAfO50BsLa5fvO3S3r8GCcZTacjV7Q2Vh0Q9oeEHTPMnUAfSXWWRgtyZprrlY9RQmz9q28JUmegzvW3gWm2hNxy5W0vOXeq3ycSodq2vgzeHxfDqOZPubmeFbXKUnJ/Jy6pR+C4wmLBGsxzho5O/wADQqk9oXVsrMrWy6FTcH2nrfS642wlGXw1/cO+dftIeJ2IVq0qdOordrxZsCpVU4bk21+YdJtlhc8Mtjn/APkjV7m4BKOKxHASwQUadzqWIL1COmq5TXVTGtcGS26Vj5E/Ezbnw+HWktu0rk5kX4US3Ewvle7KB5mc32eK0b/pWKrrHKXS/wBzyytXdhm5mRzbWme/HDpi9pErZuPL3RrlgL3AJuo1JtpaZ5Ut+1GS+Kr56RPDX8ZSVDgI2To64fZzVzwqobrfQeZOktpdie6tors8NamV23djVcNYlO5+oMGUefMes+mwci2fpta38fc8fIrguYFNhQWqgDUg/wA/aXZS3EzFjWwTAA2PzDl1ymAkucJsptTlIII60Ecki44jfU36TNJ7Z6ddfjHQ+thAoyJJ6nOVWQ81oti/EgpUB0IPWee012aE99DxIOhGsMzlO4Skn6TicItepHNcTxDL5Rlfr5CenU7GvWeRcqk9VnXB7IqOwCqSTY9BbreaG0uymMXJ6RaYfdutRVeMD+lr2kKSZ1KmS7LvZWEFINYfMeJsybmwH2nWivRm97u7iV4GPeS7gnisb2Xhv8osDkJzHErsl5SRxdnWUw8IPsg0KN/zEeRm149b+DzY518FpP8AkWpkcz7zyvqGL4P9SPR7f0nOlbuqztdMJ5h7Z0p1CuhtOJQjLtHMq4y7RNoValXPUDmMrnpNeBWq5S18pf8Aw83KjWva+Sbs6lUbE8+5Ty/qbP8AYT00YzbbBwopMbau4Zjcm7ZC+fgBJIMN+KtfixiL+mkP/pmJmPJ92j6b6OtUt/dmN48pnPWbOFDHvh6yVaZ7yG/mOa+ollctPZiyoKyDizSYrFq540AUtn3bANf9S6eus1WY8LOWj5qvIsq4I4xhYkaW6an15SivCinuT2XzzpPiK0a/dZ1SjcCxYkt1JGWfpL3FRektEVtyjtvY7b2LVkZTmCCLTnentHetrTMlhmpUM6Kkva3aVM2HXhXQeesjI+pTnxHg4rwkuZMk4PbVWmc7OOjDP0ImWGVZHvkuni1y64LXF7wUnw9QAMtQrYAi975GxHhNccqElroy/tZxkvlGew2J0nJq2S6mIuJIKxmB1GY0Oh9xnLVGM46a2YrZShPyi9CGuy2z4gTbPUeo1meeFF+16LYZskvUtnX4HtWF6jDwsLegl9dEIdFFl87Oy13b2ElWmS7MQHdbDK/CxGZ1lpQaA11pVuEWACrp+0psfJtx4rx2WlXFBlnOy7Ri6G9xVitVAwBI4kyNgcsjlOI5LXEimWKnzFme2hjmq13qZ2ZsvBRkonoVZFbWkzx8nEuTba/g7YbEzWmedKJ2rMCMwCPEAic2x8oNM6x5eFqaHUKIOhK+tx7H7WnkTx4S+D6KGTZH5J2yMIKqhnYKLk5DUDmb+UolhfCkXSzZNcLRqty8CvwlNiM3HEfUm37zXGtRe1+P7GNtmpo4YDlLDkmYemAw8x+8kHlX4oLbGIf1Ul+jMJjyF6j6X6Q/+S1+TH3lB6jIeJGs6Rns6LrY1I1KCEXyuv8AtJE3wfpPmMiOrGiVQwbGoVsb2vOyhmg2dSemCo9vGYMnKjXPx/kuql4rkZjMJUcd6wHhmZmnmJrUUXfqpdFBUQqSDKk9m2E1JbQ2dHQWkAOGdRnKPTIcUxDWzte/2muqxy7RTJJDKVIu54c7AE+811mK/wCB9XCkFLg5uB73lhmL/CbN6iAXWHwgWmyKxpXv3ksCpOZYXyvDWwnpmV2dg2Ut3+O7GxN8xc2Y+JEiOFpd8mxXv5RcV2rdkwWwYjIx+0m0+UdO6OzDkEGxyI1nltNPTNKe0AkEiq1tJbC+yHtZntxabffH/wBnda5NhbMkAW85uqzZT9Ljv+h5d/0yFfrjLWvuW64QqCSDkCfadaOtl7u7sq9JLjLhH7SdEmz2fhRTUKoAAFgBkAOgkAskWASKIzHmP3kgyu9m6qY4KeIpUQEK1rixsSrDmLiU2V+Z6GJmyx29LaZiK34eYwHJqDDrxuv04D+8oePI9VfVaGuU9/5+Ttg/w2qE/wCPVUDmtMEn/cwFvadxo+5mu+pxa1Bfya/B7BpUUCIoCqLAa/XmZpSSWkeRKbk9skfCKvIe3KScGZp1Lknqb+8+ZnLyk5P5LjrWfKQgZvatJS1zroCDYj+fIzbiacvGXTJ85R5iVvERr3h1GvqP4mmzEa5jyaa8uL4nwP7UcjfwGvtMyrk3rRpdkUt7B8LVqDusq+Bvf/cJthiJcyMc8vfCOmytjVahZQUBRrNmdTmLZZzQ46RVCfL/ACbPZG7C0VJvxM1rm1hYcgJEZaLJ1+fyJjMZSoEAoWbmLWt6mcW5UYcaOa8Sc/wSsJjaNX5WsejZH+87ryIT6ZVZj2Q7RA3nxPZUrDIueH01b/vjNVa2yqK5KLB18hNSZYW4r3E6BmdtYHiqFlaxPIi6n7iYMrHjKXl9zuN8of0Kp6Tr8y+q94fyPaefKia65NMMiEu+DrgsK1Y2p2PiTZR5mcV1Sm9HVlsYLZod2d3y9VhUYf4TqTw58WQIUE8ss56dcY1+08e7zu8XP4+Df4fZyjkIO0WVGgBykEklUgHULAOtMZjzEAYVg62c2pyAcmpwQcmpwCJj1tTc9Fb9jObH6X/QlGKpNlPmy4c75QCj2kbgy+p6eyGVyC895MqOlBO+f+8hJBaYfDNyggt9kYXsXYlrmoeK3Swt95xYzRjrls0tLFi0rNOjM7zsCynnn7ZTHlJcGmjtlFMZoExV6gAdmIW/Dc3te19fITVTl219Pf8AUonjVz+NHAUmUi2Y+vtPTp+o1y4lwzHPEnHrksaFeejFpraZle1wzhtDO0ru9pxIjFbKx6KT7CZjgs9l4Q8K2yyH7QHyand3Z3ZGoSbmo3F5ZWtA0aWkkgElVgHRVgDwIA+mMx5iQBDJJGEQBhEAYVkAiYyjxIw6gj3FpzJbTQR56txkciMiDqCJ844tcMu2I7yUiSq2gcpdBEMsMJsB+BLix4RcdDPahvxSf2Kn2SKO7bipxXHDw2tne/8AEsILejs7hgEDbeMWmVQKDU1v+hfPx6eErsa6NeLU5c/BGXarW+UyvZr/AE2VeJxbVH72XTy/mY8mD3s0VrxWhkyFooggUCALpLa7bK36Hr/PscThCS9SO2DoGs4W3In0n0EXa6t2pJ/g8a5QUtQ6LQ7uuyMAQCQRne3rOGUF9s7Y3ZooNiQBe3XnOQXWHw1oBNRIB1VYA8CAOAgD01EAaRAGkQBLQBCsgHNkgFdj9i0q2bL3v1DJvUjWUWY8J8tHSeirfdKn+t/p/Eo/Y1/dk+Z1wu7tGmeILdhozd4jy6S6vHhDpEOWyd8MOk0HIx6AgkjVlCgk5AZnyEkHm74g1HZzq5J8hyHtMre+T2q4qMdIlUnyg7IWPS4Mh8kMjU6zDQ8Q6Nkw8m5+vvOLMRSXlAyQy3B+M+SVRxCtloehyP8AeYbK5Q9yN0LIzXpZ2+p6TmEJTeokznGC3Ifi8FYUmLG5qqth8ud/4nr0Y8alvtnkZGTKzjpG42Zs+nSFkW19TqTbqZqlJyMzZb0qInJBKWnIB0VYB0AgDwIA4QB0AcgzEAbACAJaAIRAEtIA0iANKwDmUgDCsA5uskkpN5n4MLVP/oR75fecy6LKVuaR5vTmc9dHdXkHQysZJBXJqfOXV9HmZK1M6unca/IE/SdtJ8MoTae0WeComw1OQ1Nzp1nMK4w9qOp2Sn7mXGH2Y1VqdzYI4fS97Xy8NZYVm1w9OQQTaawDsogHQCAOtAHAQBwEAUQBy6iQBskBACAJAEIgDbQBCIA0iANIgHGoIJM7vmp+Dq+Q9uIXM4n0y6j/AKiPN0MoPVR1DQBrmAO2Rhu0NTw4frxfxLqzBl9onVsA3A1gT3Ty8JYZC52Ls0mmpIIuL5jOCDTYTB2gFlSpwQSEWAdlEAcBAHAQBYAogCwBy6iQBJICAJACAJAEMAQiANMAaRAGMsEkbE4cOpVgCCLEHQg8pBKbT2jzvbG59akSaINROQ/OvgR+bzlTh9j0KsmL93Bn6qshs6sp6MCv7yvRpTT6OmHwlSsbU0Zz4Akep0ElJsiUortm03d3YNBCali7kFrZhQt7LfnqZdGOkebfYpvgv6OzwOU7KCUuHgHZaUEHUJAHqsAeBAHAQBYAsAUQBYAq6iQB1RbGAMkgIAkAIAloAhEAQiAJaANKwSNKwBhpwBDRkE7DspI2KKcEChIA4LBAvDAFtAHAQBbQBYAogCwAgCwDpSW5kA7ESCRvZiCA7IQBOyEAOxEAOxEAOxEAOwEATsFjYD4dY2SHw6xsB8OsbAfDrGwHw6ydgPh1jYD4dZGyA+HWNgPh1jZIfDrGyBewEbAdiIAdiIAdiIAdiI2A7IQBRSEAdBJ//9k="/>
          <p:cNvSpPr>
            <a:spLocks noChangeAspect="1" noChangeArrowheads="1"/>
          </p:cNvSpPr>
          <p:nvPr/>
        </p:nvSpPr>
        <p:spPr bwMode="auto">
          <a:xfrm>
            <a:off x="103914" y="-95598"/>
            <a:ext cx="277091" cy="20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3241" tIns="36618" rIns="73241" bIns="36618" numCol="1" anchor="t" anchorCtr="0" compatLnSpc="1">
            <a:prstTxWarp prst="textNoShape">
              <a:avLst/>
            </a:prstTxWarp>
          </a:bodyPr>
          <a:lstStyle/>
          <a:p>
            <a:pPr defTabSz="816011"/>
            <a:endParaRPr lang="en-GB" sz="900">
              <a:solidFill>
                <a:srgbClr val="000000"/>
              </a:solidFill>
            </a:endParaRPr>
          </a:p>
        </p:txBody>
      </p:sp>
      <p:sp>
        <p:nvSpPr>
          <p:cNvPr id="83" name="Executive Summary" hidden="1"/>
          <p:cNvSpPr txBox="1"/>
          <p:nvPr>
            <p:custDataLst>
              <p:tags r:id="rId3"/>
            </p:custDataLst>
          </p:nvPr>
        </p:nvSpPr>
        <p:spPr>
          <a:xfrm>
            <a:off x="482146" y="4586792"/>
            <a:ext cx="65" cy="1667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816011">
              <a:lnSpc>
                <a:spcPts val="1282"/>
              </a:lnSpc>
            </a:pPr>
            <a:endParaRPr lang="en-GB" sz="1300" noProof="1">
              <a:solidFill>
                <a:srgbClr val="000000"/>
              </a:solidFill>
            </a:endParaRPr>
          </a:p>
        </p:txBody>
      </p:sp>
      <p:sp>
        <p:nvSpPr>
          <p:cNvPr id="91" name="Title 1"/>
          <p:cNvSpPr>
            <a:spLocks noGrp="1"/>
          </p:cNvSpPr>
          <p:nvPr>
            <p:ph type="title"/>
          </p:nvPr>
        </p:nvSpPr>
        <p:spPr>
          <a:xfrm>
            <a:off x="493684" y="773213"/>
            <a:ext cx="8179724" cy="312643"/>
          </a:xfrm>
        </p:spPr>
        <p:txBody>
          <a:bodyPr vert="horz" lIns="0" tIns="0" rIns="0" bIns="0" rtlCol="0" anchor="t" anchorCtr="0">
            <a:noAutofit/>
          </a:bodyPr>
          <a:lstStyle/>
          <a:p>
            <a:pPr lvl="1" algn="l" defTabSz="815723" rtl="0">
              <a:spcBef>
                <a:spcPct val="0"/>
              </a:spcBef>
            </a:pPr>
            <a:r>
              <a:rPr lang="en-US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Challenges &amp; Lessons Learned</a:t>
            </a:r>
            <a:br>
              <a:rPr lang="en-US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632884" y="1332741"/>
            <a:ext cx="2196416" cy="3541793"/>
            <a:chOff x="567076" y="1886852"/>
            <a:chExt cx="2657664" cy="4207423"/>
          </a:xfrm>
        </p:grpSpPr>
        <p:sp>
          <p:nvSpPr>
            <p:cNvPr id="93" name="Freeform 9"/>
            <p:cNvSpPr>
              <a:spLocks/>
            </p:cNvSpPr>
            <p:nvPr/>
          </p:nvSpPr>
          <p:spPr bwMode="auto">
            <a:xfrm>
              <a:off x="567076" y="1886852"/>
              <a:ext cx="2657664" cy="1184498"/>
            </a:xfrm>
            <a:custGeom>
              <a:avLst/>
              <a:gdLst>
                <a:gd name="T0" fmla="*/ 3294 w 3846"/>
                <a:gd name="T1" fmla="*/ 446 h 1696"/>
                <a:gd name="T2" fmla="*/ 2736 w 3846"/>
                <a:gd name="T3" fmla="*/ 0 h 1696"/>
                <a:gd name="T4" fmla="*/ 2736 w 3846"/>
                <a:gd name="T5" fmla="*/ 438 h 1696"/>
                <a:gd name="T6" fmla="*/ 96 w 3846"/>
                <a:gd name="T7" fmla="*/ 438 h 1696"/>
                <a:gd name="T8" fmla="*/ 96 w 3846"/>
                <a:gd name="T9" fmla="*/ 438 h 1696"/>
                <a:gd name="T10" fmla="*/ 78 w 3846"/>
                <a:gd name="T11" fmla="*/ 440 h 1696"/>
                <a:gd name="T12" fmla="*/ 60 w 3846"/>
                <a:gd name="T13" fmla="*/ 446 h 1696"/>
                <a:gd name="T14" fmla="*/ 44 w 3846"/>
                <a:gd name="T15" fmla="*/ 454 h 1696"/>
                <a:gd name="T16" fmla="*/ 28 w 3846"/>
                <a:gd name="T17" fmla="*/ 466 h 1696"/>
                <a:gd name="T18" fmla="*/ 18 w 3846"/>
                <a:gd name="T19" fmla="*/ 480 h 1696"/>
                <a:gd name="T20" fmla="*/ 8 w 3846"/>
                <a:gd name="T21" fmla="*/ 496 h 1696"/>
                <a:gd name="T22" fmla="*/ 2 w 3846"/>
                <a:gd name="T23" fmla="*/ 514 h 1696"/>
                <a:gd name="T24" fmla="*/ 0 w 3846"/>
                <a:gd name="T25" fmla="*/ 534 h 1696"/>
                <a:gd name="T26" fmla="*/ 0 w 3846"/>
                <a:gd name="T27" fmla="*/ 1044 h 1696"/>
                <a:gd name="T28" fmla="*/ 0 w 3846"/>
                <a:gd name="T29" fmla="*/ 1156 h 1696"/>
                <a:gd name="T30" fmla="*/ 0 w 3846"/>
                <a:gd name="T31" fmla="*/ 1156 h 1696"/>
                <a:gd name="T32" fmla="*/ 0 w 3846"/>
                <a:gd name="T33" fmla="*/ 1256 h 1696"/>
                <a:gd name="T34" fmla="*/ 558 w 3846"/>
                <a:gd name="T35" fmla="*/ 1696 h 1696"/>
                <a:gd name="T36" fmla="*/ 1106 w 3846"/>
                <a:gd name="T37" fmla="*/ 1252 h 1696"/>
                <a:gd name="T38" fmla="*/ 3750 w 3846"/>
                <a:gd name="T39" fmla="*/ 1252 h 1696"/>
                <a:gd name="T40" fmla="*/ 3750 w 3846"/>
                <a:gd name="T41" fmla="*/ 1252 h 1696"/>
                <a:gd name="T42" fmla="*/ 3770 w 3846"/>
                <a:gd name="T43" fmla="*/ 1250 h 1696"/>
                <a:gd name="T44" fmla="*/ 3788 w 3846"/>
                <a:gd name="T45" fmla="*/ 1244 h 1696"/>
                <a:gd name="T46" fmla="*/ 3804 w 3846"/>
                <a:gd name="T47" fmla="*/ 1236 h 1696"/>
                <a:gd name="T48" fmla="*/ 3818 w 3846"/>
                <a:gd name="T49" fmla="*/ 1224 h 1696"/>
                <a:gd name="T50" fmla="*/ 3830 w 3846"/>
                <a:gd name="T51" fmla="*/ 1210 h 1696"/>
                <a:gd name="T52" fmla="*/ 3838 w 3846"/>
                <a:gd name="T53" fmla="*/ 1192 h 1696"/>
                <a:gd name="T54" fmla="*/ 3844 w 3846"/>
                <a:gd name="T55" fmla="*/ 1174 h 1696"/>
                <a:gd name="T56" fmla="*/ 3846 w 3846"/>
                <a:gd name="T57" fmla="*/ 1156 h 1696"/>
                <a:gd name="T58" fmla="*/ 3846 w 3846"/>
                <a:gd name="T59" fmla="*/ 674 h 1696"/>
                <a:gd name="T60" fmla="*/ 3846 w 3846"/>
                <a:gd name="T61" fmla="*/ 572 h 1696"/>
                <a:gd name="T62" fmla="*/ 3846 w 3846"/>
                <a:gd name="T63" fmla="*/ 534 h 1696"/>
                <a:gd name="T64" fmla="*/ 3846 w 3846"/>
                <a:gd name="T65" fmla="*/ 0 h 1696"/>
                <a:gd name="T66" fmla="*/ 3294 w 3846"/>
                <a:gd name="T67" fmla="*/ 446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6" h="1696">
                  <a:moveTo>
                    <a:pt x="3294" y="446"/>
                  </a:moveTo>
                  <a:lnTo>
                    <a:pt x="2736" y="0"/>
                  </a:lnTo>
                  <a:lnTo>
                    <a:pt x="2736" y="438"/>
                  </a:lnTo>
                  <a:lnTo>
                    <a:pt x="96" y="438"/>
                  </a:lnTo>
                  <a:lnTo>
                    <a:pt x="96" y="438"/>
                  </a:lnTo>
                  <a:lnTo>
                    <a:pt x="78" y="440"/>
                  </a:lnTo>
                  <a:lnTo>
                    <a:pt x="60" y="446"/>
                  </a:lnTo>
                  <a:lnTo>
                    <a:pt x="44" y="454"/>
                  </a:lnTo>
                  <a:lnTo>
                    <a:pt x="28" y="466"/>
                  </a:lnTo>
                  <a:lnTo>
                    <a:pt x="18" y="480"/>
                  </a:lnTo>
                  <a:lnTo>
                    <a:pt x="8" y="496"/>
                  </a:lnTo>
                  <a:lnTo>
                    <a:pt x="2" y="514"/>
                  </a:lnTo>
                  <a:lnTo>
                    <a:pt x="0" y="534"/>
                  </a:lnTo>
                  <a:lnTo>
                    <a:pt x="0" y="1044"/>
                  </a:lnTo>
                  <a:lnTo>
                    <a:pt x="0" y="1156"/>
                  </a:lnTo>
                  <a:lnTo>
                    <a:pt x="0" y="1156"/>
                  </a:lnTo>
                  <a:lnTo>
                    <a:pt x="0" y="1256"/>
                  </a:lnTo>
                  <a:lnTo>
                    <a:pt x="558" y="1696"/>
                  </a:lnTo>
                  <a:lnTo>
                    <a:pt x="1106" y="1252"/>
                  </a:lnTo>
                  <a:lnTo>
                    <a:pt x="3750" y="1252"/>
                  </a:lnTo>
                  <a:lnTo>
                    <a:pt x="3750" y="1252"/>
                  </a:lnTo>
                  <a:lnTo>
                    <a:pt x="3770" y="1250"/>
                  </a:lnTo>
                  <a:lnTo>
                    <a:pt x="3788" y="1244"/>
                  </a:lnTo>
                  <a:lnTo>
                    <a:pt x="3804" y="1236"/>
                  </a:lnTo>
                  <a:lnTo>
                    <a:pt x="3818" y="1224"/>
                  </a:lnTo>
                  <a:lnTo>
                    <a:pt x="3830" y="1210"/>
                  </a:lnTo>
                  <a:lnTo>
                    <a:pt x="3838" y="1192"/>
                  </a:lnTo>
                  <a:lnTo>
                    <a:pt x="3844" y="1174"/>
                  </a:lnTo>
                  <a:lnTo>
                    <a:pt x="3846" y="1156"/>
                  </a:lnTo>
                  <a:lnTo>
                    <a:pt x="3846" y="674"/>
                  </a:lnTo>
                  <a:lnTo>
                    <a:pt x="3846" y="572"/>
                  </a:lnTo>
                  <a:lnTo>
                    <a:pt x="3846" y="534"/>
                  </a:lnTo>
                  <a:lnTo>
                    <a:pt x="3846" y="0"/>
                  </a:lnTo>
                  <a:lnTo>
                    <a:pt x="3294" y="446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1270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31952"/>
              <a:endParaRPr lang="en-GB" sz="900" b="1" dirty="0">
                <a:solidFill>
                  <a:srgbClr val="000000"/>
                </a:solidFill>
              </a:endParaRPr>
            </a:p>
          </p:txBody>
        </p:sp>
        <p:sp>
          <p:nvSpPr>
            <p:cNvPr id="94" name="Freeform 9"/>
            <p:cNvSpPr>
              <a:spLocks/>
            </p:cNvSpPr>
            <p:nvPr/>
          </p:nvSpPr>
          <p:spPr bwMode="auto">
            <a:xfrm>
              <a:off x="567076" y="4808840"/>
              <a:ext cx="2657664" cy="1285435"/>
            </a:xfrm>
            <a:custGeom>
              <a:avLst/>
              <a:gdLst>
                <a:gd name="T0" fmla="*/ 3294 w 3846"/>
                <a:gd name="T1" fmla="*/ 446 h 1696"/>
                <a:gd name="T2" fmla="*/ 2736 w 3846"/>
                <a:gd name="T3" fmla="*/ 0 h 1696"/>
                <a:gd name="T4" fmla="*/ 2736 w 3846"/>
                <a:gd name="T5" fmla="*/ 438 h 1696"/>
                <a:gd name="T6" fmla="*/ 96 w 3846"/>
                <a:gd name="T7" fmla="*/ 438 h 1696"/>
                <a:gd name="T8" fmla="*/ 96 w 3846"/>
                <a:gd name="T9" fmla="*/ 438 h 1696"/>
                <a:gd name="T10" fmla="*/ 78 w 3846"/>
                <a:gd name="T11" fmla="*/ 440 h 1696"/>
                <a:gd name="T12" fmla="*/ 60 w 3846"/>
                <a:gd name="T13" fmla="*/ 446 h 1696"/>
                <a:gd name="T14" fmla="*/ 44 w 3846"/>
                <a:gd name="T15" fmla="*/ 454 h 1696"/>
                <a:gd name="T16" fmla="*/ 28 w 3846"/>
                <a:gd name="T17" fmla="*/ 466 h 1696"/>
                <a:gd name="T18" fmla="*/ 18 w 3846"/>
                <a:gd name="T19" fmla="*/ 480 h 1696"/>
                <a:gd name="T20" fmla="*/ 8 w 3846"/>
                <a:gd name="T21" fmla="*/ 496 h 1696"/>
                <a:gd name="T22" fmla="*/ 2 w 3846"/>
                <a:gd name="T23" fmla="*/ 514 h 1696"/>
                <a:gd name="T24" fmla="*/ 0 w 3846"/>
                <a:gd name="T25" fmla="*/ 534 h 1696"/>
                <a:gd name="T26" fmla="*/ 0 w 3846"/>
                <a:gd name="T27" fmla="*/ 1044 h 1696"/>
                <a:gd name="T28" fmla="*/ 0 w 3846"/>
                <a:gd name="T29" fmla="*/ 1156 h 1696"/>
                <a:gd name="T30" fmla="*/ 0 w 3846"/>
                <a:gd name="T31" fmla="*/ 1156 h 1696"/>
                <a:gd name="T32" fmla="*/ 0 w 3846"/>
                <a:gd name="T33" fmla="*/ 1256 h 1696"/>
                <a:gd name="T34" fmla="*/ 558 w 3846"/>
                <a:gd name="T35" fmla="*/ 1696 h 1696"/>
                <a:gd name="T36" fmla="*/ 1106 w 3846"/>
                <a:gd name="T37" fmla="*/ 1252 h 1696"/>
                <a:gd name="T38" fmla="*/ 3750 w 3846"/>
                <a:gd name="T39" fmla="*/ 1252 h 1696"/>
                <a:gd name="T40" fmla="*/ 3750 w 3846"/>
                <a:gd name="T41" fmla="*/ 1252 h 1696"/>
                <a:gd name="T42" fmla="*/ 3770 w 3846"/>
                <a:gd name="T43" fmla="*/ 1250 h 1696"/>
                <a:gd name="T44" fmla="*/ 3788 w 3846"/>
                <a:gd name="T45" fmla="*/ 1244 h 1696"/>
                <a:gd name="T46" fmla="*/ 3804 w 3846"/>
                <a:gd name="T47" fmla="*/ 1236 h 1696"/>
                <a:gd name="T48" fmla="*/ 3818 w 3846"/>
                <a:gd name="T49" fmla="*/ 1224 h 1696"/>
                <a:gd name="T50" fmla="*/ 3830 w 3846"/>
                <a:gd name="T51" fmla="*/ 1210 h 1696"/>
                <a:gd name="T52" fmla="*/ 3838 w 3846"/>
                <a:gd name="T53" fmla="*/ 1192 h 1696"/>
                <a:gd name="T54" fmla="*/ 3844 w 3846"/>
                <a:gd name="T55" fmla="*/ 1174 h 1696"/>
                <a:gd name="T56" fmla="*/ 3846 w 3846"/>
                <a:gd name="T57" fmla="*/ 1156 h 1696"/>
                <a:gd name="T58" fmla="*/ 3846 w 3846"/>
                <a:gd name="T59" fmla="*/ 674 h 1696"/>
                <a:gd name="T60" fmla="*/ 3846 w 3846"/>
                <a:gd name="T61" fmla="*/ 572 h 1696"/>
                <a:gd name="T62" fmla="*/ 3846 w 3846"/>
                <a:gd name="T63" fmla="*/ 534 h 1696"/>
                <a:gd name="T64" fmla="*/ 3846 w 3846"/>
                <a:gd name="T65" fmla="*/ 0 h 1696"/>
                <a:gd name="T66" fmla="*/ 3294 w 3846"/>
                <a:gd name="T67" fmla="*/ 446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6" h="1696">
                  <a:moveTo>
                    <a:pt x="3294" y="446"/>
                  </a:moveTo>
                  <a:lnTo>
                    <a:pt x="2736" y="0"/>
                  </a:lnTo>
                  <a:lnTo>
                    <a:pt x="2736" y="438"/>
                  </a:lnTo>
                  <a:lnTo>
                    <a:pt x="96" y="438"/>
                  </a:lnTo>
                  <a:lnTo>
                    <a:pt x="96" y="438"/>
                  </a:lnTo>
                  <a:lnTo>
                    <a:pt x="78" y="440"/>
                  </a:lnTo>
                  <a:lnTo>
                    <a:pt x="60" y="446"/>
                  </a:lnTo>
                  <a:lnTo>
                    <a:pt x="44" y="454"/>
                  </a:lnTo>
                  <a:lnTo>
                    <a:pt x="28" y="466"/>
                  </a:lnTo>
                  <a:lnTo>
                    <a:pt x="18" y="480"/>
                  </a:lnTo>
                  <a:lnTo>
                    <a:pt x="8" y="496"/>
                  </a:lnTo>
                  <a:lnTo>
                    <a:pt x="2" y="514"/>
                  </a:lnTo>
                  <a:lnTo>
                    <a:pt x="0" y="534"/>
                  </a:lnTo>
                  <a:lnTo>
                    <a:pt x="0" y="1044"/>
                  </a:lnTo>
                  <a:lnTo>
                    <a:pt x="0" y="1156"/>
                  </a:lnTo>
                  <a:lnTo>
                    <a:pt x="0" y="1156"/>
                  </a:lnTo>
                  <a:lnTo>
                    <a:pt x="0" y="1256"/>
                  </a:lnTo>
                  <a:lnTo>
                    <a:pt x="558" y="1696"/>
                  </a:lnTo>
                  <a:lnTo>
                    <a:pt x="1106" y="1252"/>
                  </a:lnTo>
                  <a:lnTo>
                    <a:pt x="3750" y="1252"/>
                  </a:lnTo>
                  <a:lnTo>
                    <a:pt x="3750" y="1252"/>
                  </a:lnTo>
                  <a:lnTo>
                    <a:pt x="3770" y="1250"/>
                  </a:lnTo>
                  <a:lnTo>
                    <a:pt x="3788" y="1244"/>
                  </a:lnTo>
                  <a:lnTo>
                    <a:pt x="3804" y="1236"/>
                  </a:lnTo>
                  <a:lnTo>
                    <a:pt x="3818" y="1224"/>
                  </a:lnTo>
                  <a:lnTo>
                    <a:pt x="3830" y="1210"/>
                  </a:lnTo>
                  <a:lnTo>
                    <a:pt x="3838" y="1192"/>
                  </a:lnTo>
                  <a:lnTo>
                    <a:pt x="3844" y="1174"/>
                  </a:lnTo>
                  <a:lnTo>
                    <a:pt x="3846" y="1156"/>
                  </a:lnTo>
                  <a:lnTo>
                    <a:pt x="3846" y="674"/>
                  </a:lnTo>
                  <a:lnTo>
                    <a:pt x="3846" y="572"/>
                  </a:lnTo>
                  <a:lnTo>
                    <a:pt x="3846" y="534"/>
                  </a:lnTo>
                  <a:lnTo>
                    <a:pt x="3846" y="0"/>
                  </a:lnTo>
                  <a:lnTo>
                    <a:pt x="3294" y="446"/>
                  </a:lnTo>
                  <a:close/>
                </a:path>
              </a:pathLst>
            </a:custGeom>
            <a:solidFill>
              <a:srgbClr val="EB8C00"/>
            </a:solidFill>
            <a:ln w="1270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31952"/>
              <a:endParaRPr lang="en-GB" sz="900" b="1" dirty="0">
                <a:solidFill>
                  <a:srgbClr val="000000"/>
                </a:solidFill>
              </a:endParaRPr>
            </a:p>
          </p:txBody>
        </p:sp>
        <p:sp>
          <p:nvSpPr>
            <p:cNvPr id="95" name="Freeform 9"/>
            <p:cNvSpPr>
              <a:spLocks/>
            </p:cNvSpPr>
            <p:nvPr/>
          </p:nvSpPr>
          <p:spPr bwMode="auto">
            <a:xfrm flipH="1">
              <a:off x="567076" y="3195053"/>
              <a:ext cx="2657664" cy="1288173"/>
            </a:xfrm>
            <a:custGeom>
              <a:avLst/>
              <a:gdLst>
                <a:gd name="T0" fmla="*/ 3294 w 3846"/>
                <a:gd name="T1" fmla="*/ 446 h 1696"/>
                <a:gd name="T2" fmla="*/ 2736 w 3846"/>
                <a:gd name="T3" fmla="*/ 0 h 1696"/>
                <a:gd name="T4" fmla="*/ 2736 w 3846"/>
                <a:gd name="T5" fmla="*/ 438 h 1696"/>
                <a:gd name="T6" fmla="*/ 96 w 3846"/>
                <a:gd name="T7" fmla="*/ 438 h 1696"/>
                <a:gd name="T8" fmla="*/ 96 w 3846"/>
                <a:gd name="T9" fmla="*/ 438 h 1696"/>
                <a:gd name="T10" fmla="*/ 78 w 3846"/>
                <a:gd name="T11" fmla="*/ 440 h 1696"/>
                <a:gd name="T12" fmla="*/ 60 w 3846"/>
                <a:gd name="T13" fmla="*/ 446 h 1696"/>
                <a:gd name="T14" fmla="*/ 44 w 3846"/>
                <a:gd name="T15" fmla="*/ 454 h 1696"/>
                <a:gd name="T16" fmla="*/ 28 w 3846"/>
                <a:gd name="T17" fmla="*/ 466 h 1696"/>
                <a:gd name="T18" fmla="*/ 18 w 3846"/>
                <a:gd name="T19" fmla="*/ 480 h 1696"/>
                <a:gd name="T20" fmla="*/ 8 w 3846"/>
                <a:gd name="T21" fmla="*/ 496 h 1696"/>
                <a:gd name="T22" fmla="*/ 2 w 3846"/>
                <a:gd name="T23" fmla="*/ 514 h 1696"/>
                <a:gd name="T24" fmla="*/ 0 w 3846"/>
                <a:gd name="T25" fmla="*/ 534 h 1696"/>
                <a:gd name="T26" fmla="*/ 0 w 3846"/>
                <a:gd name="T27" fmla="*/ 1044 h 1696"/>
                <a:gd name="T28" fmla="*/ 0 w 3846"/>
                <a:gd name="T29" fmla="*/ 1156 h 1696"/>
                <a:gd name="T30" fmla="*/ 0 w 3846"/>
                <a:gd name="T31" fmla="*/ 1156 h 1696"/>
                <a:gd name="T32" fmla="*/ 0 w 3846"/>
                <a:gd name="T33" fmla="*/ 1256 h 1696"/>
                <a:gd name="T34" fmla="*/ 558 w 3846"/>
                <a:gd name="T35" fmla="*/ 1696 h 1696"/>
                <a:gd name="T36" fmla="*/ 1106 w 3846"/>
                <a:gd name="T37" fmla="*/ 1252 h 1696"/>
                <a:gd name="T38" fmla="*/ 3750 w 3846"/>
                <a:gd name="T39" fmla="*/ 1252 h 1696"/>
                <a:gd name="T40" fmla="*/ 3750 w 3846"/>
                <a:gd name="T41" fmla="*/ 1252 h 1696"/>
                <a:gd name="T42" fmla="*/ 3770 w 3846"/>
                <a:gd name="T43" fmla="*/ 1250 h 1696"/>
                <a:gd name="T44" fmla="*/ 3788 w 3846"/>
                <a:gd name="T45" fmla="*/ 1244 h 1696"/>
                <a:gd name="T46" fmla="*/ 3804 w 3846"/>
                <a:gd name="T47" fmla="*/ 1236 h 1696"/>
                <a:gd name="T48" fmla="*/ 3818 w 3846"/>
                <a:gd name="T49" fmla="*/ 1224 h 1696"/>
                <a:gd name="T50" fmla="*/ 3830 w 3846"/>
                <a:gd name="T51" fmla="*/ 1210 h 1696"/>
                <a:gd name="T52" fmla="*/ 3838 w 3846"/>
                <a:gd name="T53" fmla="*/ 1192 h 1696"/>
                <a:gd name="T54" fmla="*/ 3844 w 3846"/>
                <a:gd name="T55" fmla="*/ 1174 h 1696"/>
                <a:gd name="T56" fmla="*/ 3846 w 3846"/>
                <a:gd name="T57" fmla="*/ 1156 h 1696"/>
                <a:gd name="T58" fmla="*/ 3846 w 3846"/>
                <a:gd name="T59" fmla="*/ 674 h 1696"/>
                <a:gd name="T60" fmla="*/ 3846 w 3846"/>
                <a:gd name="T61" fmla="*/ 572 h 1696"/>
                <a:gd name="T62" fmla="*/ 3846 w 3846"/>
                <a:gd name="T63" fmla="*/ 534 h 1696"/>
                <a:gd name="T64" fmla="*/ 3846 w 3846"/>
                <a:gd name="T65" fmla="*/ 0 h 1696"/>
                <a:gd name="T66" fmla="*/ 3294 w 3846"/>
                <a:gd name="T67" fmla="*/ 446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6" h="1696">
                  <a:moveTo>
                    <a:pt x="3294" y="446"/>
                  </a:moveTo>
                  <a:lnTo>
                    <a:pt x="2736" y="0"/>
                  </a:lnTo>
                  <a:lnTo>
                    <a:pt x="2736" y="438"/>
                  </a:lnTo>
                  <a:lnTo>
                    <a:pt x="96" y="438"/>
                  </a:lnTo>
                  <a:lnTo>
                    <a:pt x="96" y="438"/>
                  </a:lnTo>
                  <a:lnTo>
                    <a:pt x="78" y="440"/>
                  </a:lnTo>
                  <a:lnTo>
                    <a:pt x="60" y="446"/>
                  </a:lnTo>
                  <a:lnTo>
                    <a:pt x="44" y="454"/>
                  </a:lnTo>
                  <a:lnTo>
                    <a:pt x="28" y="466"/>
                  </a:lnTo>
                  <a:lnTo>
                    <a:pt x="18" y="480"/>
                  </a:lnTo>
                  <a:lnTo>
                    <a:pt x="8" y="496"/>
                  </a:lnTo>
                  <a:lnTo>
                    <a:pt x="2" y="514"/>
                  </a:lnTo>
                  <a:lnTo>
                    <a:pt x="0" y="534"/>
                  </a:lnTo>
                  <a:lnTo>
                    <a:pt x="0" y="1044"/>
                  </a:lnTo>
                  <a:lnTo>
                    <a:pt x="0" y="1156"/>
                  </a:lnTo>
                  <a:lnTo>
                    <a:pt x="0" y="1156"/>
                  </a:lnTo>
                  <a:lnTo>
                    <a:pt x="0" y="1256"/>
                  </a:lnTo>
                  <a:lnTo>
                    <a:pt x="558" y="1696"/>
                  </a:lnTo>
                  <a:lnTo>
                    <a:pt x="1106" y="1252"/>
                  </a:lnTo>
                  <a:lnTo>
                    <a:pt x="3750" y="1252"/>
                  </a:lnTo>
                  <a:lnTo>
                    <a:pt x="3750" y="1252"/>
                  </a:lnTo>
                  <a:lnTo>
                    <a:pt x="3770" y="1250"/>
                  </a:lnTo>
                  <a:lnTo>
                    <a:pt x="3788" y="1244"/>
                  </a:lnTo>
                  <a:lnTo>
                    <a:pt x="3804" y="1236"/>
                  </a:lnTo>
                  <a:lnTo>
                    <a:pt x="3818" y="1224"/>
                  </a:lnTo>
                  <a:lnTo>
                    <a:pt x="3830" y="1210"/>
                  </a:lnTo>
                  <a:lnTo>
                    <a:pt x="3838" y="1192"/>
                  </a:lnTo>
                  <a:lnTo>
                    <a:pt x="3844" y="1174"/>
                  </a:lnTo>
                  <a:lnTo>
                    <a:pt x="3846" y="1156"/>
                  </a:lnTo>
                  <a:lnTo>
                    <a:pt x="3846" y="674"/>
                  </a:lnTo>
                  <a:lnTo>
                    <a:pt x="3846" y="572"/>
                  </a:lnTo>
                  <a:lnTo>
                    <a:pt x="3846" y="534"/>
                  </a:lnTo>
                  <a:lnTo>
                    <a:pt x="3846" y="0"/>
                  </a:lnTo>
                  <a:lnTo>
                    <a:pt x="3294" y="44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31952"/>
              <a:endParaRPr lang="en-GB" sz="900" b="1" dirty="0">
                <a:solidFill>
                  <a:srgbClr val="00000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609993" y="2416640"/>
              <a:ext cx="720688" cy="35278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731952">
                <a:spcAft>
                  <a:spcPts val="647"/>
                </a:spcAft>
              </a:pPr>
              <a:r>
                <a:rPr lang="en-GB" sz="1100" b="1" dirty="0">
                  <a:solidFill>
                    <a:srgbClr val="FFFFFF"/>
                  </a:solidFill>
                  <a:latin typeface="Georgia" pitchFamily="18" charset="0"/>
                </a:rPr>
                <a:t>Challenges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609993" y="3628779"/>
              <a:ext cx="720688" cy="35278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731952">
                <a:spcAft>
                  <a:spcPts val="647"/>
                </a:spcAft>
              </a:pPr>
              <a:r>
                <a:rPr lang="en-GB" sz="1100" b="1" dirty="0">
                  <a:solidFill>
                    <a:srgbClr val="FFFFFF"/>
                  </a:solidFill>
                  <a:latin typeface="Georgia" pitchFamily="18" charset="0"/>
                </a:rPr>
                <a:t>Learnings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609993" y="5132037"/>
              <a:ext cx="720688" cy="35278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731952">
                <a:spcAft>
                  <a:spcPts val="647"/>
                </a:spcAft>
              </a:pPr>
              <a:r>
                <a:rPr lang="en-GB" sz="1100" b="1" dirty="0">
                  <a:solidFill>
                    <a:srgbClr val="FFFFFF"/>
                  </a:solidFill>
                  <a:latin typeface="Georgia" pitchFamily="18" charset="0"/>
                </a:rPr>
                <a:t>Result and future </a:t>
              </a:r>
            </a:p>
            <a:p>
              <a:pPr algn="ctr" defTabSz="731952">
                <a:spcAft>
                  <a:spcPts val="647"/>
                </a:spcAft>
              </a:pPr>
              <a:r>
                <a:rPr lang="en-GB" sz="1100" b="1" dirty="0">
                  <a:solidFill>
                    <a:srgbClr val="FFFFFF"/>
                  </a:solidFill>
                  <a:latin typeface="Georgia" pitchFamily="18" charset="0"/>
                </a:rPr>
                <a:t>implementations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878436" y="1336099"/>
            <a:ext cx="5808287" cy="3474817"/>
            <a:chOff x="4050555" y="2079278"/>
            <a:chExt cx="5491675" cy="3830780"/>
          </a:xfrm>
        </p:grpSpPr>
        <p:cxnSp>
          <p:nvCxnSpPr>
            <p:cNvPr id="100" name="Straight Connector 99"/>
            <p:cNvCxnSpPr/>
            <p:nvPr/>
          </p:nvCxnSpPr>
          <p:spPr>
            <a:xfrm flipV="1">
              <a:off x="4050557" y="2079278"/>
              <a:ext cx="5466827" cy="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050556" y="3189493"/>
              <a:ext cx="5466828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050556" y="4785606"/>
              <a:ext cx="5466828" cy="3771"/>
            </a:xfrm>
            <a:prstGeom prst="line">
              <a:avLst/>
            </a:prstGeom>
            <a:ln>
              <a:solidFill>
                <a:srgbClr val="EB8C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4050555" y="2184704"/>
              <a:ext cx="5491675" cy="95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defTabSz="732123"/>
              <a:r>
                <a:rPr lang="en-US" sz="1400" dirty="0">
                  <a:solidFill>
                    <a:srgbClr val="000000"/>
                  </a:solidFill>
                  <a:latin typeface="Georgia" pitchFamily="18" charset="0"/>
                  <a:cs typeface="Arial" pitchFamily="34" charset="0"/>
                </a:rPr>
                <a:t> -Understanding  and extracting the features in the surrounding</a:t>
              </a:r>
            </a:p>
            <a:p>
              <a:pPr defTabSz="732123"/>
              <a:r>
                <a:rPr lang="en-US" sz="1400" dirty="0">
                  <a:solidFill>
                    <a:srgbClr val="000000"/>
                  </a:solidFill>
                  <a:latin typeface="Georgia" pitchFamily="18" charset="0"/>
                  <a:cs typeface="Arial" pitchFamily="34" charset="0"/>
                </a:rPr>
                <a:t> -</a:t>
              </a:r>
              <a:r>
                <a:rPr lang="en-US" sz="1400" dirty="0">
                  <a:solidFill>
                    <a:srgbClr val="000000"/>
                  </a:solidFill>
                  <a:latin typeface="Georgia"/>
                  <a:cs typeface="Arial" pitchFamily="34" charset="0"/>
                </a:rPr>
                <a:t>Invested  considerable time in  data preprocessing</a:t>
              </a:r>
            </a:p>
            <a:p>
              <a:pPr defTabSz="732123"/>
              <a:endParaRPr lang="en-US" sz="1400" dirty="0">
                <a:solidFill>
                  <a:srgbClr val="000000"/>
                </a:solidFill>
                <a:latin typeface="Georgia" pitchFamily="18" charset="0"/>
                <a:cs typeface="Arial" pitchFamily="34" charset="0"/>
              </a:endParaRPr>
            </a:p>
            <a:p>
              <a:pPr defTabSz="732123"/>
              <a:r>
                <a:rPr lang="en-US" sz="1400" dirty="0">
                  <a:solidFill>
                    <a:srgbClr val="000000"/>
                  </a:solidFill>
                  <a:latin typeface="Georgia" pitchFamily="18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151296" y="3565217"/>
              <a:ext cx="4475927" cy="4750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defTabSz="732123"/>
              <a:r>
                <a:rPr lang="en-US" sz="1400" dirty="0">
                  <a:solidFill>
                    <a:srgbClr val="000000"/>
                  </a:solidFill>
                  <a:latin typeface="Georgia" pitchFamily="18" charset="0"/>
                  <a:cs typeface="Arial" pitchFamily="34" charset="0"/>
                </a:rPr>
                <a:t>-  Enhanced my knowledge of the data preparation process</a:t>
              </a:r>
            </a:p>
            <a:p>
              <a:pPr defTabSz="732123"/>
              <a:r>
                <a:rPr lang="en-US" sz="1400" dirty="0">
                  <a:solidFill>
                    <a:srgbClr val="000000"/>
                  </a:solidFill>
                  <a:latin typeface="Georgia" pitchFamily="18" charset="0"/>
                  <a:cs typeface="Arial" pitchFamily="34" charset="0"/>
                </a:rPr>
                <a:t>-  Got hands on a real life project with the complex data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050555" y="5197516"/>
              <a:ext cx="5430444" cy="7125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defTabSz="732123"/>
              <a:r>
                <a:rPr lang="en-US" sz="1400" dirty="0">
                  <a:solidFill>
                    <a:srgbClr val="000000"/>
                  </a:solidFill>
                  <a:latin typeface="Georgia" pitchFamily="18" charset="0"/>
                  <a:cs typeface="Arial" pitchFamily="34" charset="0"/>
                </a:rPr>
                <a:t>  -Application of XGBoost  of  algorithm to improve the accuracy further</a:t>
              </a:r>
            </a:p>
            <a:p>
              <a:pPr defTabSz="732123"/>
              <a:r>
                <a:rPr lang="en-US" sz="1400" dirty="0">
                  <a:solidFill>
                    <a:srgbClr val="000000"/>
                  </a:solidFill>
                  <a:latin typeface="Georgia" pitchFamily="18" charset="0"/>
                  <a:cs typeface="Arial" pitchFamily="34" charset="0"/>
                </a:rPr>
                <a:t>  - Better Hyperparameter tuning </a:t>
              </a:r>
            </a:p>
            <a:p>
              <a:pPr defTabSz="732123"/>
              <a:endParaRPr lang="en-US" sz="1400" dirty="0">
                <a:solidFill>
                  <a:srgbClr val="000000"/>
                </a:solidFill>
                <a:latin typeface="Georgia" pitchFamily="18" charset="0"/>
                <a:cs typeface="Arial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943282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MARTDIVIDERTYPE" val="Section"/>
  <p:tag name="SHOW EXECUTIVE SUMMARY" val="No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HOW EXECUTIVE SUMMARY" val="No"/>
  <p:tag name="SMARTDIVIDERTYPE" val="Appendix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TYPE" val="Section"/>
  <p:tag name="SMARTDIVIDERLEVEL" val="0"/>
  <p:tag name="SHOW EXECUTIVE SUMMARY" val="Yes"/>
  <p:tag name="UNLOCK SHAPES" val="NO"/>
  <p:tag name="SMART DIVIDER TITLE" val="Executive Summary"/>
  <p:tag name="SMARTDIVIDERTEXT" val="Section"/>
  <p:tag name="SMARTDIVIDERNUMBER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TOC"/>
  <p:tag name="TOCTYPE" val="Destination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TYPE" val="Section"/>
  <p:tag name="SMARTDIVIDERLEVEL" val="0"/>
  <p:tag name="SHOW EXECUTIVE SUMMARY" val="Yes"/>
  <p:tag name="UNLOCK SHAPES" val="NO"/>
  <p:tag name="SMART DIVIDER TITLE" val="Executive Summary"/>
  <p:tag name="SMARTDIVIDERTEXT" val="Section"/>
  <p:tag name="SMARTDIVIDERNUMB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TYPE" val="Section"/>
  <p:tag name="SMARTDIVIDERLEVEL" val="0"/>
  <p:tag name="SHOW EXECUTIVE SUMMARY" val="Yes"/>
  <p:tag name="UNLOCK SHAPES" val="NO"/>
  <p:tag name="SMART DIVIDER TITLE" val="Executive Summary"/>
  <p:tag name="SMARTDIVIDERTEXT" val="Section"/>
  <p:tag name="SMARTDIVIDERNUMBER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NLOCK SHAPES" val="Yes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NLOCK SHAPES" val="Yes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NLOCK SHAPES" val="Yes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TYPE" val="Section"/>
  <p:tag name="SMARTDIVIDERLEVEL" val="0"/>
  <p:tag name="SHOW EXECUTIVE SUMMARY" val="Yes"/>
  <p:tag name="UNLOCK SHAPES" val="NO"/>
  <p:tag name="SMART DIVIDER TITLE" val="Executive Summary"/>
  <p:tag name="SMARTDIVIDERTEXT" val="Section"/>
  <p:tag name="SMARTDIVIDERNUMBER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TYPE" val="Section"/>
  <p:tag name="SMARTDIVIDERLEVEL" val="0"/>
  <p:tag name="SHOW EXECUTIVE SUMMARY" val="Yes"/>
  <p:tag name="UNLOCK SHAPES" val="NO"/>
  <p:tag name="SMART DIVIDER TITLE" val="Executive Summary"/>
  <p:tag name="SMARTDIVIDERTEXT" val="Section"/>
  <p:tag name="SMARTDIVIDERNUMBER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NLOCK SHAPES" val="Yes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MARTDIVIDERTYPE" val="Section"/>
  <p:tag name="SHOW EXECUTIVE SUMMARY" val="N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MARTDIVIDERTYPE" val="Section"/>
  <p:tag name="SHOW EXECUTIVE SUMMARY" val="N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HOW EXECUTIVE SUMMARY" val="No"/>
  <p:tag name="SMARTDIVIDERTYPE" val="Appendix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ENGTH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heme/theme1.xml><?xml version="1.0" encoding="utf-8"?>
<a:theme xmlns:a="http://schemas.openxmlformats.org/drawingml/2006/main" name="Consulting Report 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C0C0"/>
        </a:solidFill>
        <a:ln w="63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W Consulting Report.potx" id="{0B376C6C-3B25-4DE7-BDF0-D937A399DC4D}" vid="{4AE10194-D035-41DF-B340-8A7596473727}"/>
    </a:ext>
  </a:extLst>
</a:theme>
</file>

<file path=ppt/theme/theme2.xml><?xml version="1.0" encoding="utf-8"?>
<a:theme xmlns:a="http://schemas.openxmlformats.org/drawingml/2006/main" name="2_Consulting Proposal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6350">
          <a:solidFill>
            <a:schemeClr val="tx1"/>
          </a:solidFill>
        </a:ln>
      </a:spPr>
      <a:bodyPr vert="horz" wrap="square" lIns="91440" tIns="45720" rIns="91440" bIns="45720" rtlCol="0" anchor="ctr"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W Consulting Proposal.potx" id="{BD608401-BC17-4061-A466-0AFFFB923ACE}" vid="{D7301851-CC82-4A3F-8AE3-D38791747A2E}"/>
    </a:ext>
  </a:extLst>
</a:theme>
</file>

<file path=ppt/theme/theme3.xml><?xml version="1.0" encoding="utf-8"?>
<a:theme xmlns:a="http://schemas.openxmlformats.org/drawingml/2006/main" name="3_Consulting Proposal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6350">
          <a:solidFill>
            <a:schemeClr val="tx1"/>
          </a:solidFill>
        </a:ln>
      </a:spPr>
      <a:bodyPr vert="horz" wrap="square" lIns="91440" tIns="45720" rIns="91440" bIns="45720" rtlCol="0" anchor="ctr"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W Consulting Proposal.potx" id="{BD608401-BC17-4061-A466-0AFFFB923ACE}" vid="{D7301851-CC82-4A3F-8AE3-D38791747A2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514</Words>
  <Application>Microsoft Macintosh PowerPoint</Application>
  <PresentationFormat>On-screen Show (16:9)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Georgia</vt:lpstr>
      <vt:lpstr>Times New Roman</vt:lpstr>
      <vt:lpstr>Wingdings</vt:lpstr>
      <vt:lpstr>Consulting Report </vt:lpstr>
      <vt:lpstr>2_Consulting Proposal</vt:lpstr>
      <vt:lpstr>3_Consulting Proposal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&amp; Lessons Learned 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Deniz Sasal</dc:creator>
  <cp:lastModifiedBy>prashant Bansod</cp:lastModifiedBy>
  <cp:revision>26</cp:revision>
  <dcterms:created xsi:type="dcterms:W3CDTF">2016-11-16T06:05:48Z</dcterms:created>
  <dcterms:modified xsi:type="dcterms:W3CDTF">2018-04-21T16:41:14Z</dcterms:modified>
</cp:coreProperties>
</file>