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sm.presentations.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86" r:id="rId5"/>
  </p:sldMasterIdLst>
  <p:sldIdLst>
    <p:sldId id="256" r:id="rId6"/>
    <p:sldId id="287" r:id="rId7"/>
    <p:sldId id="291" r:id="rId8"/>
    <p:sldId id="402" r:id="rId9"/>
    <p:sldId id="403" r:id="rId10"/>
    <p:sldId id="404" r:id="rId11"/>
    <p:sldId id="405" r:id="rId12"/>
    <p:sldId id="406" r:id="rId13"/>
    <p:sldId id="407" r:id="rId14"/>
    <p:sldId id="408" r:id="rId15"/>
    <p:sldId id="410" r:id="rId16"/>
    <p:sldId id="409" r:id="rId17"/>
    <p:sldId id="262" r:id="rId18"/>
    <p:sldId id="314" r:id="rId19"/>
    <p:sldId id="315" r:id="rId20"/>
    <p:sldId id="316" r:id="rId21"/>
    <p:sldId id="317" r:id="rId22"/>
    <p:sldId id="318" r:id="rId23"/>
    <p:sldId id="264" r:id="rId24"/>
    <p:sldId id="265" r:id="rId25"/>
    <p:sldId id="412" r:id="rId26"/>
    <p:sldId id="411" r:id="rId27"/>
    <p:sldId id="270" r:id="rId28"/>
    <p:sldId id="274" r:id="rId29"/>
    <p:sldId id="273" r:id="rId30"/>
    <p:sldId id="272" r:id="rId31"/>
    <p:sldId id="376" r:id="rId32"/>
    <p:sldId id="377" r:id="rId33"/>
    <p:sldId id="378" r:id="rId34"/>
    <p:sldId id="379" r:id="rId35"/>
    <p:sldId id="369" r:id="rId36"/>
    <p:sldId id="370" r:id="rId37"/>
    <p:sldId id="371" r:id="rId38"/>
    <p:sldId id="258" r:id="rId39"/>
    <p:sldId id="280" r:id="rId40"/>
    <p:sldId id="281" r:id="rId41"/>
    <p:sldId id="282" r:id="rId42"/>
    <p:sldId id="283" r:id="rId43"/>
  </p:sldIdLst>
  <p:hf sldNum="0" hdr="0" ftr="0" dt="0">
    <p:prHF dtFmt="0"/>
  </p:hf>
  <p:sldSz cx="9144000" cy="6858000"/>
  <p:notesSz cx="6858000" cy="9144000"/>
  <p:defaultTextStyle>
    <a:lvl1pPr marL="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Trebuchet MS" pitchFamily="2" charset="0"/>
        <a:ea typeface="Trebuchet MS" pitchFamily="2" charset="0"/>
        <a:cs typeface="Trebuchet MS" pitchFamily="2" charset="0"/>
      </a:defRPr>
    </a:lvl1pPr>
    <a:lvl2pPr marL="4572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Trebuchet MS" pitchFamily="2" charset="0"/>
        <a:ea typeface="Trebuchet MS" pitchFamily="2" charset="0"/>
        <a:cs typeface="Trebuchet MS" pitchFamily="2" charset="0"/>
      </a:defRPr>
    </a:lvl2pPr>
    <a:lvl3pPr marL="9144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Trebuchet MS" pitchFamily="2" charset="0"/>
        <a:ea typeface="Trebuchet MS" pitchFamily="2" charset="0"/>
        <a:cs typeface="Trebuchet MS" pitchFamily="2" charset="0"/>
      </a:defRPr>
    </a:lvl3pPr>
    <a:lvl4pPr marL="13716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Trebuchet MS" pitchFamily="2" charset="0"/>
        <a:ea typeface="Trebuchet MS" pitchFamily="2" charset="0"/>
        <a:cs typeface="Trebuchet MS" pitchFamily="2" charset="0"/>
      </a:defRPr>
    </a:lvl4pPr>
    <a:lvl5pPr marL="18288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Trebuchet MS" pitchFamily="2" charset="0"/>
        <a:ea typeface="Trebuchet MS" pitchFamily="2" charset="0"/>
        <a:cs typeface="Trebuchet MS" pitchFamily="2" charset="0"/>
      </a:defRPr>
    </a:lvl5pPr>
    <a:lvl6pPr marL="22860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Trebuchet MS" pitchFamily="2" charset="0"/>
        <a:ea typeface="Trebuchet MS" pitchFamily="2" charset="0"/>
        <a:cs typeface="Trebuchet MS" pitchFamily="2" charset="0"/>
      </a:defRPr>
    </a:lvl6pPr>
    <a:lvl7pPr marL="27432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Trebuchet MS" pitchFamily="2" charset="0"/>
        <a:ea typeface="Trebuchet MS" pitchFamily="2" charset="0"/>
        <a:cs typeface="Trebuchet MS" pitchFamily="2" charset="0"/>
      </a:defRPr>
    </a:lvl7pPr>
    <a:lvl8pPr marL="32004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Trebuchet MS" pitchFamily="2" charset="0"/>
        <a:ea typeface="Trebuchet MS" pitchFamily="2" charset="0"/>
        <a:cs typeface="Trebuchet MS" pitchFamily="2" charset="0"/>
      </a:defRPr>
    </a:lvl8pPr>
    <a:lvl9pPr marL="3657600" marR="0" indent="0" algn="l" defTabSz="914400">
      <a:hyphen val="0"/>
      <a:lnSpc>
        <a:spcPct val="100000"/>
      </a:lnSpc>
      <a:spcBef>
        <a:spcPts val="0"/>
      </a:spcBef>
      <a:spcAft>
        <a:spcPts val="0"/>
      </a:spcAft>
      <a:buNone/>
      <p:prBullet>
        <a:buNone/>
      </p:prBullet>
      <a:tabLst/>
      <a:defRPr lang="en-us" sz="1800" b="0" i="0" u="none" strike="noStrike" kern="1" cap="none" spc="0" prSpc="50" pitch="50" baseline="0">
        <a:solidFill>
          <a:schemeClr val="tx1"/>
        </a:solidFill>
        <a:effectLst/>
        <a:txBgFill val="auto"/>
        <a:latin typeface="Trebuchet MS" pitchFamily="2" charset="0"/>
        <a:ea typeface="Trebuchet MS" pitchFamily="2" charset="0"/>
        <a:cs typeface="Trebuchet MS"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r:smAppRevision xmlns:pr="smNativeData" xmlns="smNativeData" dt="1732425779" val="1218" revOS="4"/>
  <pr:smFileRevision xmlns:pr="smNativeData" xmlns="smNativeData" dt="1732425779" val="101"/>
  <p:showPr showNarration="1">
    <p:penClr>
      <a:srgbClr val="0000FF"/>
    </p:penClr>
  </p:showPr>
  <p:extLst>
    <p:ext uri="smNativeData">
      <pr:guideOptions xmlns:pr="smNativeData" xmlns="smNativeData" dt="1732425779"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p:cViewPr varScale="1">
        <p:scale>
          <a:sx n="74" d="100"/>
          <a:sy n="74" d="100"/>
        </p:scale>
        <p:origin x="2142" y="214"/>
      </p:cViewPr>
      <p:guideLst x="0" y="0">
        <p:guide orient="horz" pos="2160"/>
        <p:guide pos="2880"/>
      </p:guideLst>
    </p:cSldViewPr>
  </p:slideViewPr>
  <p:outlineViewPr>
    <p:cViewPr>
      <p:scale>
        <a:sx n="33" d="100"/>
        <a:sy n="33" d="100"/>
      </p:scale>
      <p:origin x="0" y="0"/>
    </p:cViewPr>
  </p:outlineViewPr>
  <p:sorterViewPr>
    <p:cViewPr>
      <p:scale>
        <a:sx n="20" d="100"/>
        <a:sy n="20" d="100"/>
      </p:scale>
      <p:origin x="0" y="0"/>
    </p:cViewPr>
  </p:sorterViewPr>
  <p:notesViewPr>
    <p:cSldViewPr>
      <p:cViewPr>
        <p:scale>
          <a:sx n="74" d="100"/>
          <a:sy n="74" d="100"/>
        </p:scale>
        <p:origin x="2142" y="214"/>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AUAABoNAABgRQAAJhYAABAAAAAmAAAACAAAAAEAAAAAAA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p:prBullet>
                <a:buNone/>
              </p:prBullet>
            </a:lvl1pPr>
            <a:lvl2pPr marL="457200" indent="0" algn="ctr">
              <a:buNone/>
              <p:prBullet>
                <a:buNone/>
              </p:prBullet>
            </a:lvl2pPr>
            <a:lvl3pPr marL="914400" indent="0" algn="ctr">
              <a:buNone/>
              <p:prBullet>
                <a:buNone/>
              </p:prBullet>
            </a:lvl3pPr>
            <a:lvl4pPr marL="1371600" indent="0" algn="ctr">
              <a:buNone/>
              <p:prBullet>
                <a:buNone/>
              </p:prBullet>
            </a:lvl4pPr>
            <a:lvl5pPr marL="1828800" indent="0" algn="ctr">
              <a:buNone/>
              <p:prBullet>
                <a:buNone/>
              </p:prBullet>
            </a:lvl5pPr>
            <a:lvl6pPr marL="2286000" indent="0" algn="ctr">
              <a:buNone/>
              <p:prBullet>
                <a:buNone/>
              </p:prBullet>
            </a:lvl6pPr>
            <a:lvl7pPr marL="2743200" indent="0" algn="ctr">
              <a:buNone/>
              <p:prBullet>
                <a:buNone/>
              </p:prBullet>
            </a:lvl7pPr>
            <a:lvl8pPr marL="3200400" indent="0" algn="ctr">
              <a:buNone/>
              <p:prBullet>
                <a:buNone/>
              </p:prBullet>
            </a:lvl8pPr>
            <a:lvl9pPr marL="3657600" indent="0" algn="ctr">
              <a:buNone/>
              <p:prBullet>
                <a:buNone/>
              </p:prBullet>
            </a:lvl9pPr>
          </a:lstStyle>
          <a:p>
            <a:pPr/>
            <a:r>
              <a:t>Click to edit Master subtitle style</a:t>
            </a:r>
          </a:p>
        </p:txBody>
      </p:sp>
      <p:sp>
        <p:nvSpPr>
          <p:cNvPr id="4"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AAAAAAAAAAA"/>
              </a:ext>
            </a:extLst>
          </p:cNvSpPr>
          <p:nvPr>
            <p:ph type="dt" sz="quarter" idx="10"/>
          </p:nvPr>
        </p:nvSpPr>
        <p:spPr/>
        <p:txBody>
          <a:bodyPr/>
          <a:lstStyle/>
          <a:p>
            <a:pPr/>
            <a:fld id="{0CF9B798-D6E1-AC41-AF41-2014F90F5975}" type="datetime1">
              <a:t/>
            </a:fld>
          </a:p>
        </p:txBody>
      </p:sp>
      <p:sp>
        <p:nvSpPr>
          <p:cNvPr id="5"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Pk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AAAAAAAAAAA"/>
              </a:ext>
            </a:extLst>
          </p:cNvSpPr>
          <p:nvPr>
            <p:ph type="ftr" sz="quarter" idx="11"/>
          </p:nvPr>
        </p:nvSpPr>
        <p:spPr/>
        <p:txBody>
          <a:bodyPr/>
          <a:lstStyle/>
          <a:p>
            <a:pPr/>
            <a:fld id="{0CF9EC5B-15E1-AC1A-AF41-E34FA20F59B6}" type="footer">
              <a:t/>
            </a:fld>
          </a:p>
        </p:txBody>
      </p:sp>
      <p:sp>
        <p:nvSpPr>
          <p:cNvPr id="6"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AAAAAAAAAAA"/>
              </a:ext>
            </a:extLst>
          </p:cNvSpPr>
          <p:nvPr>
            <p:ph type="sldNum" sz="quarter" idx="12"/>
          </p:nvPr>
        </p:nvSpPr>
        <p:spPr/>
        <p:txBody>
          <a:bodyPr/>
          <a:lstStyle/>
          <a:p>
            <a:pPr/>
            <a:fld id="{0CF9CC99-D7E1-AC3A-AF41-216F820F5974}" type="slidenum">
              <a:t/>
            </a:fld>
          </a:p>
        </p:txBody>
      </p:sp>
    </p:spTree>
  </p:cSld>
  <p:clrMapOvr>
    <a:masterClrMapping/>
  </p:clrMapOvr>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IYi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M7hCZxMAAAAlAAAAZAAAAA8BAAAAkAAAAEgAAACQAAAASAAAAAAAAAAAAAAAAQ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kl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E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AAAAAAAAAAA"/>
              </a:ext>
            </a:extLst>
          </p:cNvSpPr>
          <p:nvPr>
            <p:ph type="dt" sz="quarter" idx="10"/>
          </p:nvPr>
        </p:nvSpPr>
        <p:spPr/>
        <p:txBody>
          <a:bodyPr/>
          <a:lstStyle/>
          <a:p>
            <a:pPr/>
            <a:fld id="{0CF9ADF1-BFE1-AC5B-AF41-490EE30F591C}" type="datetime1">
              <a:t>{Date/Time}</a:t>
            </a:fld>
          </a:p>
        </p:txBody>
      </p:sp>
      <p:sp>
        <p:nvSpPr>
          <p:cNvPr id="5"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O0k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AAAAAAAAAAA"/>
              </a:ext>
            </a:extLst>
          </p:cNvSpPr>
          <p:nvPr>
            <p:ph type="ftr" sz="quarter" idx="11"/>
          </p:nvPr>
        </p:nvSpPr>
        <p:spPr/>
        <p:txBody>
          <a:bodyPr/>
          <a:lstStyle/>
          <a:p>
            <a:pPr/>
            <a:fld id="{0CF9B0C4-8AE1-AC46-AF41-7C13FE0F5929}" type="footer">
              <a:t>{Footer}</a:t>
            </a:fld>
          </a:p>
        </p:txBody>
      </p:sp>
      <p:sp>
        <p:nvSpPr>
          <p:cNvPr id="6"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Jc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AAAAAAAAAAA"/>
              </a:ext>
            </a:extLst>
          </p:cNvSpPr>
          <p:nvPr>
            <p:ph type="sldNum" sz="quarter" idx="12"/>
          </p:nvPr>
        </p:nvSpPr>
        <p:spPr/>
        <p:txBody>
          <a:bodyPr/>
          <a:lstStyle/>
          <a:p>
            <a:pPr/>
            <a:fld id="{0CF9DCEB-A5E1-AC2A-AF41-537F920F5906}" type="slidenum">
              <a:t>{Nr.}</a:t>
            </a:fld>
          </a:p>
        </p:txBody>
      </p:sp>
    </p:spTree>
  </p:cSld>
  <p:clrMapOvr>
    <a:masterClrMapping/>
  </p:clrMapOvr>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CAAAAAQ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Mc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M7hCZxMAAAAlAAAAZAAAAA8BAAAAkAAAAEgAAACQAAAASAAAAAAAAAAAAAAAAQ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I4n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LABAAAgNQAAsCUAABAAAAAmAAAACAAAAAMAAAAAAAAA"/>
              </a:ext>
            </a:extLst>
          </p:cNvSpPr>
          <p:nvPr>
            <p:ph idx="1"/>
          </p:nvPr>
        </p:nvSpPr>
        <p:spPr>
          <a:xfrm>
            <a:off x="609600" y="274320"/>
            <a:ext cx="80264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M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AAAAAAAAAAA"/>
              </a:ext>
            </a:extLst>
          </p:cNvSpPr>
          <p:nvPr>
            <p:ph type="dt" sz="quarter" idx="10"/>
          </p:nvPr>
        </p:nvSpPr>
        <p:spPr/>
        <p:txBody>
          <a:bodyPr/>
          <a:lstStyle/>
          <a:p>
            <a:pPr/>
            <a:fld id="{0CF9965A-14E1-AC60-AF41-E235D80F59B7}" type="datetime1">
              <a:t>{Date/Time}</a:t>
            </a:fld>
          </a:p>
        </p:txBody>
      </p:sp>
      <p:sp>
        <p:nvSpPr>
          <p:cNvPr id="5"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Gg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AAAAAAAAAAA"/>
              </a:ext>
            </a:extLst>
          </p:cNvSpPr>
          <p:nvPr>
            <p:ph type="ftr" sz="quarter" idx="11"/>
          </p:nvPr>
        </p:nvSpPr>
        <p:spPr/>
        <p:txBody>
          <a:bodyPr/>
          <a:lstStyle/>
          <a:p>
            <a:pPr/>
            <a:fld id="{0CF99F2B-65E1-AC69-AF41-933CD10F59C6}" type="footer">
              <a:t>{Footer}</a:t>
            </a:fld>
          </a:p>
        </p:txBody>
      </p:sp>
      <p:sp>
        <p:nvSpPr>
          <p:cNvPr id="6"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KM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AAAAAAAAAAA"/>
              </a:ext>
            </a:extLst>
          </p:cNvSpPr>
          <p:nvPr>
            <p:ph type="sldNum" sz="quarter" idx="12"/>
          </p:nvPr>
        </p:nvSpPr>
        <p:spPr/>
        <p:txBody>
          <a:bodyPr/>
          <a:lstStyle/>
          <a:p>
            <a:pPr/>
            <a:fld id="{0CF9EB11-5FE1-AC1D-AF41-A948A50F59FC}" type="slidenum">
              <a:t>{Nr.}</a:t>
            </a:fld>
          </a:p>
        </p:txBody>
      </p:sp>
    </p:spTree>
  </p:cSld>
  <p:clrMapOvr>
    <a:masterClrMapping/>
  </p:clrMapOvr>
</p:sldLayout>
</file>

<file path=ppt/slideLayouts/slideLayout1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cSld name="Title and objec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kl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EAAAAAAAAA"/>
              </a:ext>
            </a:extLst>
          </p:cNvSpPr>
          <p:nvPr>
            <p:ph type="title"/>
          </p:nvPr>
        </p:nvSpPr>
        <p:spPr>
          <a:xfrm>
            <a:off x="457200" y="274320"/>
            <a:ext cx="8229600" cy="1143000"/>
          </a:xfrm>
        </p:spPr>
        <p:txBody>
          <a:bodyPr/>
          <a:lstStyle/>
          <a:p>
            <a:pPr/>
            <a:r>
              <a:t>Click to edit Master title style</a:t>
            </a:r>
          </a:p>
        </p:txBody>
      </p:sp>
      <p:sp>
        <p:nvSpPr>
          <p:cNvPr id="3" name="SlideText1"/>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EAAAAAAAAA"/>
              </a:ext>
            </a:extLst>
          </p:cNvSpPr>
          <p:nvPr>
            <p:ph idx="1"/>
          </p:nvPr>
        </p:nvSpPr>
        <p:spPr>
          <a:xfrm>
            <a:off x="457200" y="1600200"/>
            <a:ext cx="8229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E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BsnAADwDwAAWSkAABAAAAAmAAAACAAAAAEAAAAAAAAA"/>
              </a:ext>
            </a:extLst>
          </p:cNvSpPr>
          <p:nvPr>
            <p:ph type="dt" sz="quarter" idx="10"/>
          </p:nvPr>
        </p:nvSpPr>
        <p:spPr>
          <a:xfrm>
            <a:off x="457200" y="6356985"/>
            <a:ext cx="2133600" cy="364490"/>
          </a:xfrm>
        </p:spPr>
        <p:txBody>
          <a:bodyPr/>
          <a:lstStyle/>
          <a:p>
            <a:pPr/>
            <a:fld id="{0CF9B281-CFE1-AC44-AF41-3911FC0F596C}" type="datetime1">
              <a:t/>
            </a:fld>
          </a:p>
        </p:txBody>
      </p:sp>
      <p:sp>
        <p:nvSpPr>
          <p:cNvPr id="5"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P8An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MAABsnAAAIJQAAWSkAABAAAAAmAAAACAAAAAEAAAAAAAAA"/>
              </a:ext>
            </a:extLst>
          </p:cNvSpPr>
          <p:nvPr>
            <p:ph type="ftr" sz="quarter" idx="11"/>
          </p:nvPr>
        </p:nvSpPr>
        <p:spPr>
          <a:xfrm>
            <a:off x="3124200" y="6356985"/>
            <a:ext cx="2895600" cy="364490"/>
          </a:xfrm>
        </p:spPr>
        <p:txBody>
          <a:bodyPr/>
          <a:lstStyle/>
          <a:p>
            <a:pPr/>
            <a:fld id="{0CF9EE79-37E1-AC18-AF41-C14DA00F5994}" type="footer">
              <a:t/>
            </a:fld>
          </a:p>
        </p:txBody>
      </p:sp>
      <p:sp>
        <p:nvSpPr>
          <p:cNvPr id="6"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w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UCgAABsnAABwNQAAWSkAABAAAAAmAAAACAAAAAEAAAAAAAAA"/>
              </a:ext>
            </a:extLst>
          </p:cNvSpPr>
          <p:nvPr>
            <p:ph type="sldNum" sz="quarter" idx="12"/>
          </p:nvPr>
        </p:nvSpPr>
        <p:spPr>
          <a:xfrm>
            <a:off x="6553200" y="6356985"/>
            <a:ext cx="2133600" cy="364490"/>
          </a:xfrm>
        </p:spPr>
        <p:txBody>
          <a:bodyPr/>
          <a:lstStyle/>
          <a:p>
            <a:pPr/>
            <a:fld id="{0CF9D715-5BE1-AC21-AF41-AD74990F59F8}" type="slidenum">
              <a:t/>
            </a:fld>
          </a:p>
        </p:txBody>
      </p:sp>
    </p:spTree>
  </p:cSld>
  <p:clrMapOvr>
    <a:masterClrMapping/>
  </p:clrMapOvr>
</p:sldLayout>
</file>

<file path=ppt/slideLayouts/slideLayout1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cSld name="Two objec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EAAAAAAAAA"/>
              </a:ext>
            </a:extLst>
          </p:cNvSpPr>
          <p:nvPr>
            <p:ph type="title"/>
          </p:nvPr>
        </p:nvSpPr>
        <p:spPr>
          <a:xfrm>
            <a:off x="457200" y="274320"/>
            <a:ext cx="8229600" cy="1143000"/>
          </a:xfrm>
        </p:spPr>
        <p:txBody>
          <a:bodyPr/>
          <a:lstStyle/>
          <a:p>
            <a:pPr/>
            <a:r>
              <a:t>Click to edit Master title style</a:t>
            </a:r>
          </a:p>
        </p:txBody>
      </p:sp>
      <p:sp>
        <p:nvSpPr>
          <p:cNvPr id="3" name="SlideText2"/>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CoGwAAsCUAABAAAAAmAAAACAAAAAGAAAAAAAAA"/>
              </a:ext>
            </a:extLst>
          </p:cNvSpPr>
          <p:nvPr>
            <p:ph sz="half" idx="1"/>
          </p:nvPr>
        </p:nvSpPr>
        <p:spPr>
          <a:xfrm>
            <a:off x="457200" y="1600200"/>
            <a:ext cx="40386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mBwAANgJAABwNQAAsCUAAAAAAAAmAAAACAAAAAGAAAAAAAAA"/>
              </a:ext>
            </a:extLst>
          </p:cNvSpPr>
          <p:nvPr>
            <p:ph sz="half" idx="2"/>
          </p:nvPr>
        </p:nvSpPr>
        <p:spPr>
          <a:xfrm>
            <a:off x="4648200" y="1600200"/>
            <a:ext cx="40386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BsnAADwDwAAWSkAABAAAAAmAAAACAAAAAEAAAAAAAAA"/>
              </a:ext>
            </a:extLst>
          </p:cNvSpPr>
          <p:nvPr>
            <p:ph type="dt" sz="quarter" idx="10"/>
          </p:nvPr>
        </p:nvSpPr>
        <p:spPr>
          <a:xfrm>
            <a:off x="457200" y="6356985"/>
            <a:ext cx="2133600" cy="364490"/>
          </a:xfrm>
        </p:spPr>
        <p:txBody>
          <a:bodyPr/>
          <a:lstStyle/>
          <a:p>
            <a:pPr/>
            <a:fld id="{0CF9CEB4-FAE1-AC38-AF41-0C6D800F5959}" type="datetime1">
              <a:t/>
            </a:fld>
          </a:p>
        </p:txBody>
      </p:sp>
      <p:sp>
        <p:nvSpPr>
          <p:cNvPr id="6"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MAABsnAAAIJQAAWSkAABAAAAAmAAAACAAAAAEAAAAAAAAA"/>
              </a:ext>
            </a:extLst>
          </p:cNvSpPr>
          <p:nvPr>
            <p:ph type="ftr" sz="quarter" idx="11"/>
          </p:nvPr>
        </p:nvSpPr>
        <p:spPr>
          <a:xfrm>
            <a:off x="3124200" y="6356985"/>
            <a:ext cx="2895600" cy="364490"/>
          </a:xfrm>
        </p:spPr>
        <p:txBody>
          <a:bodyPr/>
          <a:lstStyle/>
          <a:p>
            <a:pPr/>
            <a:fld id="{0CF9CE77-39E1-AC38-AF41-CF6D800F599A}" type="footer">
              <a:t/>
            </a:fld>
          </a:p>
        </p:txBody>
      </p:sp>
      <p:sp>
        <p:nvSpPr>
          <p:cNvPr id="7"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UCgAABsnAABwNQAAWSkAABAAAAAmAAAACAAAAAEAAAAAAAAA"/>
              </a:ext>
            </a:extLst>
          </p:cNvSpPr>
          <p:nvPr>
            <p:ph type="sldNum" sz="quarter" idx="12"/>
          </p:nvPr>
        </p:nvSpPr>
        <p:spPr>
          <a:xfrm>
            <a:off x="6553200" y="6356985"/>
            <a:ext cx="2133600" cy="364490"/>
          </a:xfrm>
        </p:spPr>
        <p:txBody>
          <a:bodyPr/>
          <a:lstStyle/>
          <a:p>
            <a:pPr/>
            <a:fld id="{0CF9E8B2-FCE1-AC1E-AF41-0A4BA60F595F}" type="slidenum">
              <a:t/>
            </a:fld>
          </a:p>
        </p:txBody>
      </p:sp>
    </p:spTree>
  </p:cSld>
  <p:clrMapOvr>
    <a:masterClrMapping/>
  </p:clrMapOvr>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Kc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KQ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NgJAABARwAAsCUAABAAAAAmAAAAC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Kc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AAAAAAAAAAA"/>
              </a:ext>
            </a:extLst>
          </p:cNvSpPr>
          <p:nvPr>
            <p:ph type="dt" sz="quarter" idx="10"/>
          </p:nvPr>
        </p:nvSpPr>
        <p:spPr/>
        <p:txBody>
          <a:bodyPr/>
          <a:lstStyle/>
          <a:p>
            <a:pPr/>
            <a:fld id="{0CF9EB57-19E1-AC1D-AF41-EF48A50F59BA}" type="datetime1">
              <a:t>{Date/Time}</a:t>
            </a:fld>
          </a:p>
        </p:txBody>
      </p:sp>
      <p:sp>
        <p:nvSpPr>
          <p:cNvPr id="5"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AAAAAAAAAAA"/>
              </a:ext>
            </a:extLst>
          </p:cNvSpPr>
          <p:nvPr>
            <p:ph type="ftr" sz="quarter" idx="11"/>
          </p:nvPr>
        </p:nvSpPr>
        <p:spPr/>
        <p:txBody>
          <a:bodyPr/>
          <a:lstStyle/>
          <a:p>
            <a:pPr/>
            <a:fld id="{0CF9CF16-58E1-AC39-AF41-AE6C810F59FB}" type="footer">
              <a:t>{Footer}</a:t>
            </a:fld>
          </a:p>
        </p:txBody>
      </p:sp>
      <p:sp>
        <p:nvSpPr>
          <p:cNvPr id="6"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ICB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AAAAAAAAAAA"/>
              </a:ext>
            </a:extLst>
          </p:cNvSpPr>
          <p:nvPr>
            <p:ph type="sldNum" sz="quarter" idx="12"/>
          </p:nvPr>
        </p:nvSpPr>
        <p:spPr/>
        <p:txBody>
          <a:bodyPr/>
          <a:lstStyle/>
          <a:p>
            <a:pPr/>
            <a:fld id="{0CF9D711-5FE1-AC21-AF41-A974990F59FC}" type="slidenum">
              <a:t>{Nr.}</a:t>
            </a:fld>
          </a:p>
        </p:txBody>
      </p:sp>
    </p:spTree>
  </p:cSld>
  <p:clrMapOvr>
    <a:masterClrMapping/>
  </p:clrMapOvr>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M0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5_M7hCZxMAAAAlAAAAZAAAAA8BAAAAkAAAAEgAAACQAAAASAAAAAAAAAAC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P+N/4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p:prBullet>
                <a:buNone/>
              </p:prBullet>
              <a:defRPr sz="2000" cap="none"/>
            </a:lvl1pPr>
            <a:lvl2pPr marL="457200" indent="0">
              <a:buNone/>
              <p:prBullet>
                <a:buNone/>
              </p:prBullet>
              <a:defRPr sz="1800" cap="none"/>
            </a:lvl2pPr>
            <a:lvl3pPr marL="914400" indent="0">
              <a:buNone/>
              <p:prBullet>
                <a:buNone/>
              </p:prBullet>
              <a:defRPr sz="1600" cap="none"/>
            </a:lvl3pPr>
            <a:lvl4pPr marL="1371600" indent="0">
              <a:buNone/>
              <p:prBullet>
                <a:buNone/>
              </p:prBullet>
              <a:defRPr sz="1400" cap="none"/>
            </a:lvl4pPr>
            <a:lvl5pPr marL="1828800" indent="0">
              <a:buNone/>
              <p:prBullet>
                <a:buNone/>
              </p:prBullet>
              <a:defRPr sz="1400" cap="none"/>
            </a:lvl5pPr>
            <a:lvl6pPr marL="2286000" indent="0">
              <a:buNone/>
              <p:prBullet>
                <a:buNone/>
              </p:prBullet>
              <a:defRPr sz="1400" cap="none"/>
            </a:lvl6pPr>
            <a:lvl7pPr marL="2743200" indent="0">
              <a:buNone/>
              <p:prBullet>
                <a:buNone/>
              </p:prBullet>
              <a:defRPr sz="1400" cap="none"/>
            </a:lvl7pPr>
            <a:lvl8pPr marL="3200400" indent="0">
              <a:buNone/>
              <p:prBullet>
                <a:buNone/>
              </p:prBullet>
              <a:defRPr sz="1400" cap="none"/>
            </a:lvl8pPr>
            <a:lvl9pPr marL="3657600" indent="0">
              <a:buNone/>
              <p:prBullet>
                <a:buNone/>
              </p:prBullet>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AAAAAAAAAAA"/>
              </a:ext>
            </a:extLst>
          </p:cNvSpPr>
          <p:nvPr>
            <p:ph type="dt" sz="quarter" idx="10"/>
          </p:nvPr>
        </p:nvSpPr>
        <p:spPr/>
        <p:txBody>
          <a:bodyPr/>
          <a:lstStyle/>
          <a:p>
            <a:pPr/>
            <a:fld id="{0CF98AFD-B3E1-AC7C-AF41-4529C40F5910}" type="datetime1">
              <a:t>{Date/Time}</a:t>
            </a:fld>
          </a:p>
        </p:txBody>
      </p:sp>
      <p:sp>
        <p:nvSpPr>
          <p:cNvPr id="5"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E0Z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AAAAAAAAAAA"/>
              </a:ext>
            </a:extLst>
          </p:cNvSpPr>
          <p:nvPr>
            <p:ph type="ftr" sz="quarter" idx="11"/>
          </p:nvPr>
        </p:nvSpPr>
        <p:spPr/>
        <p:txBody>
          <a:bodyPr/>
          <a:lstStyle/>
          <a:p>
            <a:pPr/>
            <a:fld id="{0CF9FD03-4DE1-AC0B-AF41-BB5EB30F59EE}" type="footer">
              <a:t>{Footer}</a:t>
            </a:fld>
          </a:p>
        </p:txBody>
      </p:sp>
      <p:sp>
        <p:nvSpPr>
          <p:cNvPr id="6"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JsJ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AAAAAAAAAAA"/>
              </a:ext>
            </a:extLst>
          </p:cNvSpPr>
          <p:nvPr>
            <p:ph type="sldNum" sz="quarter" idx="12"/>
          </p:nvPr>
        </p:nvSpPr>
        <p:spPr/>
        <p:txBody>
          <a:bodyPr/>
          <a:lstStyle/>
          <a:p>
            <a:pPr/>
            <a:fld id="{0CF9ADD9-97E1-AC5B-AF41-610EE30F5934}" type="slidenum">
              <a:t>{Nr.}</a:t>
            </a:fld>
          </a:p>
        </p:txBody>
      </p:sp>
    </p:spTree>
  </p:cSld>
  <p:clrMapOvr>
    <a:masterClrMapping/>
  </p:clrMapOvr>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P0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NgJAADgJAAAsCUAABAAAAAmAAAACAAAAAGAAAAAAAAA"/>
              </a:ext>
            </a:extLst>
          </p:cNvSpPr>
          <p:nvPr>
            <p:ph idx="1"/>
          </p:nvPr>
        </p:nvSpPr>
        <p:spPr>
          <a:xfrm>
            <a:off x="609600" y="1600200"/>
            <a:ext cx="53848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GMz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ICYAANgJAABARwAAsCUAABAAAAAmAAAACAAAAAGAAAAAAAAA"/>
              </a:ext>
            </a:extLst>
          </p:cNvSpPr>
          <p:nvPr>
            <p:ph idx="2"/>
          </p:nvPr>
        </p:nvSpPr>
        <p:spPr>
          <a:xfrm>
            <a:off x="6197600" y="1600200"/>
            <a:ext cx="5384800"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G4M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AAAAAAAAAAA"/>
              </a:ext>
            </a:extLst>
          </p:cNvSpPr>
          <p:nvPr>
            <p:ph type="dt" sz="quarter" idx="10"/>
          </p:nvPr>
        </p:nvSpPr>
        <p:spPr/>
        <p:txBody>
          <a:bodyPr/>
          <a:lstStyle/>
          <a:p>
            <a:pPr/>
            <a:fld id="{0CF9D442-0CE1-AC22-AF41-FA779A0F59AF}" type="datetime1">
              <a:t>{Date/Time}</a:t>
            </a:fld>
          </a:p>
        </p:txBody>
      </p:sp>
      <p:sp>
        <p:nvSpPr>
          <p:cNvPr id="6"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IU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AAAAAAAAAAA"/>
              </a:ext>
            </a:extLst>
          </p:cNvSpPr>
          <p:nvPr>
            <p:ph type="ftr" sz="quarter" idx="11"/>
          </p:nvPr>
        </p:nvSpPr>
        <p:spPr/>
        <p:txBody>
          <a:bodyPr/>
          <a:lstStyle/>
          <a:p>
            <a:pPr/>
            <a:fld id="{0CF9B56A-24E1-AC43-AF41-D216FB0F5987}" type="footer">
              <a:t>{Footer}</a:t>
            </a:fld>
          </a:p>
        </p:txBody>
      </p:sp>
      <p:sp>
        <p:nvSpPr>
          <p:cNvPr id="7"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o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AAAAAAAAAAA"/>
              </a:ext>
            </a:extLst>
          </p:cNvSpPr>
          <p:nvPr>
            <p:ph type="sldNum" sz="quarter" idx="12"/>
          </p:nvPr>
        </p:nvSpPr>
        <p:spPr/>
        <p:txBody>
          <a:bodyPr/>
          <a:lstStyle/>
          <a:p>
            <a:pPr/>
            <a:fld id="{0CF9BA2F-61E1-AC4C-AF41-9719F40F59C2}" type="slidenum">
              <a:t>{Nr.}</a:t>
            </a:fld>
          </a:p>
        </p:txBody>
      </p:sp>
    </p:spTree>
  </p:cSld>
  <p:clrMapOvr>
    <a:masterClrMapping/>
  </p:clrMapOvr>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KM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5_M7hCZxMAAAAlAAAAZAAAAA8BAAAAkAAAAEgAAACQAAAASAAAAAAAAAAC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GA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HEJAADiJAAAYQ0AABAAAAAmAAAACAAAAIGAAAAAAAAA"/>
              </a:ext>
            </a:extLst>
          </p:cNvSpPr>
          <p:nvPr>
            <p:ph idx="1"/>
          </p:nvPr>
        </p:nvSpPr>
        <p:spPr>
          <a:xfrm>
            <a:off x="609600" y="1534795"/>
            <a:ext cx="5386070" cy="640080"/>
          </a:xfrm>
        </p:spPr>
        <p:txBody>
          <a:bodyPr vert="horz" wrap="square" numCol="1" spcCol="215900" anchor="b">
            <a:prstTxWarp prst="textNoShape">
              <a:avLst/>
            </a:prstTxWarp>
          </a:bodyPr>
          <a:lstStyle>
            <a:lvl1pPr marL="0" indent="0">
              <a:buNone/>
              <p:prBullet>
                <a:buNone/>
              </p:prBullet>
              <a:defRPr sz="2400" b="1" cap="none"/>
            </a:lvl1pPr>
            <a:lvl2pPr marL="457200" indent="0">
              <a:buNone/>
              <p:prBullet>
                <a:buNone/>
              </p:prBullet>
              <a:defRPr sz="2000" b="1" cap="none"/>
            </a:lvl2pPr>
            <a:lvl3pPr marL="914400" indent="0">
              <a:buNone/>
              <p:prBullet>
                <a:buNone/>
              </p:prBullet>
              <a:defRPr sz="1800" b="1" cap="none"/>
            </a:lvl3pPr>
            <a:lvl4pPr marL="1371600" indent="0">
              <a:buNone/>
              <p:prBullet>
                <a:buNone/>
              </p:prBullet>
              <a:defRPr sz="1600" b="1" cap="none"/>
            </a:lvl4pPr>
            <a:lvl5pPr marL="1828800" indent="0">
              <a:buNone/>
              <p:prBullet>
                <a:buNone/>
              </p:prBullet>
              <a:defRPr sz="1600" b="1" cap="none"/>
            </a:lvl5pPr>
            <a:lvl6pPr marL="2286000" indent="0">
              <a:buNone/>
              <p:prBullet>
                <a:buNone/>
              </p:prBullet>
              <a:defRPr sz="1600" b="1" cap="none"/>
            </a:lvl6pPr>
            <a:lvl7pPr marL="2743200" indent="0">
              <a:buNone/>
              <p:prBullet>
                <a:buNone/>
              </p:prBullet>
              <a:defRPr sz="1600" b="1" cap="none"/>
            </a:lvl7pPr>
            <a:lvl8pPr marL="3200400" indent="0">
              <a:buNone/>
              <p:prBullet>
                <a:buNone/>
              </p:prBullet>
              <a:defRPr sz="1600" b="1" cap="none"/>
            </a:lvl8pPr>
            <a:lvl9pPr marL="3657600" indent="0">
              <a:buNone/>
              <p:prBullet>
                <a:buNone/>
              </p:prBullet>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Gg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GENAADiJAAAsCUAABAAAAAmAAAACAAAAAGAAAAAAAAA"/>
              </a:ext>
            </a:extLst>
          </p:cNvSpPr>
          <p:nvPr>
            <p:ph idx="2"/>
          </p:nvPr>
        </p:nvSpPr>
        <p:spPr>
          <a:xfrm>
            <a:off x="609600" y="2174875"/>
            <a:ext cx="5386070"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5_M7hCZxMAAAAlAAAAZAAAAA8BAAAAkAAAAEgAAACQAAAASAAAAAAAAAAC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s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p:prBullet>
                <a:buNone/>
              </p:prBullet>
              <a:defRPr sz="2400" b="1" cap="none"/>
            </a:lvl1pPr>
            <a:lvl2pPr marL="457200" indent="0">
              <a:buNone/>
              <p:prBullet>
                <a:buNone/>
              </p:prBullet>
              <a:defRPr sz="2000" b="1" cap="none"/>
            </a:lvl2pPr>
            <a:lvl3pPr marL="914400" indent="0">
              <a:buNone/>
              <p:prBullet>
                <a:buNone/>
              </p:prBullet>
              <a:defRPr sz="1800" b="1" cap="none"/>
            </a:lvl3pPr>
            <a:lvl4pPr marL="1371600" indent="0">
              <a:buNone/>
              <p:prBullet>
                <a:buNone/>
              </p:prBullet>
              <a:defRPr sz="1600" b="1" cap="none"/>
            </a:lvl4pPr>
            <a:lvl5pPr marL="1828800" indent="0">
              <a:buNone/>
              <p:prBullet>
                <a:buNone/>
              </p:prBullet>
              <a:defRPr sz="1600" b="1" cap="none"/>
            </a:lvl5pPr>
            <a:lvl6pPr marL="2286000" indent="0">
              <a:buNone/>
              <p:prBullet>
                <a:buNone/>
              </p:prBullet>
              <a:defRPr sz="1600" b="1" cap="none"/>
            </a:lvl6pPr>
            <a:lvl7pPr marL="2743200" indent="0">
              <a:buNone/>
              <p:prBullet>
                <a:buNone/>
              </p:prBullet>
              <a:defRPr sz="1600" b="1" cap="none"/>
            </a:lvl7pPr>
            <a:lvl8pPr marL="3200400" indent="0">
              <a:buNone/>
              <p:prBullet>
                <a:buNone/>
              </p:prBullet>
              <a:defRPr sz="1600" b="1" cap="none"/>
            </a:lvl8pPr>
            <a:lvl9pPr marL="3657600" indent="0">
              <a:buNone/>
              <p:prBullet>
                <a:buNone/>
              </p:prBullet>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Y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Jc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AAAAAAAAAAA"/>
              </a:ext>
            </a:extLst>
          </p:cNvSpPr>
          <p:nvPr>
            <p:ph type="dt" sz="quarter" idx="10"/>
          </p:nvPr>
        </p:nvSpPr>
        <p:spPr/>
        <p:txBody>
          <a:bodyPr/>
          <a:lstStyle/>
          <a:p>
            <a:pPr/>
            <a:fld id="{0CF996A6-E8E1-AC60-AF41-1E35D80F594B}" type="datetime1">
              <a:t>{Date/Time}</a:t>
            </a:fld>
          </a:p>
        </p:txBody>
      </p:sp>
      <p:sp>
        <p:nvSpPr>
          <p:cNvPr id="8"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cX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AAAAAAAAAAA"/>
              </a:ext>
            </a:extLst>
          </p:cNvSpPr>
          <p:nvPr>
            <p:ph type="ftr" sz="quarter" idx="11"/>
          </p:nvPr>
        </p:nvSpPr>
        <p:spPr/>
        <p:txBody>
          <a:bodyPr/>
          <a:lstStyle/>
          <a:p>
            <a:pPr/>
            <a:fld id="{0CF98DC9-87E1-AC7B-AF41-712EC30F5924}" type="footer">
              <a:t>{Footer}</a:t>
            </a:fld>
          </a:p>
        </p:txBody>
      </p:sp>
      <p:sp>
        <p:nvSpPr>
          <p:cNvPr id="9"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AAAAAAAAAAA"/>
              </a:ext>
            </a:extLst>
          </p:cNvSpPr>
          <p:nvPr>
            <p:ph type="sldNum" sz="quarter" idx="12"/>
          </p:nvPr>
        </p:nvSpPr>
        <p:spPr/>
        <p:txBody>
          <a:bodyPr/>
          <a:lstStyle/>
          <a:p>
            <a:pPr/>
            <a:fld id="{0CF9E930-7EE1-AC1F-AF41-884AA70F59DD}" type="slidenum">
              <a:t>{Nr.}</a:t>
            </a:fld>
          </a:p>
        </p:txBody>
      </p:sp>
    </p:spTree>
  </p:cSld>
  <p:clrMapOvr>
    <a:masterClrMapping/>
  </p:clrMapOvr>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42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AAAAAAAAAAA"/>
              </a:ext>
            </a:extLst>
          </p:cNvSpPr>
          <p:nvPr>
            <p:ph type="dt" sz="quarter" idx="10"/>
          </p:nvPr>
        </p:nvSpPr>
        <p:spPr/>
        <p:txBody>
          <a:bodyPr/>
          <a:lstStyle/>
          <a:p>
            <a:pPr/>
            <a:fld id="{0CF9DEB2-FCE1-AC28-AF41-0A7D900F595F}" type="datetime1">
              <a:t/>
            </a:fld>
          </a:p>
        </p:txBody>
      </p:sp>
      <p:sp>
        <p:nvSpPr>
          <p:cNvPr id="4"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AAAAAAAAAAA"/>
              </a:ext>
            </a:extLst>
          </p:cNvSpPr>
          <p:nvPr>
            <p:ph type="ftr" sz="quarter" idx="11"/>
          </p:nvPr>
        </p:nvSpPr>
        <p:spPr/>
        <p:txBody>
          <a:bodyPr/>
          <a:lstStyle/>
          <a:p>
            <a:pPr/>
            <a:fld id="{0CF9B85A-14E1-AC4E-AF41-E21BF60F59B7}" type="footer">
              <a:t/>
            </a:fld>
          </a:p>
        </p:txBody>
      </p:sp>
      <p:sp>
        <p:nvSpPr>
          <p:cNvPr id="5"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I4n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AAAAAAAAAAA"/>
              </a:ext>
            </a:extLst>
          </p:cNvSpPr>
          <p:nvPr>
            <p:ph type="sldNum" sz="quarter" idx="12"/>
          </p:nvPr>
        </p:nvSpPr>
        <p:spPr/>
        <p:txBody>
          <a:bodyPr/>
          <a:lstStyle/>
          <a:p>
            <a:pPr/>
            <a:fld id="{0CF9F7ED-A3E1-AC01-AF41-5554B90F5900}" type="slidenum">
              <a:t/>
            </a:fld>
          </a:p>
        </p:txBody>
      </p:sp>
    </p:spTree>
  </p:cSld>
  <p:clrMapOvr>
    <a:masterClrMapping/>
  </p:clrMapOvr>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E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AAAAAAAAAAA"/>
              </a:ext>
            </a:extLst>
          </p:cNvSpPr>
          <p:nvPr>
            <p:ph type="dt" sz="quarter" idx="10"/>
          </p:nvPr>
        </p:nvSpPr>
        <p:spPr/>
        <p:txBody>
          <a:bodyPr/>
          <a:lstStyle/>
          <a:p>
            <a:pPr/>
            <a:fld id="{0CF9D468-26E1-AC22-AF41-D0779A0F5985}" type="datetime1">
              <a:t>{Date/Time}</a:t>
            </a:fld>
          </a:p>
        </p:txBody>
      </p:sp>
      <p:sp>
        <p:nvSpPr>
          <p:cNvPr id="3"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N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AAAAAAAAAAA"/>
              </a:ext>
            </a:extLst>
          </p:cNvSpPr>
          <p:nvPr>
            <p:ph type="ftr" sz="quarter" idx="11"/>
          </p:nvPr>
        </p:nvSpPr>
        <p:spPr/>
        <p:txBody>
          <a:bodyPr/>
          <a:lstStyle/>
          <a:p>
            <a:pPr/>
            <a:fld id="{0CF98C4E-00E1-AC7A-AF41-F62FC20F59A3}" type="footer">
              <a:t>{Footer}</a:t>
            </a:fld>
          </a:p>
        </p:txBody>
      </p:sp>
      <p:sp>
        <p:nvSpPr>
          <p:cNvPr id="4"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AAAAAAAAAAA"/>
              </a:ext>
            </a:extLst>
          </p:cNvSpPr>
          <p:nvPr>
            <p:ph type="sldNum" sz="quarter" idx="12"/>
          </p:nvPr>
        </p:nvSpPr>
        <p:spPr/>
        <p:txBody>
          <a:bodyPr/>
          <a:lstStyle/>
          <a:p>
            <a:pPr/>
            <a:fld id="{0CF9BF6B-25E1-AC49-AF41-D31CF10F5986}" type="slidenum">
              <a:t>{Nr.}</a:t>
            </a:fld>
          </a:p>
        </p:txBody>
      </p:sp>
    </p:spTree>
  </p:cSld>
  <p:clrMapOvr>
    <a:masterClrMapping/>
  </p:clrMapOvr>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C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MI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Uh0AAK4BAABARwAAsCUAABAAAAAmAAAACAAAAAGAAAAAAAAA"/>
              </a:ext>
            </a:extLst>
          </p:cNvSpPr>
          <p:nvPr>
            <p:ph idx="1"/>
          </p:nvPr>
        </p:nvSpPr>
        <p:spPr>
          <a:xfrm>
            <a:off x="4766310" y="273050"/>
            <a:ext cx="6816090"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EIO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p:prBullet>
                <a:buNone/>
              </p:prBullet>
              <a:defRPr sz="1400" cap="none"/>
            </a:lvl1pPr>
            <a:lvl2pPr marL="457200" indent="0">
              <a:buNone/>
              <p:prBullet>
                <a:buNone/>
              </p:prBullet>
              <a:defRPr sz="1200" cap="none"/>
            </a:lvl2pPr>
            <a:lvl3pPr marL="914400" indent="0">
              <a:buNone/>
              <p:prBullet>
                <a:buNone/>
              </p:prBullet>
              <a:defRPr sz="1000" cap="none"/>
            </a:lvl3pPr>
            <a:lvl4pPr marL="1371600" indent="0">
              <a:buNone/>
              <p:prBullet>
                <a:buNone/>
              </p:prBullet>
              <a:defRPr sz="900" cap="none"/>
            </a:lvl4pPr>
            <a:lvl5pPr marL="1828800" indent="0">
              <a:buNone/>
              <p:prBullet>
                <a:buNone/>
              </p:prBullet>
              <a:defRPr sz="900" cap="none"/>
            </a:lvl5pPr>
            <a:lvl6pPr marL="2286000" indent="0">
              <a:buNone/>
              <p:prBullet>
                <a:buNone/>
              </p:prBullet>
              <a:defRPr sz="900" cap="none"/>
            </a:lvl6pPr>
            <a:lvl7pPr marL="2743200" indent="0">
              <a:buNone/>
              <p:prBullet>
                <a:buNone/>
              </p:prBullet>
              <a:defRPr sz="900" cap="none"/>
            </a:lvl7pPr>
            <a:lvl8pPr marL="3200400" indent="0">
              <a:buNone/>
              <p:prBullet>
                <a:buNone/>
              </p:prBullet>
              <a:defRPr sz="900" cap="none"/>
            </a:lvl8pPr>
            <a:lvl9pPr marL="3657600" indent="0">
              <a:buNone/>
              <p:prBullet>
                <a:buNone/>
              </p:prBullet>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P4U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AAAAAAAAAAA"/>
              </a:ext>
            </a:extLst>
          </p:cNvSpPr>
          <p:nvPr>
            <p:ph type="dt" sz="quarter" idx="10"/>
          </p:nvPr>
        </p:nvSpPr>
        <p:spPr/>
        <p:txBody>
          <a:bodyPr/>
          <a:lstStyle/>
          <a:p>
            <a:pPr/>
            <a:fld id="{0CF9BD56-18E1-AC4B-AF41-EE1EF30F59BB}" type="datetime1">
              <a:t>{Date/Time}</a:t>
            </a:fld>
          </a:p>
        </p:txBody>
      </p:sp>
      <p:sp>
        <p:nvSpPr>
          <p:cNvPr id="6"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AAAAAAAAAAA"/>
              </a:ext>
            </a:extLst>
          </p:cNvSpPr>
          <p:nvPr>
            <p:ph type="ftr" sz="quarter" idx="11"/>
          </p:nvPr>
        </p:nvSpPr>
        <p:spPr/>
        <p:txBody>
          <a:bodyPr/>
          <a:lstStyle/>
          <a:p>
            <a:pPr/>
            <a:fld id="{0CF9A6C6-88E1-AC50-AF41-7E05E80F592B}" type="footer">
              <a:t>{Footer}</a:t>
            </a:fld>
          </a:p>
        </p:txBody>
      </p:sp>
      <p:sp>
        <p:nvSpPr>
          <p:cNvPr id="7"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cq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AAAAAAAAAAA"/>
              </a:ext>
            </a:extLst>
          </p:cNvSpPr>
          <p:nvPr>
            <p:ph type="sldNum" sz="quarter" idx="12"/>
          </p:nvPr>
        </p:nvSpPr>
        <p:spPr/>
        <p:txBody>
          <a:bodyPr/>
          <a:lstStyle/>
          <a:p>
            <a:pPr/>
            <a:fld id="{0CF9B451-1FE1-AC42-AF41-E917FA0F59BC}" type="slidenum">
              <a:t>{Nr.}</a:t>
            </a:fld>
          </a:p>
        </p:txBody>
      </p:sp>
    </p:spTree>
  </p:cSld>
  <p:clrMapOvr>
    <a:masterClrMapping/>
  </p:clrMapOvr>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C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P8An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sg4AAIgdAACyOwAABCEAABAAAAAmAAAACAAAAIGAAAAAAAAA"/>
              </a:ext>
            </a:extLst>
          </p:cNvSpPr>
          <p:nvPr>
            <p:ph type="title"/>
          </p:nvPr>
        </p:nvSpPr>
        <p:spPr>
          <a:xfrm>
            <a:off x="2388870"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s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sg4AAMYDAACyOwAAFh0AABAAAAAmAAAACAAAAAGAAAAAAAAA"/>
              </a:ext>
            </a:extLst>
          </p:cNvSpPr>
          <p:nvPr>
            <p:ph idx="1"/>
          </p:nvPr>
        </p:nvSpPr>
        <p:spPr>
          <a:xfrm>
            <a:off x="2388870" y="613410"/>
            <a:ext cx="7315200" cy="4114800"/>
          </a:xfrm>
        </p:spPr>
        <p:txBody>
          <a:bodyPr/>
          <a:lstStyle>
            <a:lvl1pPr marL="0" indent="0">
              <a:buNone/>
              <p:prBullet>
                <a:buNone/>
              </p:prBullet>
              <a:defRPr sz="3200" cap="none"/>
            </a:lvl1pPr>
            <a:lvl2pPr marL="457200" indent="0">
              <a:buNone/>
              <p:prBullet>
                <a:buNone/>
              </p:prBullet>
              <a:defRPr sz="2800" cap="none"/>
            </a:lvl2pPr>
            <a:lvl3pPr marL="914400" indent="0">
              <a:buNone/>
              <p:prBullet>
                <a:buNone/>
              </p:prBullet>
              <a:defRPr sz="2400" cap="none"/>
            </a:lvl3pPr>
            <a:lvl4pPr marL="1371600" indent="0">
              <a:buNone/>
              <p:prBullet>
                <a:buNone/>
              </p:prBullet>
              <a:defRPr sz="2000" cap="none"/>
            </a:lvl4pPr>
            <a:lvl5pPr marL="1828800" indent="0">
              <a:buNone/>
              <p:prBullet>
                <a:buNone/>
              </p:prBullet>
              <a:defRPr sz="2000" cap="none"/>
            </a:lvl5pPr>
            <a:lvl6pPr marL="2286000" indent="0">
              <a:buNone/>
              <p:prBullet>
                <a:buNone/>
              </p:prBullet>
              <a:defRPr sz="2000" cap="none"/>
            </a:lvl6pPr>
            <a:lvl7pPr marL="2743200" indent="0">
              <a:buNone/>
              <p:prBullet>
                <a:buNone/>
              </p:prBullet>
              <a:defRPr sz="2000" cap="none"/>
            </a:lvl7pPr>
            <a:lvl8pPr marL="3200400" indent="0">
              <a:buNone/>
              <p:prBullet>
                <a:buNone/>
              </p:prBullet>
              <a:defRPr sz="2000" cap="none"/>
            </a:lvl8pPr>
            <a:lvl9pPr marL="3657600" indent="0">
              <a:buNone/>
              <p:prBullet>
                <a:buNone/>
              </p:prBullet>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wV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sg4AAAQhAACyOwAA+CUAABAAAAAmAAAACAAAAAGAAAAAAAAA"/>
              </a:ext>
            </a:extLst>
          </p:cNvSpPr>
          <p:nvPr>
            <p:ph idx="2"/>
          </p:nvPr>
        </p:nvSpPr>
        <p:spPr>
          <a:xfrm>
            <a:off x="2388870" y="5367020"/>
            <a:ext cx="7315200" cy="805180"/>
          </a:xfrm>
        </p:spPr>
        <p:txBody>
          <a:bodyPr/>
          <a:lstStyle>
            <a:lvl1pPr marL="0" indent="0">
              <a:buNone/>
              <p:prBullet>
                <a:buNone/>
              </p:prBullet>
              <a:defRPr sz="1400" cap="none"/>
            </a:lvl1pPr>
            <a:lvl2pPr marL="457200" indent="0">
              <a:buNone/>
              <p:prBullet>
                <a:buNone/>
              </p:prBullet>
              <a:defRPr sz="1200" cap="none"/>
            </a:lvl2pPr>
            <a:lvl3pPr marL="914400" indent="0">
              <a:buNone/>
              <p:prBullet>
                <a:buNone/>
              </p:prBullet>
              <a:defRPr sz="1000" cap="none"/>
            </a:lvl3pPr>
            <a:lvl4pPr marL="1371600" indent="0">
              <a:buNone/>
              <p:prBullet>
                <a:buNone/>
              </p:prBullet>
              <a:defRPr sz="900" cap="none"/>
            </a:lvl4pPr>
            <a:lvl5pPr marL="1828800" indent="0">
              <a:buNone/>
              <p:prBullet>
                <a:buNone/>
              </p:prBullet>
              <a:defRPr sz="900" cap="none"/>
            </a:lvl5pPr>
            <a:lvl6pPr marL="2286000" indent="0">
              <a:buNone/>
              <p:prBullet>
                <a:buNone/>
              </p:prBullet>
              <a:defRPr sz="900" cap="none"/>
            </a:lvl6pPr>
            <a:lvl7pPr marL="2743200" indent="0">
              <a:buNone/>
              <p:prBullet>
                <a:buNone/>
              </p:prBullet>
              <a:defRPr sz="900" cap="none"/>
            </a:lvl7pPr>
            <a:lvl8pPr marL="3200400" indent="0">
              <a:buNone/>
              <p:prBullet>
                <a:buNone/>
              </p:prBullet>
              <a:defRPr sz="900" cap="none"/>
            </a:lvl8pPr>
            <a:lvl9pPr marL="3657600" indent="0">
              <a:buNone/>
              <p:prBullet>
                <a:buNone/>
              </p:prBullet>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EU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AAAAAAAAAAA"/>
              </a:ext>
            </a:extLst>
          </p:cNvSpPr>
          <p:nvPr>
            <p:ph type="dt" sz="quarter" idx="10"/>
          </p:nvPr>
        </p:nvSpPr>
        <p:spPr/>
        <p:txBody>
          <a:bodyPr/>
          <a:lstStyle/>
          <a:p>
            <a:pPr/>
            <a:fld id="{0CF9E1ED-A3E1-AC17-AF41-5542AF0F5900}" type="datetime1">
              <a:t>{Date/Time}</a:t>
            </a:fld>
          </a:p>
        </p:txBody>
      </p:sp>
      <p:sp>
        <p:nvSpPr>
          <p:cNvPr id="6"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oS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AAAAAAAAAAA"/>
              </a:ext>
            </a:extLst>
          </p:cNvSpPr>
          <p:nvPr>
            <p:ph type="ftr" sz="quarter" idx="11"/>
          </p:nvPr>
        </p:nvSpPr>
        <p:spPr/>
        <p:txBody>
          <a:bodyPr/>
          <a:lstStyle/>
          <a:p>
            <a:pPr/>
            <a:fld id="{0CF99B33-7DE1-AC6D-AF41-8B38D50F59DE}" type="footer">
              <a:t>{Footer}</a:t>
            </a:fld>
          </a:p>
        </p:txBody>
      </p:sp>
      <p:sp>
        <p:nvSpPr>
          <p:cNvPr id="7"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gE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AAAAAAAAAAA"/>
              </a:ext>
            </a:extLst>
          </p:cNvSpPr>
          <p:nvPr>
            <p:ph type="sldNum" sz="quarter" idx="12"/>
          </p:nvPr>
        </p:nvSpPr>
        <p:spPr/>
        <p:txBody>
          <a:bodyPr/>
          <a:lstStyle/>
          <a:p>
            <a:pPr/>
            <a:fld id="{0CF9ABB8-F6E1-AC5D-AF41-0008E50F5955}"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Vine">
    <p:bg>
      <p:bgPr>
        <a:blipFill>
          <a:blip r:embed="rId1"/>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ICAg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LABAABARwAAuAgAABAAAAAmAAAACAAAAP//////////"/>
              </a:ext>
            </a:extLst>
          </p:cNvSpPr>
          <p:nvPr>
            <p:ph type="title"/>
          </p:nvPr>
        </p:nvSpPr>
        <p:spPr>
          <a:xfrm>
            <a:off x="609600" y="274320"/>
            <a:ext cx="10972800" cy="1143000"/>
          </a:xfrm>
          <a:prstGeom prst="rect">
            <a:avLst/>
          </a:prstGeom>
          <a:solidFill>
            <a:schemeClr val="accent1">
              <a:alpha val="30000"/>
            </a:schemeClr>
          </a:solid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M7hCZxMAAAAlAAAAZAAAAA8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P8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NgJAABARwAAsCUAABAAAAAmAAAACAAAAP//////////"/>
              </a:ext>
            </a:extLst>
          </p:cNvSpPr>
          <p:nvPr>
            <p:ph type="body" idx="1"/>
          </p:nvPr>
        </p:nvSpPr>
        <p:spPr>
          <a:xfrm>
            <a:off x="609600" y="1600200"/>
            <a:ext cx="10972800" cy="4526280"/>
          </a:xfrm>
          <a:prstGeom prst="rect">
            <a:avLst/>
          </a:prstGeom>
          <a:solidFill>
            <a:schemeClr val="accent1">
              <a:alpha val="30000"/>
            </a:schemeClr>
          </a:solid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AMAABsnAABAFQAAWSkAABAAAAAmAAAACAAAAP//////////"/>
              </a:ext>
            </a:extLst>
          </p:cNvSpPr>
          <p:nvPr>
            <p:ph type="dt" sz="quarter" idx="2"/>
          </p:nvPr>
        </p:nvSpPr>
        <p:spPr>
          <a:xfrm>
            <a:off x="609600" y="6356985"/>
            <a:ext cx="2844800" cy="364490"/>
          </a:xfrm>
          <a:prstGeom prst="rect">
            <a:avLst/>
          </a:prstGeom>
          <a:solidFill>
            <a:schemeClr val="accent1">
              <a:alpha val="30000"/>
            </a:schemeClr>
          </a:solidFill>
          <a:ln>
            <a:noFill/>
          </a:ln>
          <a:effectLst/>
        </p:spPr>
        <p:txBody>
          <a:bodyPr vert="horz" wrap="square" numCol="1" spcCol="215900" anchor="ctr">
            <a:prstTxWarp prst="textNoShape">
              <a:avLst/>
            </a:prstTxWarp>
          </a:bodyPr>
          <a:lstStyle>
            <a:lvl1pPr algn="l">
              <a:defRPr sz="1200" cap="none"/>
            </a:lvl1pPr>
          </a:lstStyle>
          <a:p>
            <a:pPr/>
            <a:fld id="{0CF982B8-F6E1-AC74-AF41-0021CC0F5955}" type="datetime1">
              <a:t/>
            </a:fld>
          </a:p>
        </p:txBody>
      </p:sp>
      <p:sp>
        <p:nvSpPr>
          <p:cNvPr id="5" name="Foot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KQP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BkAABsnAABgMQAAWSkAABAAAAAmAAAACAAAAP//////////"/>
              </a:ext>
            </a:extLst>
          </p:cNvSpPr>
          <p:nvPr>
            <p:ph type="ftr" sz="quarter" idx="3"/>
          </p:nvPr>
        </p:nvSpPr>
        <p:spPr>
          <a:xfrm>
            <a:off x="4165600" y="6356985"/>
            <a:ext cx="3860800" cy="364490"/>
          </a:xfrm>
          <a:prstGeom prst="rect">
            <a:avLst/>
          </a:prstGeom>
          <a:solidFill>
            <a:schemeClr val="accent1">
              <a:alpha val="30000"/>
            </a:schemeClr>
          </a:solidFill>
          <a:ln>
            <a:noFill/>
          </a:ln>
          <a:effectLst/>
        </p:spPr>
        <p:txBody>
          <a:bodyPr vert="horz" wrap="square" numCol="1" spcCol="215900" anchor="ctr">
            <a:prstTxWarp prst="textNoShape">
              <a:avLst/>
            </a:prstTxWarp>
          </a:bodyPr>
          <a:lstStyle>
            <a:lvl1pPr algn="ctr">
              <a:defRPr sz="1200" cap="none"/>
            </a:lvl1pPr>
          </a:lstStyle>
          <a:p>
            <a:pPr/>
            <a:fld id="{0CF98903-4DE1-AC7F-AF41-BB2AC70F59EE}" type="footer">
              <a:t/>
            </a:fld>
          </a:p>
        </p:txBody>
      </p:sp>
      <p:sp>
        <p:nvSpPr>
          <p:cNvPr id="6" name="SlideNumberArea1"/>
          <p:cNvSpPr>
            <a:spLocks noGrp="1" noChangeArrowheads="1"/>
            <a:extLst>
              <a:ext uri="smNativeData">
                <pr:smNativeData xmlns:pr="smNativeData" xmlns="smNativeData" val="SMDATA_15_M7hCZxMAAAAlAAAAZAAAAA8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LIAs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wDUAABsnAABARwAAWSkAABAAAAAmAAAACAAAAP//////////"/>
              </a:ext>
            </a:extLst>
          </p:cNvSpPr>
          <p:nvPr>
            <p:ph type="sldNum" sz="quarter" idx="4"/>
          </p:nvPr>
        </p:nvSpPr>
        <p:spPr>
          <a:xfrm>
            <a:off x="8737600" y="6356985"/>
            <a:ext cx="2844800" cy="364490"/>
          </a:xfrm>
          <a:prstGeom prst="rect">
            <a:avLst/>
          </a:prstGeom>
          <a:solidFill>
            <a:schemeClr val="accent1">
              <a:alpha val="30000"/>
            </a:schemeClr>
          </a:solidFill>
          <a:ln>
            <a:noFill/>
          </a:ln>
          <a:effectLst/>
        </p:spPr>
        <p:txBody>
          <a:bodyPr vert="horz" wrap="square" numCol="1" spcCol="215900" anchor="ctr">
            <a:prstTxWarp prst="textNoShape">
              <a:avLst/>
            </a:prstTxWarp>
          </a:bodyPr>
          <a:lstStyle>
            <a:lvl1pPr algn="r">
              <a:defRPr sz="1200" cap="none"/>
            </a:lvl1pPr>
          </a:lstStyle>
          <a:p>
            <a:pPr/>
            <a:fld id="{0CF9FD39-77E1-AC0B-AF41-815EB30F59D4}" type="slidenum">
              <a:t/>
            </a:fld>
          </a:p>
        </p:txBody>
      </p:sp>
    </p:spTree>
  </p:cSld>
  <p:clrMap bg1="lt1" tx1="dk1" bg2="lt2" tx2="dk2" accent1="accent1" accent2="accent2" accent3="accent3" accent4="accent4" accent5="accent5" accent6="accent6" hlink="hlink" folHlink="folHlink"/>
  <p:sldLayoutIdLst>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sldNum="0" hdr="0" ftr="0" dt="0">
    <p:prHF dtFmt="0"/>
  </p:hf>
  <p:txStyles>
    <p:titleStyle>
      <a:lvl1pPr marL="0" marR="0" indent="0" algn="ctr" defTabSz="449580">
        <a:hyphen val="0"/>
        <a:lnSpc>
          <a:spcPct val="100000"/>
        </a:lnSpc>
        <a:spcBef>
          <a:spcPts val="0"/>
        </a:spcBef>
        <a:spcAft>
          <a:spcPts val="0"/>
        </a:spcAft>
        <a:buNone/>
        <p:prBullet>
          <a:buNone/>
        </p:prBullet>
        <a:tabLst/>
        <a:defRPr sz="4400" b="0" i="0" u="none" strike="noStrike" kern="1" cap="none" spc="0" prSpc="50" pitch="50" baseline="0">
          <a:solidFill>
            <a:schemeClr val="tx2"/>
          </a:solidFill>
          <a:effectLst/>
          <a:txBgFill val="auto"/>
          <a:latin typeface="Calibri" pitchFamily="2" charset="0"/>
          <a:ea typeface="SimSun" pitchFamily="0" charset="0"/>
          <a:cs typeface="Times New Roman" pitchFamily="1" charset="0"/>
        </a:defRPr>
      </a:lvl1pPr>
      <a:lvl2pPr marL="4572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2pPr>
      <a:lvl3pPr marL="9144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3pPr>
      <a:lvl4pPr marL="13716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4pPr>
      <a:lvl5pPr marL="18288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5pPr>
      <a:lvl6pPr marL="22860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6pPr>
      <a:lvl7pPr marL="27432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7pPr>
      <a:lvl8pPr marL="32004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8pPr>
      <a:lvl9pPr marL="36576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9pPr>
    </p:titleStyle>
    <p:bodyStyle>
      <a:lvl1pPr marL="342900" marR="0" indent="-342900" algn="l" defTabSz="449580">
        <a:hyphen val="0"/>
        <a:lnSpc>
          <a:spcPct val="100000"/>
        </a:lnSpc>
        <a:spcBef>
          <a:spcPts val="0"/>
        </a:spcBef>
        <a:spcAft>
          <a:spcPts val="0"/>
        </a:spcAft>
        <a:buClrTx/>
        <a:buSzTx/>
        <a:buFontTx/>
        <a:buChar char="•"/>
        <p:prBullet>
          <a:buChar char="•">
            <a:pos y="0"/>
            <a:buClrTx/>
            <a:buSzTx/>
            <a:buFontTx/>
          </a:buChar>
        </p:prBullet>
        <a:tabLst/>
        <a:defRPr sz="32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1pPr>
      <a:lvl2pPr marL="742950" marR="0" indent="-285750" algn="l" defTabSz="449580">
        <a:hyphen val="0"/>
        <a:lnSpc>
          <a:spcPct val="100000"/>
        </a:lnSpc>
        <a:spcBef>
          <a:spcPts val="0"/>
        </a:spcBef>
        <a:spcAft>
          <a:spcPts val="0"/>
        </a:spcAft>
        <a:buClrTx/>
        <a:buSzTx/>
        <a:buFontTx/>
        <a:buChar char="–"/>
        <p:prBullet>
          <a:buChar char="–">
            <a:pos y="0"/>
            <a:buClrTx/>
            <a:buSzTx/>
            <a:buFontTx/>
          </a:buChar>
        </p:prBullet>
        <a:tabLst/>
        <a:defRPr sz="2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2pPr>
      <a:lvl3pPr marL="11430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4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3pPr>
      <a:lvl4pPr marL="16002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4pPr>
      <a:lvl5pPr marL="20574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5pPr>
      <a:lvl6pPr marL="25146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6pPr>
      <a:lvl7pPr marL="29718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7pPr>
      <a:lvl8pPr marL="34290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8pPr>
      <a:lvl9pPr marL="3886200" marR="0" indent="-228600" algn="l" defTabSz="449580">
        <a:hyphen val="0"/>
        <a:lnSpc>
          <a:spcPct val="100000"/>
        </a:lnSpc>
        <a:spcBef>
          <a:spcPts val="0"/>
        </a:spcBef>
        <a:spcAft>
          <a:spcPts val="0"/>
        </a:spcAft>
        <a:buClrTx/>
        <a:buSzTx/>
        <a:buFontTx/>
        <a:buChar char="•"/>
        <p:prBullet>
          <a:buChar char="•">
            <a:pos y="0"/>
            <a:buClrTx/>
            <a:buSzTx/>
            <a:buFontTx/>
          </a:buChar>
        </p:prBullet>
        <a:tabLst/>
        <a:defRPr sz="20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9pPr>
    </p:bodyStyle>
    <p:otherStyle>
      <a:lvl1pPr marL="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1pPr>
      <a:lvl2pPr marL="4572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2pPr>
      <a:lvl3pPr marL="9144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3pPr>
      <a:lvl4pPr marL="13716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4pPr>
      <a:lvl5pPr marL="18288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5pPr>
      <a:lvl6pPr marL="22860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6pPr>
      <a:lvl7pPr marL="27432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7pPr>
      <a:lvl8pPr marL="32004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8pPr>
      <a:lvl9pPr marL="3657600" marR="0" indent="0" algn="l" defTabSz="449580">
        <a:hyphen val="0"/>
        <a:lnSpc>
          <a:spcPct val="100000"/>
        </a:lnSpc>
        <a:spcBef>
          <a:spcPts val="0"/>
        </a:spcBef>
        <a:spcAft>
          <a:spcPts val="0"/>
        </a:spcAft>
        <a:buNone/>
        <p:prBullet>
          <a:buNone/>
        </p:prBullet>
        <a:tabLst/>
        <a:defRPr sz="1800" b="0" i="0" u="none" strike="noStrike" kern="1" cap="none" spc="0" prSpc="50" pitch="50" baseline="0">
          <a:solidFill>
            <a:schemeClr val="tx1"/>
          </a:solidFill>
          <a:effectLst/>
          <a:txBgFill val="auto"/>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n.wikipedia.org/wiki/Bertrand_Meyer" TargetMode="Externa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oAUAABoNAAAoMgAAJhYAABAAAAAmAAAACAAAAAEAAAAAAAAA"/>
              </a:ext>
            </a:extLst>
          </p:cNvSpPr>
          <p:nvPr>
            <p:ph type="ctrTitle"/>
          </p:nvPr>
        </p:nvSpPr>
        <p:spPr>
          <a:xfrm>
            <a:off x="914400" y="2129790"/>
            <a:ext cx="7239000" cy="1470660"/>
          </a:xfrm>
        </p:spPr>
        <p:txBody>
          <a:bodyPr/>
          <a:lstStyle/>
          <a:p>
            <a:pPr/>
            <a:r>
              <a:t>S.O.L.I.D</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Single Responsibility</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gNgAA2CcAAAAAAAAmAAAACAAAAAEgAAAAAAAA"/>
              </a:ext>
            </a:extLst>
          </p:cNvSpPr>
          <p:nvPr>
            <p:ph type="body" idx="1"/>
          </p:nvPr>
        </p:nvSpPr>
        <p:spPr>
          <a:xfrm>
            <a:off x="457200" y="1600200"/>
            <a:ext cx="8382000" cy="4876800"/>
          </a:xfrm>
        </p:spPr>
        <p:txBody>
          <a:bodyPr vert="horz" wrap="square" numCol="1" spcCol="215900" anchor="t">
            <a:prstTxWarp prst="textNoShape">
              <a:avLst/>
            </a:prstTxWarp>
          </a:bodyPr>
          <a:lstStyle/>
          <a:p>
            <a:pPr>
              <a:lnSpc>
                <a:spcPct val="80000"/>
              </a:lnSpc>
              <a:spcBef>
                <a:spcPts val="240"/>
              </a:spcBef>
              <a:buNone/>
              <p:prBullet>
                <a:buNone/>
              </p:prBullet>
              <a:defRPr sz="2200" cap="none"/>
            </a:pPr>
            <a:r>
              <a:t>class Invoice {</a:t>
            </a:r>
          </a:p>
          <a:p>
            <a:pPr>
              <a:lnSpc>
                <a:spcPct val="80000"/>
              </a:lnSpc>
              <a:spcBef>
                <a:spcPts val="240"/>
              </a:spcBef>
              <a:buNone/>
              <p:prBullet>
                <a:buNone/>
              </p:prBullet>
              <a:defRPr sz="2200" cap="none"/>
            </a:pPr>
            <a:r>
              <a:t>private:</a:t>
            </a:r>
          </a:p>
          <a:p>
            <a:pPr>
              <a:lnSpc>
                <a:spcPct val="80000"/>
              </a:lnSpc>
              <a:spcBef>
                <a:spcPts val="240"/>
              </a:spcBef>
              <a:buNone/>
              <p:prBullet>
                <a:buNone/>
              </p:prBullet>
              <a:defRPr sz="2200" cap="none"/>
            </a:pPr>
            <a:r>
              <a:t>    Marker marker;</a:t>
            </a:r>
          </a:p>
          <a:p>
            <a:pPr>
              <a:lnSpc>
                <a:spcPct val="80000"/>
              </a:lnSpc>
              <a:spcBef>
                <a:spcPts val="240"/>
              </a:spcBef>
              <a:buNone/>
              <p:prBullet>
                <a:buNone/>
              </p:prBullet>
              <a:defRPr sz="2200" cap="none"/>
            </a:pPr>
            <a:r>
              <a:t>    int quantity;</a:t>
            </a:r>
          </a:p>
          <a:p>
            <a:pPr>
              <a:lnSpc>
                <a:spcPct val="80000"/>
              </a:lnSpc>
              <a:spcBef>
                <a:spcPts val="240"/>
              </a:spcBef>
              <a:buNone/>
              <p:prBullet>
                <a:buNone/>
              </p:prBullet>
              <a:defRPr sz="2200" cap="none"/>
            </a:pPr>
            <a:r>
              <a:t>public:</a:t>
            </a:r>
          </a:p>
          <a:p>
            <a:pPr>
              <a:lnSpc>
                <a:spcPct val="80000"/>
              </a:lnSpc>
              <a:spcBef>
                <a:spcPts val="240"/>
              </a:spcBef>
              <a:buNone/>
              <p:prBullet>
                <a:buNone/>
              </p:prBullet>
              <a:defRPr sz="2200" cap="none"/>
            </a:pPr>
            <a:r>
              <a:t>    // Constructor</a:t>
            </a:r>
          </a:p>
          <a:p>
            <a:pPr>
              <a:lnSpc>
                <a:spcPct val="80000"/>
              </a:lnSpc>
              <a:spcBef>
                <a:spcPts val="240"/>
              </a:spcBef>
              <a:buNone/>
              <p:prBullet>
                <a:buNone/>
              </p:prBullet>
              <a:defRPr sz="2200" cap="none"/>
            </a:pPr>
            <a:r>
              <a:t>    Invoice(Marker markerType, int markerQuantity) {</a:t>
            </a:r>
          </a:p>
          <a:p>
            <a:pPr>
              <a:lnSpc>
                <a:spcPct val="80000"/>
              </a:lnSpc>
              <a:spcBef>
                <a:spcPts val="240"/>
              </a:spcBef>
              <a:buNone/>
              <p:prBullet>
                <a:buNone/>
              </p:prBullet>
              <a:defRPr sz="2200" cap="none"/>
            </a:pPr>
            <a:r>
              <a:t>        marker = markerType;</a:t>
            </a:r>
          </a:p>
          <a:p>
            <a:pPr>
              <a:lnSpc>
                <a:spcPct val="80000"/>
              </a:lnSpc>
              <a:spcBef>
                <a:spcPts val="240"/>
              </a:spcBef>
              <a:buNone/>
              <p:prBullet>
                <a:buNone/>
              </p:prBullet>
              <a:defRPr sz="2200" cap="none"/>
            </a:pPr>
            <a:r>
              <a:t>        quantity = markerQuantity;</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    // Method to get the marker color from the invoice</a:t>
            </a:r>
          </a:p>
          <a:p>
            <a:pPr>
              <a:lnSpc>
                <a:spcPct val="80000"/>
              </a:lnSpc>
              <a:spcBef>
                <a:spcPts val="240"/>
              </a:spcBef>
              <a:buNone/>
              <p:prBullet>
                <a:buNone/>
              </p:prBullet>
              <a:defRPr sz="2200" cap="none"/>
            </a:pPr>
            <a:r>
              <a:t>    std::string getMarkerColor() {</a:t>
            </a:r>
          </a:p>
          <a:p>
            <a:pPr>
              <a:lnSpc>
                <a:spcPct val="80000"/>
              </a:lnSpc>
              <a:spcBef>
                <a:spcPts val="240"/>
              </a:spcBef>
              <a:buNone/>
              <p:prBullet>
                <a:buNone/>
              </p:prBullet>
              <a:defRPr sz="2200" cap="none"/>
            </a:pPr>
            <a:r>
              <a:t>        return marker.getColor();</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    // Method to get the marker price from the invoice</a:t>
            </a:r>
          </a:p>
          <a:p>
            <a:pPr>
              <a:lnSpc>
                <a:spcPct val="80000"/>
              </a:lnSpc>
              <a:spcBef>
                <a:spcPts val="240"/>
              </a:spcBef>
              <a:buNone/>
              <p:prBullet>
                <a:buNone/>
              </p:prBullet>
              <a:defRPr sz="2200" cap="none"/>
            </a:pPr>
            <a:r>
              <a:t>    float getMarkerPrice() {</a:t>
            </a:r>
          </a:p>
          <a:p>
            <a:pPr>
              <a:lnSpc>
                <a:spcPct val="80000"/>
              </a:lnSpc>
              <a:spcBef>
                <a:spcPts val="240"/>
              </a:spcBef>
              <a:buNone/>
              <p:prBullet>
                <a:buNone/>
              </p:prBullet>
              <a:defRPr sz="2200" cap="none"/>
            </a:pPr>
            <a:r>
              <a:t>        return marker.getPrice();</a:t>
            </a:r>
          </a:p>
          <a:p>
            <a:pPr>
              <a:lnSpc>
                <a:spcPct val="80000"/>
              </a:lnSpc>
              <a:spcBef>
                <a:spcPts val="240"/>
              </a:spcBef>
              <a:buNone/>
              <p:prBullet>
                <a:buNone/>
              </p:prBullet>
              <a:defRPr sz="2200" cap="none"/>
            </a:pPr>
            <a:r>
              <a:t>    }</a:t>
            </a: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Single Responsibility</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IAHAABgNgAAyCgAAAAAAAAmAAAACAAAAAEgAAAAAAAA"/>
              </a:ext>
            </a:extLst>
          </p:cNvSpPr>
          <p:nvPr>
            <p:ph type="body" idx="1"/>
          </p:nvPr>
        </p:nvSpPr>
        <p:spPr>
          <a:xfrm>
            <a:off x="457200" y="1219200"/>
            <a:ext cx="8382000" cy="5410200"/>
          </a:xfrm>
        </p:spPr>
        <p:txBody>
          <a:bodyPr vert="horz" wrap="square" numCol="1" spcCol="215900" anchor="t">
            <a:prstTxWarp prst="textNoShape">
              <a:avLst/>
            </a:prstTxWarp>
          </a:bodyPr>
          <a:lstStyle/>
          <a:p>
            <a:pPr>
              <a:lnSpc>
                <a:spcPct val="80000"/>
              </a:lnSpc>
              <a:spcBef>
                <a:spcPts val="240"/>
              </a:spcBef>
              <a:buNone/>
              <p:prBullet>
                <a:buNone/>
              </p:prBullet>
              <a:defRPr sz="2200" cap="none"/>
            </a:pPr>
            <a:r>
              <a:t>class InvoicePrinter {</a:t>
            </a:r>
          </a:p>
          <a:p>
            <a:pPr>
              <a:lnSpc>
                <a:spcPct val="80000"/>
              </a:lnSpc>
              <a:spcBef>
                <a:spcPts val="240"/>
              </a:spcBef>
              <a:buNone/>
              <p:prBullet>
                <a:buNone/>
              </p:prBullet>
              <a:defRPr sz="2200" cap="none"/>
            </a:pPr>
            <a:r>
              <a:t>private:</a:t>
            </a:r>
          </a:p>
          <a:p>
            <a:pPr>
              <a:lnSpc>
                <a:spcPct val="80000"/>
              </a:lnSpc>
              <a:spcBef>
                <a:spcPts val="240"/>
              </a:spcBef>
              <a:buNone/>
              <p:prBullet>
                <a:buNone/>
              </p:prBullet>
              <a:defRPr sz="2200" cap="none"/>
            </a:pPr>
            <a:r>
              <a:t>    Invoice invoice;</a:t>
            </a:r>
          </a:p>
          <a:p>
            <a:pPr>
              <a:lnSpc>
                <a:spcPct val="80000"/>
              </a:lnSpc>
              <a:spcBef>
                <a:spcPts val="240"/>
              </a:spcBef>
              <a:buNone/>
              <p:prBullet>
                <a:buNone/>
              </p:prBullet>
              <a:defRPr sz="2200" cap="none"/>
            </a:pPr>
          </a:p>
          <a:p>
            <a:pPr>
              <a:lnSpc>
                <a:spcPct val="80000"/>
              </a:lnSpc>
              <a:spcBef>
                <a:spcPts val="240"/>
              </a:spcBef>
              <a:buNone/>
              <p:prBullet>
                <a:buNone/>
              </p:prBullet>
              <a:defRPr sz="2200" cap="none"/>
            </a:pPr>
            <a:r>
              <a:t>public:</a:t>
            </a:r>
          </a:p>
          <a:p>
            <a:pPr>
              <a:lnSpc>
                <a:spcPct val="80000"/>
              </a:lnSpc>
              <a:spcBef>
                <a:spcPts val="240"/>
              </a:spcBef>
              <a:buNone/>
              <p:prBullet>
                <a:buNone/>
              </p:prBullet>
              <a:defRPr sz="2200" cap="none"/>
            </a:pPr>
            <a:r>
              <a:t>    InvoicePrinter(Invoice invoice) {</a:t>
            </a:r>
          </a:p>
          <a:p>
            <a:pPr>
              <a:lnSpc>
                <a:spcPct val="80000"/>
              </a:lnSpc>
              <a:spcBef>
                <a:spcPts val="240"/>
              </a:spcBef>
              <a:buNone/>
              <p:prBullet>
                <a:buNone/>
              </p:prBullet>
              <a:defRPr sz="2200" cap="none"/>
            </a:pPr>
            <a:r>
              <a:t>        this-&gt;invoice = invoice;</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p>
          <a:p>
            <a:pPr>
              <a:lnSpc>
                <a:spcPct val="80000"/>
              </a:lnSpc>
              <a:spcBef>
                <a:spcPts val="240"/>
              </a:spcBef>
              <a:buNone/>
              <p:prBullet>
                <a:buNone/>
              </p:prBullet>
              <a:defRPr sz="2200" cap="none"/>
            </a:pPr>
            <a:r>
              <a:t>    void print() {</a:t>
            </a:r>
          </a:p>
          <a:p>
            <a:pPr>
              <a:lnSpc>
                <a:spcPct val="80000"/>
              </a:lnSpc>
              <a:spcBef>
                <a:spcPts val="240"/>
              </a:spcBef>
              <a:buNone/>
              <p:prBullet>
                <a:buNone/>
              </p:prBullet>
              <a:defRPr sz="2200" cap="none"/>
            </a:pPr>
            <a:r>
              <a:t>        std::cout &lt;&lt; invoice.quantity &lt;&lt; "x " &lt;&lt; invoice.bookName &lt;&lt; " " &lt;&lt; invoice.bookPrice &lt;&lt; " $" &lt;&lt; std::endl;</a:t>
            </a:r>
          </a:p>
          <a:p>
            <a:pPr>
              <a:lnSpc>
                <a:spcPct val="80000"/>
              </a:lnSpc>
              <a:spcBef>
                <a:spcPts val="240"/>
              </a:spcBef>
              <a:buNone/>
              <p:prBullet>
                <a:buNone/>
              </p:prBullet>
              <a:defRPr sz="2200" cap="none"/>
            </a:pPr>
            <a:r>
              <a:t>        std::cout &lt;&lt; "Discount Rate: " &lt;&lt; invoice.discountRate &lt;&lt; std::endl;</a:t>
            </a:r>
          </a:p>
          <a:p>
            <a:pPr>
              <a:lnSpc>
                <a:spcPct val="80000"/>
              </a:lnSpc>
              <a:spcBef>
                <a:spcPts val="240"/>
              </a:spcBef>
              <a:buNone/>
              <p:prBullet>
                <a:buNone/>
              </p:prBullet>
              <a:defRPr sz="2200" cap="none"/>
            </a:pPr>
            <a:r>
              <a:t>        std::cout &lt;&lt; "Tax Rate: " &lt;&lt; invoice.taxRate &lt;&lt; std::endl;</a:t>
            </a:r>
          </a:p>
          <a:p>
            <a:pPr>
              <a:lnSpc>
                <a:spcPct val="80000"/>
              </a:lnSpc>
              <a:spcBef>
                <a:spcPts val="240"/>
              </a:spcBef>
              <a:buNone/>
              <p:prBullet>
                <a:buNone/>
              </p:prBullet>
              <a:defRPr sz="2200" cap="none"/>
            </a:pPr>
            <a:r>
              <a:t>        std::cout &lt;&lt; "Total: " &lt;&lt; invoice.total &lt;&lt; " $" &lt;&lt; std::endl;</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Single Responsibility</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IAHAABgNgAAyCgAAAAAAAAmAAAACAAAAAEgAAAAAAAA"/>
              </a:ext>
            </a:extLst>
          </p:cNvSpPr>
          <p:nvPr>
            <p:ph type="body" idx="1"/>
          </p:nvPr>
        </p:nvSpPr>
        <p:spPr>
          <a:xfrm>
            <a:off x="457200" y="1219200"/>
            <a:ext cx="8382000" cy="5410200"/>
          </a:xfrm>
        </p:spPr>
        <p:txBody>
          <a:bodyPr vert="horz" wrap="square" numCol="1" spcCol="215900" anchor="t">
            <a:prstTxWarp prst="textNoShape">
              <a:avLst/>
            </a:prstTxWarp>
          </a:bodyPr>
          <a:lstStyle/>
          <a:p>
            <a:pPr>
              <a:lnSpc>
                <a:spcPct val="80000"/>
              </a:lnSpc>
              <a:spcBef>
                <a:spcPts val="240"/>
              </a:spcBef>
              <a:buNone/>
              <p:prBullet>
                <a:buNone/>
              </p:prBullet>
              <a:defRPr sz="2200" cap="none"/>
            </a:pPr>
            <a:r>
              <a:t>class InvoiceDao {</a:t>
            </a:r>
          </a:p>
          <a:p>
            <a:pPr>
              <a:lnSpc>
                <a:spcPct val="80000"/>
              </a:lnSpc>
              <a:spcBef>
                <a:spcPts val="240"/>
              </a:spcBef>
              <a:buNone/>
              <p:prBullet>
                <a:buNone/>
              </p:prBullet>
              <a:defRPr sz="2200" cap="none"/>
            </a:pPr>
            <a:r>
              <a:t>// invoice data access layer</a:t>
            </a:r>
          </a:p>
          <a:p>
            <a:pPr>
              <a:lnSpc>
                <a:spcPct val="80000"/>
              </a:lnSpc>
              <a:spcBef>
                <a:spcPts val="240"/>
              </a:spcBef>
              <a:buNone/>
              <p:prBullet>
                <a:buNone/>
              </p:prBullet>
              <a:defRPr sz="2200" cap="none"/>
            </a:pPr>
            <a:r>
              <a:t>private:</a:t>
            </a:r>
          </a:p>
          <a:p>
            <a:pPr>
              <a:lnSpc>
                <a:spcPct val="80000"/>
              </a:lnSpc>
              <a:spcBef>
                <a:spcPts val="240"/>
              </a:spcBef>
              <a:buNone/>
              <p:prBullet>
                <a:buNone/>
              </p:prBullet>
              <a:defRPr sz="2200" cap="none"/>
            </a:pPr>
            <a:r>
              <a:t>    Invoice invoice;</a:t>
            </a:r>
          </a:p>
          <a:p>
            <a:pPr>
              <a:lnSpc>
                <a:spcPct val="80000"/>
              </a:lnSpc>
              <a:spcBef>
                <a:spcPts val="240"/>
              </a:spcBef>
              <a:buNone/>
              <p:prBullet>
                <a:buNone/>
              </p:prBullet>
              <a:defRPr sz="2200" cap="none"/>
            </a:pPr>
          </a:p>
          <a:p>
            <a:pPr>
              <a:lnSpc>
                <a:spcPct val="80000"/>
              </a:lnSpc>
              <a:spcBef>
                <a:spcPts val="240"/>
              </a:spcBef>
              <a:buNone/>
              <p:prBullet>
                <a:buNone/>
              </p:prBullet>
              <a:defRPr sz="2200" cap="none"/>
            </a:pPr>
            <a:r>
              <a:t>public:</a:t>
            </a:r>
          </a:p>
          <a:p>
            <a:pPr>
              <a:lnSpc>
                <a:spcPct val="80000"/>
              </a:lnSpc>
              <a:spcBef>
                <a:spcPts val="240"/>
              </a:spcBef>
              <a:buNone/>
              <p:prBullet>
                <a:buNone/>
              </p:prBullet>
              <a:defRPr sz="2200" cap="none"/>
            </a:pPr>
            <a:r>
              <a:t>    InvoiceDao(Invoice invoice) {</a:t>
            </a:r>
          </a:p>
          <a:p>
            <a:pPr>
              <a:lnSpc>
                <a:spcPct val="80000"/>
              </a:lnSpc>
              <a:spcBef>
                <a:spcPts val="240"/>
              </a:spcBef>
              <a:buNone/>
              <p:prBullet>
                <a:buNone/>
              </p:prBullet>
              <a:defRPr sz="2200" cap="none"/>
            </a:pPr>
            <a:r>
              <a:t>        this-&gt;invoice = invoice;</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p>
          <a:p>
            <a:pPr>
              <a:lnSpc>
                <a:spcPct val="80000"/>
              </a:lnSpc>
              <a:spcBef>
                <a:spcPts val="240"/>
              </a:spcBef>
              <a:buNone/>
              <p:prBullet>
                <a:buNone/>
              </p:prBullet>
              <a:defRPr sz="2200" cap="none"/>
            </a:pPr>
            <a:r>
              <a:t>    void saveToDB(std::string filename) {</a:t>
            </a:r>
          </a:p>
          <a:p>
            <a:pPr>
              <a:lnSpc>
                <a:spcPct val="80000"/>
              </a:lnSpc>
              <a:spcBef>
                <a:spcPts val="240"/>
              </a:spcBef>
              <a:buNone/>
              <p:prBullet>
                <a:buNone/>
              </p:prBullet>
              <a:defRPr sz="2200" cap="none"/>
            </a:pPr>
            <a:r>
              <a:t>        // save to DB</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a:t>
            </a: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Single Responsibility</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IAHAABgNgAAyCgAAAAAAAAmAAAACAAAAAEgAAAAAAAA"/>
              </a:ext>
            </a:extLst>
          </p:cNvSpPr>
          <p:nvPr>
            <p:ph type="body" idx="1"/>
          </p:nvPr>
        </p:nvSpPr>
        <p:spPr>
          <a:xfrm>
            <a:off x="457200" y="1219200"/>
            <a:ext cx="8382000" cy="5410200"/>
          </a:xfrm>
        </p:spPr>
        <p:txBody>
          <a:bodyPr vert="horz" wrap="square" numCol="1" spcCol="215900" anchor="t">
            <a:prstTxWarp prst="textNoShape">
              <a:avLst/>
            </a:prstTxWarp>
          </a:bodyPr>
          <a:lstStyle/>
          <a:p>
            <a:pPr>
              <a:lnSpc>
                <a:spcPct val="80000"/>
              </a:lnSpc>
              <a:spcBef>
                <a:spcPts val="240"/>
              </a:spcBef>
              <a:buNone/>
              <p:prBullet>
                <a:buNone/>
              </p:prBullet>
              <a:defRPr sz="2200" cap="none"/>
            </a:pPr>
            <a:r>
              <a:t>    // Method to get the quantity from the invoice</a:t>
            </a:r>
          </a:p>
          <a:p>
            <a:pPr>
              <a:lnSpc>
                <a:spcPct val="80000"/>
              </a:lnSpc>
              <a:spcBef>
                <a:spcPts val="240"/>
              </a:spcBef>
              <a:buNone/>
              <p:prBullet>
                <a:buNone/>
              </p:prBullet>
              <a:defRPr sz="2200" cap="none"/>
            </a:pPr>
            <a:r>
              <a:t>    int getQuantity() {</a:t>
            </a:r>
          </a:p>
          <a:p>
            <a:pPr>
              <a:lnSpc>
                <a:spcPct val="80000"/>
              </a:lnSpc>
              <a:spcBef>
                <a:spcPts val="240"/>
              </a:spcBef>
              <a:buNone/>
              <p:prBullet>
                <a:buNone/>
              </p:prBullet>
              <a:defRPr sz="2200" cap="none"/>
            </a:pPr>
            <a:r>
              <a:t>        return quantity;</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   float calculateTotal() {</a:t>
            </a:r>
          </a:p>
          <a:p>
            <a:pPr>
              <a:lnSpc>
                <a:spcPct val="80000"/>
              </a:lnSpc>
              <a:spcBef>
                <a:spcPts val="240"/>
              </a:spcBef>
              <a:buNone/>
              <p:prBullet>
                <a:buNone/>
              </p:prBullet>
              <a:defRPr sz="2200" cap="none"/>
            </a:pPr>
            <a:r>
              <a:t>        return marker.getPrice() * quantity;</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    // Method to print the invoice details</a:t>
            </a:r>
          </a:p>
          <a:p>
            <a:pPr>
              <a:lnSpc>
                <a:spcPct val="80000"/>
              </a:lnSpc>
              <a:spcBef>
                <a:spcPts val="240"/>
              </a:spcBef>
              <a:buNone/>
              <p:prBullet>
                <a:buNone/>
              </p:prBullet>
              <a:defRPr sz="2200" cap="none"/>
            </a:pPr>
            <a:r>
              <a:t>    void printInvoice() {</a:t>
            </a:r>
          </a:p>
          <a:p>
            <a:pPr>
              <a:lnSpc>
                <a:spcPct val="80000"/>
              </a:lnSpc>
              <a:spcBef>
                <a:spcPts val="240"/>
              </a:spcBef>
              <a:buNone/>
              <p:prBullet>
                <a:buNone/>
              </p:prBullet>
              <a:defRPr sz="2200" cap="none"/>
            </a:pPr>
            <a:r>
              <a:t>        std::cout &lt;&lt; "Invoice Details:" &lt;&lt; std::endl;</a:t>
            </a:r>
          </a:p>
          <a:p>
            <a:pPr>
              <a:lnSpc>
                <a:spcPct val="80000"/>
              </a:lnSpc>
              <a:spcBef>
                <a:spcPts val="240"/>
              </a:spcBef>
              <a:buNone/>
              <p:prBullet>
                <a:buNone/>
              </p:prBullet>
              <a:defRPr sz="2200" cap="none"/>
            </a:pPr>
            <a:r>
              <a:t>        std::cout &lt;&lt; "Marker Color: " &lt;&lt; marker.getColor() &lt;&lt; std::endl;</a:t>
            </a:r>
          </a:p>
          <a:p>
            <a:pPr>
              <a:lnSpc>
                <a:spcPct val="80000"/>
              </a:lnSpc>
              <a:spcBef>
                <a:spcPts val="240"/>
              </a:spcBef>
              <a:buNone/>
              <p:prBullet>
                <a:buNone/>
              </p:prBullet>
              <a:defRPr sz="2200" cap="none"/>
            </a:pPr>
            <a:r>
              <a:t>        std::cout &lt;&lt; "Marker Price: $" &lt;&lt; marker.getPrice() &lt;&lt; std::endl;</a:t>
            </a:r>
          </a:p>
          <a:p>
            <a:pPr>
              <a:lnSpc>
                <a:spcPct val="80000"/>
              </a:lnSpc>
              <a:spcBef>
                <a:spcPts val="240"/>
              </a:spcBef>
              <a:buNone/>
              <p:prBullet>
                <a:buNone/>
              </p:prBullet>
              <a:defRPr sz="2200" cap="none"/>
            </a:pPr>
            <a:r>
              <a:t>        std::cout &lt;&lt; "Quantity: " &lt;&lt; quantity &lt;&lt; std::endl;</a:t>
            </a:r>
          </a:p>
          <a:p>
            <a:pPr>
              <a:lnSpc>
                <a:spcPct val="80000"/>
              </a:lnSpc>
              <a:spcBef>
                <a:spcPts val="240"/>
              </a:spcBef>
              <a:buNone/>
              <p:prBullet>
                <a:buNone/>
              </p:prBullet>
              <a:defRPr sz="2200" cap="none"/>
            </a:pPr>
            <a:r>
              <a:t>        std::cout &lt;&lt; "Total Cost: $" &lt;&lt; calculateTotal() &lt;&lt; std::endl;</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    // Method to save the invoice to the database</a:t>
            </a:r>
          </a:p>
          <a:p>
            <a:pPr>
              <a:lnSpc>
                <a:spcPct val="80000"/>
              </a:lnSpc>
              <a:spcBef>
                <a:spcPts val="240"/>
              </a:spcBef>
              <a:buNone/>
              <p:prBullet>
                <a:buNone/>
              </p:prBullet>
              <a:defRPr sz="2200" cap="none"/>
            </a:pPr>
            <a:r>
              <a:t>    void saveToDB() {</a:t>
            </a:r>
          </a:p>
          <a:p>
            <a:pPr>
              <a:lnSpc>
                <a:spcPct val="80000"/>
              </a:lnSpc>
              <a:spcBef>
                <a:spcPts val="240"/>
              </a:spcBef>
              <a:buNone/>
              <p:prBullet>
                <a:buNone/>
              </p:prBullet>
              <a:defRPr sz="2200" cap="none"/>
            </a:pPr>
            <a:r>
              <a:t>        // Code to save the invoice details to the database</a:t>
            </a:r>
          </a:p>
          <a:p>
            <a:pPr>
              <a:lnSpc>
                <a:spcPct val="80000"/>
              </a:lnSpc>
              <a:spcBef>
                <a:spcPts val="240"/>
              </a:spcBef>
              <a:buNone/>
              <p:prBullet>
                <a:buNone/>
              </p:prBullet>
              <a:defRPr sz="2200" cap="none"/>
            </a:pPr>
            <a:r>
              <a:t>        std::cout &lt;&lt; "Saving invoice to the database..." &lt;&lt; std::endl;</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spcBef>
                <a:spcPts val="0"/>
              </a:spcBef>
              <a:defRPr sz="3420" cap="none"/>
            </a:pPr>
            <a:r>
              <a:t>Open/Closed Principle</a:t>
            </a:r>
            <a:br/>
          </a:p>
        </p:txBody>
      </p:sp>
      <p:sp>
        <p:nvSpPr>
          <p:cNvPr id="3" name="Content Placeholder 4"/>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lnSpc>
                <a:spcPct val="80000"/>
              </a:lnSpc>
              <a:spcBef>
                <a:spcPts val="460"/>
              </a:spcBef>
              <a:defRPr sz="2000" cap="none"/>
            </a:pPr>
            <a:r>
              <a:t>The Open/Closed Principle is the “O” of SOLID’s five software design principles.</a:t>
            </a:r>
          </a:p>
          <a:p>
            <a:pPr>
              <a:lnSpc>
                <a:spcPct val="80000"/>
              </a:lnSpc>
              <a:spcBef>
                <a:spcPts val="460"/>
              </a:spcBef>
              <a:defRPr sz="2000" cap="none"/>
            </a:pPr>
            <a:r>
              <a:t> It was </a:t>
            </a:r>
            <a:r>
              <a:rPr cap="none">
                <a:hlinkClick r:id="rId2"/>
              </a:rPr>
              <a:t>Bertrand Meyer</a:t>
            </a:r>
            <a:r>
              <a:t> who coined the term in his book “Object-Oriented Software Construction”. </a:t>
            </a:r>
          </a:p>
          <a:p>
            <a:pPr>
              <a:lnSpc>
                <a:spcPct val="80000"/>
              </a:lnSpc>
              <a:spcBef>
                <a:spcPts val="460"/>
              </a:spcBef>
              <a:defRPr sz="2000" cap="none"/>
            </a:pPr>
            <a:r>
              <a:t>The Open/Closed Principle states that classes, modules, microservices, and other code units should be open for extension but closed for modification.</a:t>
            </a:r>
          </a:p>
          <a:p>
            <a:pPr>
              <a:lnSpc>
                <a:spcPct val="80000"/>
              </a:lnSpc>
              <a:spcBef>
                <a:spcPts val="460"/>
              </a:spcBef>
              <a:defRPr sz="2000" cap="none"/>
            </a:pPr>
            <a:r>
              <a:t>you should be able to extend your existing code using OOP features like inheritance via subclasses and interfaces. However, you should never modify classes, interfaces, and other code units that already exist (especially if you use them in production), as it can lead to unexpected behavior. If you add a new feature by extending your code rather than modifying it, you minimize the risk of failure as much as possible.</a:t>
            </a:r>
          </a:p>
          <a:p>
            <a:pPr>
              <a:lnSpc>
                <a:spcPct val="80000"/>
              </a:lnSpc>
              <a:spcBef>
                <a:spcPts val="460"/>
              </a:spcBef>
              <a:defRPr sz="2000" cap="none"/>
            </a:pPr>
            <a:r>
              <a:t> Besides, you also don’t have to unit test existing functionalities.</a:t>
            </a:r>
          </a:p>
          <a:p>
            <a:pPr>
              <a:lnSpc>
                <a:spcPct val="80000"/>
              </a:lnSpc>
              <a:spcBef>
                <a:spcPts val="460"/>
              </a:spcBef>
              <a:defRPr sz="2000" cap="none"/>
            </a:pP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r>
              <a:t>Open/Closed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lnSpc>
                <a:spcPct val="80000"/>
              </a:lnSpc>
              <a:spcBef>
                <a:spcPts val="460"/>
              </a:spcBef>
              <a:buNone/>
              <p:prBullet>
                <a:buNone/>
              </p:prBullet>
              <a:defRPr sz="2000" cap="none"/>
            </a:pPr>
            <a:r>
              <a:t>class CookbookDiscount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String getCookbookDiscount()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String discount = "30% between Dec 1 and 24.";</a:t>
            </a:r>
          </a:p>
          <a:p>
            <a:pPr>
              <a:lnSpc>
                <a:spcPct val="80000"/>
              </a:lnSpc>
              <a:spcBef>
                <a:spcPts val="460"/>
              </a:spcBef>
              <a:buNone/>
              <p:prBullet>
                <a:buNone/>
              </p:prBullet>
              <a:defRPr sz="2000" cap="none"/>
            </a:pPr>
            <a:r>
              <a:t> return discount;</a:t>
            </a:r>
          </a:p>
          <a:p>
            <a:pPr>
              <a:lnSpc>
                <a:spcPct val="80000"/>
              </a:lnSpc>
              <a:spcBef>
                <a:spcPts val="460"/>
              </a:spcBef>
              <a:buNone/>
              <p:prBullet>
                <a:buNone/>
              </p:prBullet>
              <a:defRPr sz="2000" cap="none"/>
            </a:pPr>
            <a:r>
              <a:t> }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class DiscountManager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void processCookbookDiscount(CookbookDiscount discount)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a:t>
            </a:r>
            <a:b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3"/>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Open/Closed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buNone/>
              <p:prBullet>
                <a:buNone/>
              </p:prBullet>
            </a:pPr>
            <a:r>
              <a:rPr sz="2000" cap="none"/>
              <a:t>class BiographyDiscount </a:t>
            </a:r>
            <a:endParaRPr sz="2000" cap="none"/>
          </a:p>
          <a:p>
            <a:pPr>
              <a:buNone/>
              <p:prBullet>
                <a:buNone/>
              </p:prBullet>
            </a:pPr>
            <a:r>
              <a:rPr sz="2000" cap="none"/>
              <a:t>{ </a:t>
            </a:r>
            <a:endParaRPr sz="2000" cap="none"/>
          </a:p>
          <a:p>
            <a:pPr>
              <a:buNone/>
              <p:prBullet>
                <a:buNone/>
              </p:prBullet>
            </a:pPr>
            <a:r>
              <a:rPr sz="2000" cap="none"/>
              <a:t>String getBiographyDiscount) </a:t>
            </a:r>
            <a:endParaRPr sz="2000" cap="none"/>
          </a:p>
          <a:p>
            <a:pPr>
              <a:buNone/>
              <p:prBullet>
                <a:buNone/>
              </p:prBullet>
            </a:pPr>
            <a:r>
              <a:rPr sz="2000" cap="none"/>
              <a:t>{ </a:t>
            </a:r>
            <a:endParaRPr sz="2000" cap="none"/>
          </a:p>
          <a:p>
            <a:pPr>
              <a:buNone/>
              <p:prBullet>
                <a:buNone/>
              </p:prBullet>
            </a:pPr>
            <a:r>
              <a:rPr sz="2000" cap="none"/>
              <a:t>String discount = "50% on the subject's birthday."; </a:t>
            </a:r>
            <a:endParaRPr sz="2000" cap="none"/>
          </a:p>
          <a:p>
            <a:pPr>
              <a:buNone/>
              <p:prBullet>
                <a:buNone/>
              </p:prBullet>
            </a:pPr>
            <a:r>
              <a:rPr sz="2000" cap="none"/>
              <a:t>return discount; </a:t>
            </a:r>
            <a:endParaRPr sz="2000" cap="none"/>
          </a:p>
          <a:p>
            <a:pPr>
              <a:buNone/>
              <p:prBullet>
                <a:buNone/>
              </p:prBullet>
            </a:pPr>
            <a:r>
              <a:rPr sz="2000" cap="none"/>
              <a:t>} </a:t>
            </a:r>
            <a:endParaRPr sz="2000" cap="none"/>
          </a:p>
          <a:p>
            <a:pPr>
              <a:buNone/>
              <p:prBullet>
                <a:buNone/>
              </p:prBullet>
            </a:pPr>
            <a:r>
              <a:rPr sz="2000" cap="none"/>
              <a:t>}</a:t>
            </a:r>
            <a:endParaRPr sz="2000" cap="none"/>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4"/>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Open/Closed Principle</a:t>
            </a:r>
          </a:p>
        </p:txBody>
      </p:sp>
      <p:sp>
        <p:nvSpPr>
          <p:cNvPr id="3" name="Content Placeholder 5"/>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buNone/>
              <p:prBullet>
                <a:buNone/>
              </p:prBullet>
            </a:pPr>
            <a:r>
              <a:rPr sz="2000" cap="none"/>
              <a:t>class DiscountManager </a:t>
            </a:r>
            <a:endParaRPr sz="2000" cap="none"/>
          </a:p>
          <a:p>
            <a:pPr>
              <a:buNone/>
              <p:prBullet>
                <a:buNone/>
              </p:prBullet>
            </a:pPr>
            <a:r>
              <a:rPr sz="2000" cap="none"/>
              <a:t>{ </a:t>
            </a:r>
            <a:endParaRPr sz="2000" cap="none"/>
          </a:p>
          <a:p>
            <a:pPr>
              <a:buNone/>
              <p:prBullet>
                <a:buNone/>
              </p:prBullet>
            </a:pPr>
            <a:r>
              <a:rPr sz="2000" cap="none"/>
              <a:t>Void processCookbookDiscount(CookbookDiscount discount) {...} </a:t>
            </a:r>
            <a:endParaRPr sz="2000" cap="none"/>
          </a:p>
          <a:p>
            <a:pPr>
              <a:buNone/>
              <p:prBullet>
                <a:buNone/>
              </p:prBullet>
            </a:pPr>
            <a:r>
              <a:rPr sz="2000" cap="none"/>
              <a:t>void processBiographyDiscount(BiographyDiscount discount) {...} </a:t>
            </a:r>
            <a:endParaRPr sz="2000" cap="none"/>
          </a:p>
          <a:p>
            <a:pPr>
              <a:buNone/>
              <p:prBullet>
                <a:buNone/>
              </p:prBullet>
            </a:pPr>
            <a:r>
              <a:rPr sz="2000" cap="none"/>
              <a:t>}</a:t>
            </a:r>
            <a:endParaRPr sz="2000" cap="none"/>
          </a:p>
          <a:p>
            <a:pPr/>
            <a:endParaRPr sz="2000" cap="none"/>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Open/Closed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riYAABAAAAAmAAAACAAAAAEgAAAAAAAA"/>
              </a:ext>
            </a:extLst>
          </p:cNvSpPr>
          <p:nvPr>
            <p:ph type="body" idx="1"/>
          </p:nvPr>
        </p:nvSpPr>
        <p:spPr>
          <a:xfrm>
            <a:off x="457200" y="1600200"/>
            <a:ext cx="8229600" cy="4687570"/>
          </a:xfrm>
        </p:spPr>
        <p:txBody>
          <a:bodyPr vert="horz" wrap="square" numCol="1" spcCol="215900" anchor="t">
            <a:prstTxWarp prst="textNoShape">
              <a:avLst/>
            </a:prstTxWarp>
          </a:bodyPr>
          <a:lstStyle/>
          <a:p>
            <a:pPr>
              <a:lnSpc>
                <a:spcPct val="80000"/>
              </a:lnSpc>
              <a:spcBef>
                <a:spcPts val="330"/>
              </a:spcBef>
              <a:buNone/>
              <p:prBullet>
                <a:buNone/>
              </p:prBullet>
              <a:defRPr sz="1430" cap="none"/>
            </a:pPr>
            <a:r>
              <a:t>Class BookDiscount </a:t>
            </a:r>
          </a:p>
          <a:p>
            <a:pPr>
              <a:lnSpc>
                <a:spcPct val="80000"/>
              </a:lnSpc>
              <a:spcBef>
                <a:spcPts val="330"/>
              </a:spcBef>
              <a:buNone/>
              <p:prBullet>
                <a:buNone/>
              </p:prBullet>
              <a:defRPr sz="1430" cap="none"/>
            </a:pPr>
            <a:r>
              <a:t>{ </a:t>
            </a:r>
          </a:p>
          <a:p>
            <a:pPr>
              <a:lnSpc>
                <a:spcPct val="80000"/>
              </a:lnSpc>
              <a:spcBef>
                <a:spcPts val="330"/>
              </a:spcBef>
              <a:buNone/>
              <p:prBullet>
                <a:buNone/>
              </p:prBullet>
              <a:defRPr sz="1430" cap="none"/>
            </a:pPr>
            <a:r>
              <a:t>Virtual String getBookDiscount()=0;</a:t>
            </a:r>
          </a:p>
          <a:p>
            <a:pPr>
              <a:lnSpc>
                <a:spcPct val="80000"/>
              </a:lnSpc>
              <a:spcBef>
                <a:spcPts val="330"/>
              </a:spcBef>
              <a:buNone/>
              <p:prBullet>
                <a:buNone/>
              </p:prBullet>
              <a:defRPr sz="1430" cap="none"/>
            </a:pPr>
            <a:r>
              <a:t>} </a:t>
            </a:r>
          </a:p>
          <a:p>
            <a:pPr>
              <a:lnSpc>
                <a:spcPct val="80000"/>
              </a:lnSpc>
              <a:spcBef>
                <a:spcPts val="330"/>
              </a:spcBef>
              <a:buNone/>
              <p:prBullet>
                <a:buNone/>
              </p:prBullet>
              <a:defRPr sz="1430" cap="none"/>
            </a:pPr>
            <a:r>
              <a:t>class CookbookDiscount : public BookDiscount </a:t>
            </a:r>
          </a:p>
          <a:p>
            <a:pPr>
              <a:lnSpc>
                <a:spcPct val="80000"/>
              </a:lnSpc>
              <a:spcBef>
                <a:spcPts val="330"/>
              </a:spcBef>
              <a:buNone/>
              <p:prBullet>
                <a:buNone/>
              </p:prBullet>
              <a:defRPr sz="1430" cap="none"/>
            </a:pPr>
            <a:r>
              <a:t>{</a:t>
            </a:r>
          </a:p>
          <a:p>
            <a:pPr>
              <a:lnSpc>
                <a:spcPct val="80000"/>
              </a:lnSpc>
              <a:spcBef>
                <a:spcPts val="330"/>
              </a:spcBef>
              <a:buNone/>
              <p:prBullet>
                <a:buNone/>
              </p:prBullet>
              <a:defRPr sz="1430" cap="none"/>
            </a:pPr>
            <a:r>
              <a:t>String getBookDiscount() </a:t>
            </a:r>
          </a:p>
          <a:p>
            <a:pPr>
              <a:lnSpc>
                <a:spcPct val="80000"/>
              </a:lnSpc>
              <a:spcBef>
                <a:spcPts val="330"/>
              </a:spcBef>
              <a:buNone/>
              <p:prBullet>
                <a:buNone/>
              </p:prBullet>
              <a:defRPr sz="1430" cap="none"/>
            </a:pPr>
            <a:r>
              <a:t>{ </a:t>
            </a:r>
          </a:p>
          <a:p>
            <a:pPr>
              <a:lnSpc>
                <a:spcPct val="80000"/>
              </a:lnSpc>
              <a:spcBef>
                <a:spcPts val="330"/>
              </a:spcBef>
              <a:buNone/>
              <p:prBullet>
                <a:buNone/>
              </p:prBullet>
              <a:defRPr sz="1430" cap="none"/>
            </a:pPr>
            <a:r>
              <a:t>String discount = "30% between Dec 1 and 24."; </a:t>
            </a:r>
          </a:p>
          <a:p>
            <a:pPr>
              <a:lnSpc>
                <a:spcPct val="80000"/>
              </a:lnSpc>
              <a:spcBef>
                <a:spcPts val="330"/>
              </a:spcBef>
              <a:buNone/>
              <p:prBullet>
                <a:buNone/>
              </p:prBullet>
              <a:defRPr sz="1430" cap="none"/>
            </a:pPr>
            <a:r>
              <a:t>return discount;</a:t>
            </a:r>
          </a:p>
          <a:p>
            <a:pPr>
              <a:lnSpc>
                <a:spcPct val="80000"/>
              </a:lnSpc>
              <a:spcBef>
                <a:spcPts val="330"/>
              </a:spcBef>
              <a:buNone/>
              <p:prBullet>
                <a:buNone/>
              </p:prBullet>
              <a:defRPr sz="1430" cap="none"/>
            </a:pPr>
            <a:r>
              <a:t> } </a:t>
            </a:r>
          </a:p>
          <a:p>
            <a:pPr>
              <a:lnSpc>
                <a:spcPct val="80000"/>
              </a:lnSpc>
              <a:spcBef>
                <a:spcPts val="330"/>
              </a:spcBef>
              <a:buNone/>
              <p:prBullet>
                <a:buNone/>
              </p:prBullet>
              <a:defRPr sz="1430" cap="none"/>
            </a:pPr>
            <a:r>
              <a:t>}</a:t>
            </a:r>
          </a:p>
          <a:p>
            <a:pPr>
              <a:lnSpc>
                <a:spcPct val="80000"/>
              </a:lnSpc>
              <a:spcBef>
                <a:spcPts val="330"/>
              </a:spcBef>
              <a:buNone/>
              <p:prBullet>
                <a:buNone/>
              </p:prBullet>
              <a:defRPr sz="1430" cap="none"/>
            </a:pPr>
            <a:r>
              <a:t> class BiographyDiscount : public BookDiscount </a:t>
            </a:r>
          </a:p>
          <a:p>
            <a:pPr>
              <a:lnSpc>
                <a:spcPct val="80000"/>
              </a:lnSpc>
              <a:spcBef>
                <a:spcPts val="330"/>
              </a:spcBef>
              <a:buNone/>
              <p:prBullet>
                <a:buNone/>
              </p:prBullet>
              <a:defRPr sz="1430" cap="none"/>
            </a:pPr>
            <a:r>
              <a:t>{ </a:t>
            </a:r>
          </a:p>
          <a:p>
            <a:pPr>
              <a:lnSpc>
                <a:spcPct val="80000"/>
              </a:lnSpc>
              <a:spcBef>
                <a:spcPts val="330"/>
              </a:spcBef>
              <a:buNone/>
              <p:prBullet>
                <a:buNone/>
              </p:prBullet>
              <a:defRPr sz="1430" cap="none"/>
            </a:pPr>
            <a:r>
              <a:t>public String getBookDiscount() </a:t>
            </a:r>
          </a:p>
          <a:p>
            <a:pPr>
              <a:lnSpc>
                <a:spcPct val="80000"/>
              </a:lnSpc>
              <a:spcBef>
                <a:spcPts val="330"/>
              </a:spcBef>
              <a:buNone/>
              <p:prBullet>
                <a:buNone/>
              </p:prBullet>
              <a:defRPr sz="1430" cap="none"/>
            </a:pPr>
            <a:r>
              <a:t>{ </a:t>
            </a:r>
          </a:p>
          <a:p>
            <a:pPr>
              <a:lnSpc>
                <a:spcPct val="80000"/>
              </a:lnSpc>
              <a:spcBef>
                <a:spcPts val="330"/>
              </a:spcBef>
              <a:buNone/>
              <p:prBullet>
                <a:buNone/>
              </p:prBullet>
              <a:defRPr sz="1430" cap="none"/>
            </a:pPr>
            <a:r>
              <a:t>String discount = "50% on the subject's birthday."; </a:t>
            </a:r>
          </a:p>
          <a:p>
            <a:pPr>
              <a:lnSpc>
                <a:spcPct val="80000"/>
              </a:lnSpc>
              <a:spcBef>
                <a:spcPts val="330"/>
              </a:spcBef>
              <a:buNone/>
              <p:prBullet>
                <a:buNone/>
              </p:prBullet>
              <a:defRPr sz="1430" cap="none"/>
            </a:pPr>
            <a:r>
              <a:t>return discount; </a:t>
            </a:r>
          </a:p>
          <a:p>
            <a:pPr>
              <a:lnSpc>
                <a:spcPct val="80000"/>
              </a:lnSpc>
              <a:spcBef>
                <a:spcPts val="330"/>
              </a:spcBef>
              <a:buNone/>
              <p:prBullet>
                <a:buNone/>
              </p:prBullet>
              <a:defRPr sz="1430" cap="none"/>
            </a:pPr>
            <a:r>
              <a:t>}</a:t>
            </a:r>
          </a:p>
          <a:p>
            <a:pPr>
              <a:lnSpc>
                <a:spcPct val="80000"/>
              </a:lnSpc>
              <a:spcBef>
                <a:spcPts val="330"/>
              </a:spcBef>
              <a:buNone/>
              <p:prBullet>
                <a:buNone/>
              </p:prBullet>
              <a:defRPr sz="1430" cap="none"/>
            </a:pPr>
            <a:r>
              <a:t> }</a:t>
            </a: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r>
              <a:t>Open/Closed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lnSpc>
                <a:spcPct val="80000"/>
              </a:lnSpc>
              <a:spcBef>
                <a:spcPts val="460"/>
              </a:spcBef>
              <a:buNone/>
              <p:prBullet>
                <a:buNone/>
              </p:prBullet>
              <a:defRPr sz="2000" cap="none"/>
            </a:pPr>
            <a:r>
              <a:t>class CookbookDiscount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String getCookbookDiscount()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String discount = "30% between Dec 1 and 24.";</a:t>
            </a:r>
          </a:p>
          <a:p>
            <a:pPr>
              <a:lnSpc>
                <a:spcPct val="80000"/>
              </a:lnSpc>
              <a:spcBef>
                <a:spcPts val="460"/>
              </a:spcBef>
              <a:buNone/>
              <p:prBullet>
                <a:buNone/>
              </p:prBullet>
              <a:defRPr sz="2000" cap="none"/>
            </a:pPr>
            <a:r>
              <a:t> return discount;</a:t>
            </a:r>
          </a:p>
          <a:p>
            <a:pPr>
              <a:lnSpc>
                <a:spcPct val="80000"/>
              </a:lnSpc>
              <a:spcBef>
                <a:spcPts val="460"/>
              </a:spcBef>
              <a:buNone/>
              <p:prBullet>
                <a:buNone/>
              </p:prBullet>
              <a:defRPr sz="2000" cap="none"/>
            </a:pPr>
            <a:r>
              <a:t> }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class DiscountManager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void processCookbookDiscount(CookbookDiscount discount)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a:t>
            </a:r>
            <a:b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SOLID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AAAAAAAAA"/>
              </a:ext>
            </a:extLst>
          </p:cNvSpPr>
          <p:nvPr>
            <p:ph type="body" idx="1"/>
          </p:nvPr>
        </p:nvSpPr>
        <p:spPr/>
        <p:txBody>
          <a:bodyPr/>
          <a:lstStyle/>
          <a:p>
            <a:pPr/>
            <a:r>
              <a:rPr b="1" cap="none"/>
              <a:t>S</a:t>
            </a:r>
            <a:r>
              <a:t> - Single-responsiblity principle</a:t>
            </a:r>
          </a:p>
          <a:p>
            <a:pPr/>
            <a:r>
              <a:rPr b="1" cap="none"/>
              <a:t>O</a:t>
            </a:r>
            <a:r>
              <a:t> - Open-closed principle</a:t>
            </a:r>
          </a:p>
          <a:p>
            <a:pPr/>
            <a:r>
              <a:rPr b="1" cap="none"/>
              <a:t>L</a:t>
            </a:r>
            <a:r>
              <a:t> - Liskov substitution principle</a:t>
            </a:r>
          </a:p>
          <a:p>
            <a:pPr/>
            <a:r>
              <a:rPr b="1" cap="none"/>
              <a:t>I</a:t>
            </a:r>
            <a:r>
              <a:t> - Interface segregation principle</a:t>
            </a:r>
          </a:p>
          <a:p>
            <a:pPr/>
            <a:r>
              <a:rPr b="1" cap="none"/>
              <a:t>D</a:t>
            </a:r>
            <a:r>
              <a:t> - Dependency Inversion Principle</a:t>
            </a:r>
          </a:p>
          <a:p>
            <a:pPr>
              <a:buNone/>
              <p:prBullet>
                <a:buNone/>
              </p:prBullet>
            </a:p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spcBef>
                <a:spcPts val="0"/>
              </a:spcBef>
              <a:defRPr sz="3420" cap="none"/>
            </a:pPr>
            <a:r>
              <a:t>Liskov Substitution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AAAAAAAAA"/>
              </a:ext>
            </a:extLst>
          </p:cNvSpPr>
          <p:nvPr>
            <p:ph type="body" idx="1"/>
          </p:nvPr>
        </p:nvSpPr>
        <p:spPr/>
        <p:txBody>
          <a:bodyPr/>
          <a:lstStyle/>
          <a:p>
            <a:pPr/>
            <a:r>
              <a:t>it states that an object of a superclass should be replaceable by objects of its subclasses without causing issues in the application. </a:t>
            </a:r>
          </a:p>
          <a:p>
            <a:pPr/>
            <a:r>
              <a:t>a child class should never change the characteristics of its parent class (such as the argument list and return types). </a:t>
            </a:r>
          </a:p>
          <a:p>
            <a:pPr/>
            <a:r>
              <a:t>You can implement the Liskov Substitution Principle by paying attention to the correct inheritance hierarchy.</a:t>
            </a: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spcBef>
                <a:spcPts val="0"/>
              </a:spcBef>
              <a:defRPr sz="3420" cap="none"/>
            </a:pPr>
            <a:r>
              <a:t>Liskov Substitution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AAAAAAmAAAACAAAAAEgAAAAAAAA"/>
              </a:ext>
            </a:extLst>
          </p:cNvSpPr>
          <p:nvPr>
            <p:ph type="body" idx="1"/>
          </p:nvPr>
        </p:nvSpPr>
        <p:spPr>
          <a:xfrm>
            <a:off x="457200" y="1600200"/>
            <a:ext cx="8229600" cy="4526280"/>
          </a:xfrm>
        </p:spPr>
        <p:txBody>
          <a:bodyPr vert="horz" wrap="square" numCol="1" spcCol="215900" anchor="t">
            <a:prstTxWarp prst="textNoShape">
              <a:avLst/>
            </a:prstTxWarp>
          </a:bodyPr>
          <a:lstStyle/>
          <a:p>
            <a:pPr>
              <a:lnSpc>
                <a:spcPct val="80000"/>
              </a:lnSpc>
              <a:spcBef>
                <a:spcPts val="510"/>
              </a:spcBef>
              <a:buNone/>
              <p:prBullet>
                <a:buNone/>
              </p:prBullet>
              <a:defRPr sz="2210" cap="none"/>
            </a:pPr>
            <a:r>
              <a:t>class Bike {</a:t>
            </a:r>
          </a:p>
          <a:p>
            <a:pPr>
              <a:lnSpc>
                <a:spcPct val="80000"/>
              </a:lnSpc>
              <a:spcBef>
                <a:spcPts val="510"/>
              </a:spcBef>
              <a:buNone/>
              <p:prBullet>
                <a:buNone/>
              </p:prBullet>
              <a:defRPr sz="2210" cap="none"/>
            </a:pPr>
            <a:r>
              <a:t>  virtual void turnOnEngine();</a:t>
            </a:r>
          </a:p>
          <a:p>
            <a:pPr>
              <a:lnSpc>
                <a:spcPct val="80000"/>
              </a:lnSpc>
              <a:spcBef>
                <a:spcPts val="510"/>
              </a:spcBef>
              <a:buNone/>
              <p:prBullet>
                <a:buNone/>
              </p:prBullet>
              <a:defRPr sz="2210" cap="none"/>
            </a:pPr>
            <a:r>
              <a:t>  virtual void accelerate();</a:t>
            </a:r>
          </a:p>
          <a:p>
            <a:pPr>
              <a:lnSpc>
                <a:spcPct val="80000"/>
              </a:lnSpc>
              <a:spcBef>
                <a:spcPts val="510"/>
              </a:spcBef>
              <a:buNone/>
              <p:prBullet>
                <a:buNone/>
              </p:prBullet>
              <a:defRPr sz="2210" cap="none"/>
            </a:pPr>
            <a:r>
              <a:t>}</a:t>
            </a:r>
          </a:p>
          <a:p>
            <a:pPr>
              <a:lnSpc>
                <a:spcPct val="80000"/>
              </a:lnSpc>
              <a:spcBef>
                <a:spcPts val="510"/>
              </a:spcBef>
              <a:buNone/>
              <p:prBullet>
                <a:buNone/>
              </p:prBullet>
              <a:defRPr sz="2210" cap="none"/>
            </a:pPr>
          </a:p>
          <a:p>
            <a:pPr>
              <a:lnSpc>
                <a:spcPct val="80000"/>
              </a:lnSpc>
              <a:spcBef>
                <a:spcPts val="510"/>
              </a:spcBef>
              <a:buNone/>
              <p:prBullet>
                <a:buNone/>
              </p:prBullet>
              <a:defRPr sz="2210" cap="none"/>
            </a:pPr>
            <a:r>
              <a:t>class MotorCycle::Bike {</a:t>
            </a:r>
          </a:p>
          <a:p>
            <a:pPr>
              <a:lnSpc>
                <a:spcPct val="80000"/>
              </a:lnSpc>
              <a:spcBef>
                <a:spcPts val="510"/>
              </a:spcBef>
              <a:buNone/>
              <p:prBullet>
                <a:buNone/>
              </p:prBullet>
              <a:defRPr sz="2210" cap="none"/>
            </a:pPr>
            <a:r>
              <a:t>  boolean isEngineOn;</a:t>
            </a:r>
          </a:p>
          <a:p>
            <a:pPr>
              <a:lnSpc>
                <a:spcPct val="80000"/>
              </a:lnSpc>
              <a:spcBef>
                <a:spcPts val="510"/>
              </a:spcBef>
              <a:buNone/>
              <p:prBullet>
                <a:buNone/>
              </p:prBullet>
              <a:defRPr sz="2210" cap="none"/>
            </a:pPr>
            <a:r>
              <a:t>  int speed;</a:t>
            </a:r>
          </a:p>
          <a:p>
            <a:pPr>
              <a:lnSpc>
                <a:spcPct val="80000"/>
              </a:lnSpc>
              <a:spcBef>
                <a:spcPts val="510"/>
              </a:spcBef>
              <a:buNone/>
              <p:prBullet>
                <a:buNone/>
              </p:prBullet>
              <a:defRPr sz="2210" cap="none"/>
            </a:pPr>
            <a:r>
              <a:t>  public:</a:t>
            </a:r>
          </a:p>
          <a:p>
            <a:pPr>
              <a:lnSpc>
                <a:spcPct val="80000"/>
              </a:lnSpc>
              <a:spcBef>
                <a:spcPts val="510"/>
              </a:spcBef>
              <a:buNone/>
              <p:prBullet>
                <a:buNone/>
              </p:prBullet>
              <a:defRPr sz="2210" cap="none"/>
            </a:pPr>
            <a:r>
              <a:t>    void turnOnEngine(){</a:t>
            </a:r>
          </a:p>
          <a:p>
            <a:pPr>
              <a:lnSpc>
                <a:spcPct val="80000"/>
              </a:lnSpc>
              <a:spcBef>
                <a:spcPts val="510"/>
              </a:spcBef>
              <a:buNone/>
              <p:prBullet>
                <a:buNone/>
              </p:prBullet>
              <a:defRPr sz="2210" cap="none"/>
            </a:pPr>
            <a:r>
              <a:t>      isEngineOn = true;</a:t>
            </a:r>
          </a:p>
          <a:p>
            <a:pPr>
              <a:lnSpc>
                <a:spcPct val="80000"/>
              </a:lnSpc>
              <a:spcBef>
                <a:spcPts val="510"/>
              </a:spcBef>
              <a:buNone/>
              <p:prBullet>
                <a:buNone/>
              </p:prBullet>
              <a:defRPr sz="2210" cap="none"/>
            </a:pPr>
            <a:r>
              <a:t>    }</a:t>
            </a:r>
          </a:p>
          <a:p>
            <a:pPr>
              <a:lnSpc>
                <a:spcPct val="80000"/>
              </a:lnSpc>
              <a:spcBef>
                <a:spcPts val="510"/>
              </a:spcBef>
              <a:buNone/>
              <p:prBullet>
                <a:buNone/>
              </p:prBullet>
              <a:defRPr sz="2210" cap="none"/>
            </a:pPr>
            <a:r>
              <a:t>    void accelerate() {</a:t>
            </a:r>
          </a:p>
          <a:p>
            <a:pPr>
              <a:lnSpc>
                <a:spcPct val="80000"/>
              </a:lnSpc>
              <a:spcBef>
                <a:spcPts val="510"/>
              </a:spcBef>
              <a:buNone/>
              <p:prBullet>
                <a:buNone/>
              </p:prBullet>
              <a:defRPr sz="2210" cap="none"/>
            </a:pPr>
            <a:r>
              <a:t>      speed = speed + 10;</a:t>
            </a:r>
          </a:p>
          <a:p>
            <a:pPr>
              <a:lnSpc>
                <a:spcPct val="80000"/>
              </a:lnSpc>
              <a:spcBef>
                <a:spcPts val="510"/>
              </a:spcBef>
              <a:buNone/>
              <p:prBullet>
                <a:buNone/>
              </p:prBullet>
              <a:defRPr sz="2210" cap="none"/>
            </a:pPr>
            <a:r>
              <a:t>    }</a:t>
            </a:r>
          </a:p>
          <a:p>
            <a:pPr>
              <a:lnSpc>
                <a:spcPct val="80000"/>
              </a:lnSpc>
              <a:spcBef>
                <a:spcPts val="510"/>
              </a:spcBef>
              <a:buNone/>
              <p:prBullet>
                <a:buNone/>
              </p:prBullet>
              <a:defRPr sz="2210" cap="none"/>
            </a:pPr>
            <a:r>
              <a:t>}</a:t>
            </a:r>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spcBef>
                <a:spcPts val="0"/>
              </a:spcBef>
              <a:defRPr sz="3420" cap="none"/>
            </a:pPr>
            <a:r>
              <a:t>Liskov Substitution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AAAAAAmAAAACAAAAAEgAAAAAAAA"/>
              </a:ext>
            </a:extLst>
          </p:cNvSpPr>
          <p:nvPr>
            <p:ph type="body" idx="1"/>
          </p:nvPr>
        </p:nvSpPr>
        <p:spPr>
          <a:xfrm>
            <a:off x="457200" y="1600200"/>
            <a:ext cx="8229600" cy="4526280"/>
          </a:xfrm>
        </p:spPr>
        <p:txBody>
          <a:bodyPr vert="horz" wrap="square" numCol="1" spcCol="215900" anchor="t">
            <a:prstTxWarp prst="textNoShape">
              <a:avLst/>
            </a:prstTxWarp>
          </a:bodyPr>
          <a:lstStyle/>
          <a:p>
            <a:pPr>
              <a:lnSpc>
                <a:spcPct val="80000"/>
              </a:lnSpc>
              <a:spcBef>
                <a:spcPts val="510"/>
              </a:spcBef>
              <a:buNone/>
              <p:prBullet>
                <a:buNone/>
              </p:prBullet>
              <a:defRPr sz="2210" cap="none"/>
            </a:pPr>
            <a:r>
              <a:t>class BiCycle::Bike {</a:t>
            </a:r>
          </a:p>
          <a:p>
            <a:pPr>
              <a:lnSpc>
                <a:spcPct val="80000"/>
              </a:lnSpc>
              <a:spcBef>
                <a:spcPts val="510"/>
              </a:spcBef>
              <a:buNone/>
              <p:prBullet>
                <a:buNone/>
              </p:prBullet>
              <a:defRPr sz="2210" cap="none"/>
            </a:pPr>
            <a:r>
              <a:t>  int speed;</a:t>
            </a:r>
          </a:p>
          <a:p>
            <a:pPr>
              <a:lnSpc>
                <a:spcPct val="80000"/>
              </a:lnSpc>
              <a:spcBef>
                <a:spcPts val="510"/>
              </a:spcBef>
              <a:buNone/>
              <p:prBullet>
                <a:buNone/>
              </p:prBullet>
              <a:defRPr sz="2210" cap="none"/>
            </a:pPr>
            <a:r>
              <a:t>  public:</a:t>
            </a:r>
          </a:p>
          <a:p>
            <a:pPr>
              <a:lnSpc>
                <a:spcPct val="80000"/>
              </a:lnSpc>
              <a:spcBef>
                <a:spcPts val="510"/>
              </a:spcBef>
              <a:buNone/>
              <p:prBullet>
                <a:buNone/>
              </p:prBullet>
              <a:defRPr sz="2210" cap="none"/>
            </a:pPr>
            <a:r>
              <a:t>    void turnOnEngine(){</a:t>
            </a:r>
          </a:p>
          <a:p>
            <a:pPr>
              <a:lnSpc>
                <a:spcPct val="80000"/>
              </a:lnSpc>
              <a:spcBef>
                <a:spcPts val="510"/>
              </a:spcBef>
              <a:buNone/>
              <p:prBullet>
                <a:buNone/>
              </p:prBullet>
              <a:defRPr sz="2210" cap="none"/>
            </a:pPr>
            <a:r>
              <a:t>      // throw an exception, a we dont have an engine</a:t>
            </a:r>
          </a:p>
          <a:p>
            <a:pPr>
              <a:lnSpc>
                <a:spcPct val="80000"/>
              </a:lnSpc>
              <a:spcBef>
                <a:spcPts val="510"/>
              </a:spcBef>
              <a:buNone/>
              <p:prBullet>
                <a:buNone/>
              </p:prBullet>
              <a:defRPr sz="2210" cap="none"/>
            </a:pPr>
            <a:r>
              <a:t>    }</a:t>
            </a:r>
          </a:p>
          <a:p>
            <a:pPr>
              <a:lnSpc>
                <a:spcPct val="80000"/>
              </a:lnSpc>
              <a:spcBef>
                <a:spcPts val="510"/>
              </a:spcBef>
              <a:buNone/>
              <p:prBullet>
                <a:buNone/>
              </p:prBullet>
              <a:defRPr sz="2210" cap="none"/>
            </a:pPr>
            <a:r>
              <a:t>    void accelerate() {</a:t>
            </a:r>
          </a:p>
          <a:p>
            <a:pPr>
              <a:lnSpc>
                <a:spcPct val="80000"/>
              </a:lnSpc>
              <a:spcBef>
                <a:spcPts val="510"/>
              </a:spcBef>
              <a:buNone/>
              <p:prBullet>
                <a:buNone/>
              </p:prBullet>
              <a:defRPr sz="2210" cap="none"/>
            </a:pPr>
            <a:r>
              <a:t>      speed = speed + 10;</a:t>
            </a:r>
          </a:p>
          <a:p>
            <a:pPr>
              <a:lnSpc>
                <a:spcPct val="80000"/>
              </a:lnSpc>
              <a:spcBef>
                <a:spcPts val="510"/>
              </a:spcBef>
              <a:buNone/>
              <p:prBullet>
                <a:buNone/>
              </p:prBullet>
              <a:defRPr sz="2210" cap="none"/>
            </a:pPr>
            <a:r>
              <a:t>    }</a:t>
            </a:r>
          </a:p>
          <a:p>
            <a:pPr>
              <a:lnSpc>
                <a:spcPct val="80000"/>
              </a:lnSpc>
              <a:spcBef>
                <a:spcPts val="510"/>
              </a:spcBef>
              <a:buNone/>
              <p:prBullet>
                <a:buNone/>
              </p:prBullet>
              <a:defRPr sz="2210" cap="none"/>
            </a:pPr>
            <a:r>
              <a:t>}</a:t>
            </a: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spcBef>
                <a:spcPts val="0"/>
              </a:spcBef>
              <a:defRPr sz="3420" cap="none"/>
            </a:pPr>
            <a:r>
              <a:t>Liskov Substitution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lnSpc>
                <a:spcPct val="80000"/>
              </a:lnSpc>
              <a:spcBef>
                <a:spcPts val="510"/>
              </a:spcBef>
              <a:buNone/>
              <p:prBullet>
                <a:buNone/>
              </p:prBullet>
              <a:defRPr sz="2210" cap="none"/>
            </a:pPr>
            <a:r>
              <a:t>class BookDelivery </a:t>
            </a:r>
          </a:p>
          <a:p>
            <a:pPr>
              <a:lnSpc>
                <a:spcPct val="80000"/>
              </a:lnSpc>
              <a:spcBef>
                <a:spcPts val="510"/>
              </a:spcBef>
              <a:buNone/>
              <p:prBullet>
                <a:buNone/>
              </p:prBullet>
              <a:defRPr sz="2210" cap="none"/>
            </a:pPr>
            <a:r>
              <a:t>{ </a:t>
            </a:r>
          </a:p>
          <a:p>
            <a:pPr>
              <a:lnSpc>
                <a:spcPct val="80000"/>
              </a:lnSpc>
              <a:spcBef>
                <a:spcPts val="510"/>
              </a:spcBef>
              <a:buNone/>
              <p:prBullet>
                <a:buNone/>
              </p:prBullet>
              <a:defRPr sz="2210" cap="none"/>
            </a:pPr>
            <a:r>
              <a:t>String titles; </a:t>
            </a:r>
          </a:p>
          <a:p>
            <a:pPr>
              <a:lnSpc>
                <a:spcPct val="80000"/>
              </a:lnSpc>
              <a:spcBef>
                <a:spcPts val="510"/>
              </a:spcBef>
              <a:buNone/>
              <p:prBullet>
                <a:buNone/>
              </p:prBullet>
              <a:defRPr sz="2210" cap="none"/>
            </a:pPr>
            <a:r>
              <a:t>int userID; </a:t>
            </a:r>
          </a:p>
          <a:p>
            <a:pPr>
              <a:lnSpc>
                <a:spcPct val="80000"/>
              </a:lnSpc>
              <a:spcBef>
                <a:spcPts val="510"/>
              </a:spcBef>
              <a:buNone/>
              <p:prBullet>
                <a:buNone/>
              </p:prBullet>
              <a:defRPr sz="2210" cap="none"/>
            </a:pPr>
            <a:r>
              <a:t>void getDeliveryLocations() </a:t>
            </a:r>
          </a:p>
          <a:p>
            <a:pPr>
              <a:lnSpc>
                <a:spcPct val="80000"/>
              </a:lnSpc>
              <a:spcBef>
                <a:spcPts val="510"/>
              </a:spcBef>
              <a:buNone/>
              <p:prBullet>
                <a:buNone/>
              </p:prBullet>
              <a:defRPr sz="2210" cap="none"/>
            </a:pPr>
            <a:r>
              <a:t>{...} </a:t>
            </a:r>
          </a:p>
          <a:p>
            <a:pPr>
              <a:lnSpc>
                <a:spcPct val="80000"/>
              </a:lnSpc>
              <a:spcBef>
                <a:spcPts val="510"/>
              </a:spcBef>
              <a:buNone/>
              <p:prBullet>
                <a:buNone/>
              </p:prBullet>
              <a:defRPr sz="2210" cap="none"/>
            </a:pPr>
            <a:r>
              <a:t>}</a:t>
            </a:r>
          </a:p>
          <a:p>
            <a:pPr>
              <a:lnSpc>
                <a:spcPct val="80000"/>
              </a:lnSpc>
              <a:spcBef>
                <a:spcPts val="510"/>
              </a:spcBef>
              <a:buNone/>
              <p:prBullet>
                <a:buNone/>
              </p:prBullet>
              <a:defRPr sz="2210" cap="none"/>
            </a:pPr>
          </a:p>
          <a:p>
            <a:pPr>
              <a:lnSpc>
                <a:spcPct val="80000"/>
              </a:lnSpc>
              <a:spcBef>
                <a:spcPts val="510"/>
              </a:spcBef>
              <a:buNone/>
              <p:prBullet>
                <a:buNone/>
              </p:prBullet>
              <a:defRPr sz="2210" cap="none"/>
            </a:pPr>
            <a:r>
              <a:t>class HardcoverDelivery : public BookDelivery </a:t>
            </a:r>
          </a:p>
          <a:p>
            <a:pPr>
              <a:lnSpc>
                <a:spcPct val="80000"/>
              </a:lnSpc>
              <a:spcBef>
                <a:spcPts val="510"/>
              </a:spcBef>
              <a:buNone/>
              <p:prBullet>
                <a:buNone/>
              </p:prBullet>
              <a:defRPr sz="2210" cap="none"/>
            </a:pPr>
            <a:r>
              <a:t>{ </a:t>
            </a:r>
          </a:p>
          <a:p>
            <a:pPr>
              <a:lnSpc>
                <a:spcPct val="80000"/>
              </a:lnSpc>
              <a:spcBef>
                <a:spcPts val="510"/>
              </a:spcBef>
              <a:buNone/>
              <p:prBullet>
                <a:buNone/>
              </p:prBullet>
              <a:defRPr sz="2210" cap="none"/>
            </a:pPr>
            <a:r>
              <a:t>void getDeliveryLocations() </a:t>
            </a:r>
          </a:p>
          <a:p>
            <a:pPr>
              <a:lnSpc>
                <a:spcPct val="80000"/>
              </a:lnSpc>
              <a:spcBef>
                <a:spcPts val="510"/>
              </a:spcBef>
              <a:buNone/>
              <p:prBullet>
                <a:buNone/>
              </p:prBullet>
              <a:defRPr sz="2210" cap="none"/>
            </a:pPr>
            <a:r>
              <a:t>{...} </a:t>
            </a:r>
          </a:p>
          <a:p>
            <a:pPr>
              <a:lnSpc>
                <a:spcPct val="80000"/>
              </a:lnSpc>
              <a:spcBef>
                <a:spcPts val="510"/>
              </a:spcBef>
              <a:buNone/>
              <p:prBullet>
                <a:buNone/>
              </p:prBullet>
              <a:defRPr sz="2210" cap="none"/>
            </a:pPr>
            <a:r>
              <a:t>}</a:t>
            </a:r>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spcBef>
                <a:spcPts val="0"/>
              </a:spcBef>
              <a:defRPr sz="3420" cap="none"/>
            </a:pPr>
            <a:r>
              <a:t>Liskov Substitution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AAAAAAAAA"/>
              </a:ext>
            </a:extLst>
          </p:cNvSpPr>
          <p:nvPr>
            <p:ph type="body" idx="1"/>
          </p:nvPr>
        </p:nvSpPr>
        <p:spPr/>
        <p:txBody>
          <a:bodyPr/>
          <a:lstStyle/>
          <a:p>
            <a:pPr>
              <a:buNone/>
              <p:prBullet>
                <a:buNone/>
              </p:prBullet>
            </a:pPr>
            <a:r>
              <a:t>class AudiobookDelivery extends BookDelivery</a:t>
            </a:r>
          </a:p>
          <a:p>
            <a:pPr>
              <a:buNone/>
              <p:prBullet>
                <a:buNone/>
              </p:prBullet>
            </a:pPr>
            <a:r>
              <a:t> {</a:t>
            </a:r>
          </a:p>
          <a:p>
            <a:pPr>
              <a:buNone/>
              <p:prBullet>
                <a:buNone/>
              </p:prBullet>
            </a:pPr>
            <a:r>
              <a:t> </a:t>
            </a:r>
          </a:p>
          <a:p>
            <a:pPr>
              <a:buNone/>
              <p:prBullet>
                <a:buNone/>
              </p:prBullet>
            </a:pPr>
            <a:r>
              <a:t>}</a:t>
            </a: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spcBef>
                <a:spcPts val="0"/>
              </a:spcBef>
              <a:defRPr sz="3420" cap="none"/>
            </a:pPr>
            <a:r>
              <a:t>Liskov Substitution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lnSpc>
                <a:spcPct val="80000"/>
              </a:lnSpc>
              <a:spcBef>
                <a:spcPts val="460"/>
              </a:spcBef>
              <a:buNone/>
              <p:prBullet>
                <a:buNone/>
              </p:prBullet>
              <a:defRPr sz="2000" cap="none"/>
            </a:pPr>
            <a:r>
              <a:t>class BookDelivery</a:t>
            </a:r>
          </a:p>
          <a:p>
            <a:pPr>
              <a:lnSpc>
                <a:spcPct val="80000"/>
              </a:lnSpc>
              <a:spcBef>
                <a:spcPts val="460"/>
              </a:spcBef>
              <a:buNone/>
              <p:prBullet>
                <a:buNone/>
              </p:prBullet>
              <a:defRPr sz="2000" cap="none"/>
            </a:pPr>
            <a:r>
              <a:t> { </a:t>
            </a:r>
          </a:p>
          <a:p>
            <a:pPr>
              <a:lnSpc>
                <a:spcPct val="80000"/>
              </a:lnSpc>
              <a:spcBef>
                <a:spcPts val="460"/>
              </a:spcBef>
              <a:buNone/>
              <p:prBullet>
                <a:buNone/>
              </p:prBullet>
              <a:defRPr sz="2000" cap="none"/>
            </a:pPr>
            <a:r>
              <a:t>String title; </a:t>
            </a:r>
          </a:p>
          <a:p>
            <a:pPr>
              <a:lnSpc>
                <a:spcPct val="80000"/>
              </a:lnSpc>
              <a:spcBef>
                <a:spcPts val="460"/>
              </a:spcBef>
              <a:buNone/>
              <p:prBullet>
                <a:buNone/>
              </p:prBullet>
              <a:defRPr sz="2000" cap="none"/>
            </a:pPr>
            <a:r>
              <a:t>int userID; </a:t>
            </a:r>
          </a:p>
          <a:p>
            <a:pPr>
              <a:lnSpc>
                <a:spcPct val="80000"/>
              </a:lnSpc>
              <a:spcBef>
                <a:spcPts val="460"/>
              </a:spcBef>
              <a:buNone/>
              <p:prBullet>
                <a:buNone/>
              </p:prBullet>
              <a:defRPr sz="2000" cap="none"/>
            </a:pPr>
            <a:r>
              <a:t>}</a:t>
            </a:r>
          </a:p>
          <a:p>
            <a:pPr>
              <a:lnSpc>
                <a:spcPct val="80000"/>
              </a:lnSpc>
              <a:spcBef>
                <a:spcPts val="460"/>
              </a:spcBef>
              <a:buNone/>
              <p:prBullet>
                <a:buNone/>
              </p:prBullet>
              <a:defRPr sz="2000" cap="none"/>
            </a:pPr>
            <a:r>
              <a:t> class OfflineDelivery :public BookDelivery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void getDeliveryLocations() </a:t>
            </a:r>
          </a:p>
          <a:p>
            <a:pPr>
              <a:lnSpc>
                <a:spcPct val="80000"/>
              </a:lnSpc>
              <a:spcBef>
                <a:spcPts val="460"/>
              </a:spcBef>
              <a:buNone/>
              <p:prBullet>
                <a:buNone/>
              </p:prBullet>
              <a:defRPr sz="2000" cap="none"/>
            </a:pPr>
            <a:r>
              <a:t>{...}</a:t>
            </a:r>
          </a:p>
          <a:p>
            <a:pPr>
              <a:lnSpc>
                <a:spcPct val="80000"/>
              </a:lnSpc>
              <a:spcBef>
                <a:spcPts val="460"/>
              </a:spcBef>
              <a:buNone/>
              <p:prBullet>
                <a:buNone/>
              </p:prBullet>
              <a:defRPr sz="2000" cap="none"/>
            </a:pPr>
            <a:r>
              <a:t> } </a:t>
            </a:r>
          </a:p>
          <a:p>
            <a:pPr>
              <a:lnSpc>
                <a:spcPct val="80000"/>
              </a:lnSpc>
              <a:spcBef>
                <a:spcPts val="460"/>
              </a:spcBef>
              <a:buNone/>
              <p:prBullet>
                <a:buNone/>
              </p:prBullet>
              <a:defRPr sz="2000" cap="none"/>
            </a:pPr>
            <a:r>
              <a:t>class OnlineDelivery : public BookDelivery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void getSoftwareOptions()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a:t>
            </a: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spcBef>
                <a:spcPts val="0"/>
              </a:spcBef>
              <a:defRPr sz="3420" cap="none"/>
            </a:pPr>
            <a:r>
              <a:t>Liskov Substitution Principle</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lnSpc>
                <a:spcPct val="90000"/>
              </a:lnSpc>
              <a:buNone/>
              <p:prBullet>
                <a:buNone/>
              </p:prBullet>
            </a:pPr>
            <a:r>
              <a:t>class HardcoverDelivery : public OfflineDelivery </a:t>
            </a:r>
          </a:p>
          <a:p>
            <a:pPr>
              <a:lnSpc>
                <a:spcPct val="90000"/>
              </a:lnSpc>
              <a:buNone/>
              <p:prBullet>
                <a:buNone/>
              </p:prBullet>
            </a:pPr>
            <a:r>
              <a:t>{</a:t>
            </a:r>
          </a:p>
          <a:p>
            <a:pPr>
              <a:lnSpc>
                <a:spcPct val="90000"/>
              </a:lnSpc>
              <a:buNone/>
              <p:prBullet>
                <a:buNone/>
              </p:prBullet>
            </a:pPr>
            <a:r>
              <a:t>void getDeliveryLocations() </a:t>
            </a:r>
          </a:p>
          <a:p>
            <a:pPr>
              <a:lnSpc>
                <a:spcPct val="90000"/>
              </a:lnSpc>
              <a:buNone/>
              <p:prBullet>
                <a:buNone/>
              </p:prBullet>
            </a:pPr>
            <a:r>
              <a:t>{...} </a:t>
            </a:r>
          </a:p>
          <a:p>
            <a:pPr>
              <a:lnSpc>
                <a:spcPct val="90000"/>
              </a:lnSpc>
              <a:buNone/>
              <p:prBullet>
                <a:buNone/>
              </p:prBullet>
            </a:pPr>
            <a:r>
              <a:t>} </a:t>
            </a:r>
          </a:p>
          <a:p>
            <a:pPr>
              <a:lnSpc>
                <a:spcPct val="90000"/>
              </a:lnSpc>
              <a:buNone/>
              <p:prBullet>
                <a:buNone/>
              </p:prBullet>
            </a:pPr>
            <a:r>
              <a:t>class AudiobookDelivery : public OnlineDelivery</a:t>
            </a:r>
          </a:p>
          <a:p>
            <a:pPr>
              <a:lnSpc>
                <a:spcPct val="90000"/>
              </a:lnSpc>
              <a:buNone/>
              <p:prBullet>
                <a:buNone/>
              </p:prBullet>
            </a:pPr>
            <a:r>
              <a:t> {</a:t>
            </a:r>
          </a:p>
          <a:p>
            <a:pPr>
              <a:lnSpc>
                <a:spcPct val="90000"/>
              </a:lnSpc>
              <a:buNone/>
              <p:prBullet>
                <a:buNone/>
              </p:prBullet>
            </a:pPr>
            <a:r>
              <a:t>void getSoftwareOptions() </a:t>
            </a:r>
          </a:p>
          <a:p>
            <a:pPr>
              <a:lnSpc>
                <a:spcPct val="90000"/>
              </a:lnSpc>
              <a:buNone/>
              <p:prBullet>
                <a:buNone/>
              </p:prBullet>
            </a:pPr>
            <a:r>
              <a:t>{...} </a:t>
            </a:r>
          </a:p>
          <a:p>
            <a:pPr>
              <a:lnSpc>
                <a:spcPct val="90000"/>
              </a:lnSpc>
              <a:buNone/>
              <p:prBullet>
                <a:buNone/>
              </p:prBullet>
            </a:pPr>
            <a:r>
              <a:t>}</a:t>
            </a:r>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r>
              <a:rPr sz="3200" cap="none"/>
              <a:t>Interface Segregation Principle</a:t>
            </a:r>
            <a:endParaRPr sz="3200" cap="none"/>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lnSpc>
                <a:spcPct val="80000"/>
              </a:lnSpc>
              <a:spcBef>
                <a:spcPts val="510"/>
              </a:spcBef>
              <a:buNone/>
              <p:prBullet>
                <a:buNone/>
              </p:prBullet>
              <a:defRPr sz="2210" cap="none"/>
            </a:pPr>
            <a:r>
              <a:t>Class BookAction </a:t>
            </a:r>
          </a:p>
          <a:p>
            <a:pPr>
              <a:lnSpc>
                <a:spcPct val="80000"/>
              </a:lnSpc>
              <a:spcBef>
                <a:spcPts val="510"/>
              </a:spcBef>
              <a:buNone/>
              <p:prBullet>
                <a:buNone/>
              </p:prBullet>
              <a:defRPr sz="2210" cap="none"/>
            </a:pPr>
            <a:r>
              <a:t>{ </a:t>
            </a:r>
          </a:p>
          <a:p>
            <a:pPr>
              <a:lnSpc>
                <a:spcPct val="80000"/>
              </a:lnSpc>
              <a:spcBef>
                <a:spcPts val="510"/>
              </a:spcBef>
              <a:buNone/>
              <p:prBullet>
                <a:buNone/>
              </p:prBullet>
              <a:defRPr sz="2210" cap="none"/>
            </a:pPr>
            <a:r>
              <a:t>Virtual void seeReviews()=0; </a:t>
            </a:r>
          </a:p>
          <a:p>
            <a:pPr>
              <a:lnSpc>
                <a:spcPct val="80000"/>
              </a:lnSpc>
              <a:spcBef>
                <a:spcPts val="510"/>
              </a:spcBef>
              <a:buNone/>
              <p:prBullet>
                <a:buNone/>
              </p:prBullet>
              <a:defRPr sz="2210" cap="none"/>
            </a:pPr>
            <a:r>
              <a:t>Virtual searchSecondhand()=0; </a:t>
            </a:r>
          </a:p>
          <a:p>
            <a:pPr>
              <a:lnSpc>
                <a:spcPct val="80000"/>
              </a:lnSpc>
              <a:spcBef>
                <a:spcPts val="510"/>
              </a:spcBef>
              <a:buNone/>
              <p:prBullet>
                <a:buNone/>
              </p:prBullet>
              <a:defRPr sz="2210" cap="none"/>
            </a:pPr>
            <a:r>
              <a:t>Virtual listenSample()=0;</a:t>
            </a:r>
          </a:p>
          <a:p>
            <a:pPr>
              <a:lnSpc>
                <a:spcPct val="80000"/>
              </a:lnSpc>
              <a:spcBef>
                <a:spcPts val="510"/>
              </a:spcBef>
              <a:buNone/>
              <p:prBullet>
                <a:buNone/>
              </p:prBullet>
              <a:defRPr sz="2210" cap="none"/>
            </a:pPr>
            <a:r>
              <a:t> }</a:t>
            </a:r>
          </a:p>
          <a:p>
            <a:pPr>
              <a:lnSpc>
                <a:spcPct val="80000"/>
              </a:lnSpc>
              <a:spcBef>
                <a:spcPts val="510"/>
              </a:spcBef>
              <a:buNone/>
              <p:prBullet>
                <a:buNone/>
              </p:prBullet>
              <a:defRPr sz="2210" cap="none"/>
            </a:pPr>
            <a:r>
              <a:t>class HardcoverUI : public BookAction</a:t>
            </a:r>
          </a:p>
          <a:p>
            <a:pPr>
              <a:lnSpc>
                <a:spcPct val="80000"/>
              </a:lnSpc>
              <a:spcBef>
                <a:spcPts val="510"/>
              </a:spcBef>
              <a:buNone/>
              <p:prBullet>
                <a:buNone/>
              </p:prBullet>
              <a:defRPr sz="2210" cap="none"/>
            </a:pPr>
            <a:r>
              <a:t> { </a:t>
            </a:r>
          </a:p>
          <a:p>
            <a:pPr>
              <a:lnSpc>
                <a:spcPct val="80000"/>
              </a:lnSpc>
              <a:spcBef>
                <a:spcPts val="510"/>
              </a:spcBef>
              <a:buNone/>
              <p:prBullet>
                <a:buNone/>
              </p:prBullet>
              <a:defRPr sz="2210" cap="none"/>
            </a:pPr>
            <a:r>
              <a:t>void seeReviews()</a:t>
            </a:r>
          </a:p>
          <a:p>
            <a:pPr>
              <a:lnSpc>
                <a:spcPct val="80000"/>
              </a:lnSpc>
              <a:spcBef>
                <a:spcPts val="510"/>
              </a:spcBef>
              <a:buNone/>
              <p:prBullet>
                <a:buNone/>
              </p:prBullet>
              <a:defRPr sz="2210" cap="none"/>
            </a:pPr>
            <a:r>
              <a:t> {...} </a:t>
            </a:r>
          </a:p>
          <a:p>
            <a:pPr>
              <a:lnSpc>
                <a:spcPct val="80000"/>
              </a:lnSpc>
              <a:spcBef>
                <a:spcPts val="510"/>
              </a:spcBef>
              <a:buNone/>
              <p:prBullet>
                <a:buNone/>
              </p:prBullet>
              <a:defRPr sz="2210" cap="none"/>
            </a:pPr>
            <a:r>
              <a:t> void searchSecondhand()</a:t>
            </a:r>
          </a:p>
          <a:p>
            <a:pPr>
              <a:lnSpc>
                <a:spcPct val="80000"/>
              </a:lnSpc>
              <a:spcBef>
                <a:spcPts val="510"/>
              </a:spcBef>
              <a:buNone/>
              <p:prBullet>
                <a:buNone/>
              </p:prBullet>
              <a:defRPr sz="2210" cap="none"/>
            </a:pPr>
            <a:r>
              <a:t> {...} </a:t>
            </a:r>
          </a:p>
          <a:p>
            <a:pPr>
              <a:lnSpc>
                <a:spcPct val="80000"/>
              </a:lnSpc>
              <a:spcBef>
                <a:spcPts val="510"/>
              </a:spcBef>
              <a:buNone/>
              <p:prBullet>
                <a:buNone/>
              </p:prBullet>
              <a:defRPr sz="2210" cap="none"/>
            </a:pPr>
            <a:r>
              <a:t> void listenSample() {...} </a:t>
            </a:r>
          </a:p>
          <a:p>
            <a:pPr>
              <a:lnSpc>
                <a:spcPct val="80000"/>
              </a:lnSpc>
              <a:spcBef>
                <a:spcPts val="510"/>
              </a:spcBef>
              <a:buNone/>
              <p:prBullet>
                <a:buNone/>
              </p:prBullet>
              <a:defRPr sz="2210" cap="none"/>
            </a:pPr>
            <a:r>
              <a:t>}</a:t>
            </a: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r>
              <a:rPr sz="3200" cap="none"/>
              <a:t>Interface Segregation Principle</a:t>
            </a:r>
            <a:endParaRPr sz="3200" cap="none"/>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buNone/>
              <p:prBullet>
                <a:buNone/>
              </p:prBullet>
            </a:pPr>
            <a:r>
              <a:t>class AudiobookUI : public BookAction</a:t>
            </a:r>
          </a:p>
          <a:p>
            <a:pPr>
              <a:buNone/>
              <p:prBullet>
                <a:buNone/>
              </p:prBullet>
            </a:pPr>
            <a:r>
              <a:t> { </a:t>
            </a:r>
          </a:p>
          <a:p>
            <a:pPr>
              <a:buNone/>
              <p:prBullet>
                <a:buNone/>
              </p:prBullet>
            </a:pPr>
            <a:r>
              <a:t>void seeReviews() </a:t>
            </a:r>
          </a:p>
          <a:p>
            <a:pPr>
              <a:buNone/>
              <p:prBullet>
                <a:buNone/>
              </p:prBullet>
            </a:pPr>
            <a:r>
              <a:t>{...} </a:t>
            </a:r>
          </a:p>
          <a:p>
            <a:pPr>
              <a:buNone/>
              <p:prBullet>
                <a:buNone/>
              </p:prBullet>
            </a:pPr>
            <a:r>
              <a:t>  void searchSecondhand() </a:t>
            </a:r>
          </a:p>
          <a:p>
            <a:pPr>
              <a:buNone/>
              <p:prBullet>
                <a:buNone/>
              </p:prBullet>
            </a:pPr>
            <a:r>
              <a:t>{...}</a:t>
            </a:r>
          </a:p>
          <a:p>
            <a:pPr>
              <a:buNone/>
              <p:prBullet>
                <a:buNone/>
              </p:prBullet>
            </a:pPr>
            <a:r>
              <a:t>void listenSample()</a:t>
            </a:r>
          </a:p>
          <a:p>
            <a:pPr>
              <a:buNone/>
              <p:prBullet>
                <a:buNone/>
              </p:prBullet>
            </a:pPr>
            <a:r>
              <a:t> {...} </a:t>
            </a:r>
          </a:p>
          <a:p>
            <a:pPr>
              <a:buNone/>
              <p:prBullet>
                <a:buNone/>
              </p:prBullet>
            </a:pPr>
            <a:r>
              <a:t>}</a:t>
            </a:r>
          </a:p>
        </p:txBody>
      </p:sp>
    </p:spTree>
  </p:cSld>
  <p:clrMapOvr>
    <a:masterClrMapping/>
  </p:clrMapOvr>
  <p:timing>
    <p:tnLst>
      <p:par>
        <p:cTn id="1" dur="indefinite" restart="never" nodeType="tmRoot"/>
      </p:par>
    </p:tnLst>
  </p:timing>
</p:sld>
</file>

<file path=ppt/slides/slide2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r>
              <a:rPr sz="3200" cap="none"/>
              <a:t>Interface Segregation Principle</a:t>
            </a:r>
            <a:endParaRPr sz="3200" cap="none"/>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buNone/>
              <p:prBullet>
                <a:buNone/>
              </p:prBullet>
            </a:pPr>
            <a:r>
              <a:rPr sz="2000" cap="none"/>
              <a:t>Class BookAction </a:t>
            </a:r>
            <a:endParaRPr sz="2000" cap="none"/>
          </a:p>
          <a:p>
            <a:pPr>
              <a:buNone/>
              <p:prBullet>
                <a:buNone/>
              </p:prBullet>
            </a:pPr>
            <a:r>
              <a:rPr sz="2000" cap="none"/>
              <a:t>{ </a:t>
            </a:r>
            <a:endParaRPr sz="2000" cap="none"/>
          </a:p>
          <a:p>
            <a:pPr>
              <a:buNone/>
              <p:prBullet>
                <a:buNone/>
              </p:prBullet>
            </a:pPr>
            <a:r>
              <a:rPr sz="2000" cap="none"/>
              <a:t>Virtual void seeReviews()=0; </a:t>
            </a:r>
            <a:endParaRPr sz="2000" cap="none"/>
          </a:p>
          <a:p>
            <a:pPr>
              <a:buNone/>
              <p:prBullet>
                <a:buNone/>
              </p:prBullet>
            </a:pPr>
            <a:r>
              <a:rPr sz="2000" cap="none"/>
              <a:t>} </a:t>
            </a:r>
            <a:endParaRPr sz="2000" cap="none"/>
          </a:p>
          <a:p>
            <a:pPr>
              <a:buNone/>
              <p:prBullet>
                <a:buNone/>
              </p:prBullet>
            </a:pPr>
            <a:r>
              <a:rPr sz="2000" cap="none"/>
              <a:t>Class  HardcoverAction : public  BookAction </a:t>
            </a:r>
            <a:endParaRPr sz="2000" cap="none"/>
          </a:p>
          <a:p>
            <a:pPr>
              <a:buNone/>
              <p:prBullet>
                <a:buNone/>
              </p:prBullet>
            </a:pPr>
            <a:r>
              <a:rPr sz="2000" cap="none"/>
              <a:t>{ </a:t>
            </a:r>
            <a:endParaRPr sz="2000" cap="none"/>
          </a:p>
          <a:p>
            <a:pPr>
              <a:buNone/>
              <p:prBullet>
                <a:buNone/>
              </p:prBullet>
            </a:pPr>
            <a:r>
              <a:rPr sz="2000" cap="none"/>
              <a:t>Virtual void searchSecondhand()=0; </a:t>
            </a:r>
            <a:endParaRPr sz="2000" cap="none"/>
          </a:p>
          <a:p>
            <a:pPr>
              <a:buNone/>
              <p:prBullet>
                <a:buNone/>
              </p:prBullet>
            </a:pPr>
            <a:r>
              <a:rPr sz="2000" cap="none"/>
              <a:t>} </a:t>
            </a:r>
            <a:endParaRPr sz="2000" cap="none"/>
          </a:p>
          <a:p>
            <a:pPr>
              <a:buNone/>
              <p:prBullet>
                <a:buNone/>
              </p:prBullet>
            </a:pPr>
            <a:r>
              <a:rPr sz="2000" cap="none"/>
              <a:t>Class AudioAction : public BookAction </a:t>
            </a:r>
            <a:endParaRPr sz="2000" cap="none"/>
          </a:p>
          <a:p>
            <a:pPr>
              <a:buNone/>
              <p:prBullet>
                <a:buNone/>
              </p:prBullet>
            </a:pPr>
            <a:r>
              <a:rPr sz="2000" cap="none"/>
              <a:t>{ </a:t>
            </a:r>
            <a:endParaRPr sz="2000" cap="none"/>
          </a:p>
          <a:p>
            <a:pPr>
              <a:buNone/>
              <p:prBullet>
                <a:buNone/>
              </p:prBullet>
            </a:pPr>
            <a:r>
              <a:rPr sz="2000" cap="none"/>
              <a:t>Virtual void listenSample()=0; </a:t>
            </a:r>
            <a:endParaRPr sz="2000" cap="none"/>
          </a:p>
          <a:p>
            <a:pPr>
              <a:buNone/>
              <p:prBullet>
                <a:buNone/>
              </p:prBullet>
            </a:pPr>
            <a:r>
              <a:rPr sz="2000" cap="none"/>
              <a:t>}</a:t>
            </a:r>
            <a:endParaRPr sz="2000" cap="none"/>
          </a:p>
          <a:p>
            <a:pPr>
              <a:buNone/>
              <p:prBullet>
                <a:buNone/>
              </p:prBullet>
            </a:pPr>
            <a:endParaRPr sz="2000" cap="none"/>
          </a:p>
          <a:p>
            <a:pPr>
              <a:buNone/>
              <p:prBullet>
                <a:buNone/>
              </p:prBullet>
            </a:pPr>
            <a:endParaRPr sz="2000" cap="none"/>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Single Responsibility</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AAAAAAAAA"/>
              </a:ext>
            </a:extLst>
          </p:cNvSpPr>
          <p:nvPr>
            <p:ph type="body" idx="1"/>
          </p:nvPr>
        </p:nvSpPr>
        <p:spPr/>
        <p:txBody>
          <a:bodyPr/>
          <a:lstStyle/>
          <a:p>
            <a:pPr/>
            <a:r>
              <a:t>The Single Responsibility Principle is the first SOLID design principle, represented by the letter “S” and defined by Robert C Martin. </a:t>
            </a:r>
          </a:p>
          <a:p>
            <a:pPr/>
            <a:r>
              <a:t>It states that in a well-designed application, each class (microservice, code module) should have only one single responsibility. </a:t>
            </a:r>
          </a:p>
          <a:p>
            <a:pPr/>
            <a:r>
              <a:t>Responsibility is used in the sense of having only one reason to change</a:t>
            </a: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r>
              <a:rPr sz="3200" cap="none"/>
              <a:t>Interface Segregation Principle</a:t>
            </a:r>
            <a:endParaRPr sz="3200" cap="none"/>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lnSpc>
                <a:spcPct val="80000"/>
              </a:lnSpc>
              <a:spcBef>
                <a:spcPts val="330"/>
              </a:spcBef>
              <a:buNone/>
              <p:prBullet>
                <a:buNone/>
              </p:prBullet>
              <a:defRPr sz="1430" cap="none"/>
            </a:pPr>
            <a:r>
              <a:t>class HardcoverUI </a:t>
            </a:r>
            <a:r>
              <a:rPr sz="1540" cap="none"/>
              <a:t>: public</a:t>
            </a:r>
            <a:r>
              <a:t> HardcoverAction</a:t>
            </a:r>
          </a:p>
          <a:p>
            <a:pPr>
              <a:lnSpc>
                <a:spcPct val="80000"/>
              </a:lnSpc>
              <a:spcBef>
                <a:spcPts val="330"/>
              </a:spcBef>
              <a:buNone/>
              <p:prBullet>
                <a:buNone/>
              </p:prBullet>
              <a:defRPr sz="1430" cap="none"/>
            </a:pPr>
            <a:r>
              <a:t> { </a:t>
            </a:r>
          </a:p>
          <a:p>
            <a:pPr>
              <a:lnSpc>
                <a:spcPct val="80000"/>
              </a:lnSpc>
              <a:spcBef>
                <a:spcPts val="330"/>
              </a:spcBef>
              <a:buNone/>
              <p:prBullet>
                <a:buNone/>
              </p:prBullet>
              <a:defRPr sz="1430" cap="none"/>
            </a:pPr>
            <a:r>
              <a:t>Public:</a:t>
            </a:r>
          </a:p>
          <a:p>
            <a:pPr>
              <a:lnSpc>
                <a:spcPct val="80000"/>
              </a:lnSpc>
              <a:spcBef>
                <a:spcPts val="330"/>
              </a:spcBef>
              <a:buNone/>
              <p:prBullet>
                <a:buNone/>
              </p:prBullet>
              <a:defRPr sz="1430" cap="none"/>
            </a:pPr>
            <a:r>
              <a:t> void seeReviews() </a:t>
            </a:r>
          </a:p>
          <a:p>
            <a:pPr>
              <a:lnSpc>
                <a:spcPct val="80000"/>
              </a:lnSpc>
              <a:spcBef>
                <a:spcPts val="330"/>
              </a:spcBef>
              <a:buNone/>
              <p:prBullet>
                <a:buNone/>
              </p:prBullet>
              <a:defRPr sz="1430" cap="none"/>
            </a:pPr>
            <a:r>
              <a:t>{...}</a:t>
            </a:r>
          </a:p>
          <a:p>
            <a:pPr>
              <a:lnSpc>
                <a:spcPct val="80000"/>
              </a:lnSpc>
              <a:spcBef>
                <a:spcPts val="330"/>
              </a:spcBef>
              <a:buNone/>
              <p:prBullet>
                <a:buNone/>
              </p:prBullet>
              <a:defRPr sz="1430" cap="none"/>
            </a:pPr>
            <a:r>
              <a:t>Public:</a:t>
            </a:r>
          </a:p>
          <a:p>
            <a:pPr>
              <a:lnSpc>
                <a:spcPct val="80000"/>
              </a:lnSpc>
              <a:spcBef>
                <a:spcPts val="330"/>
              </a:spcBef>
              <a:buNone/>
              <p:prBullet>
                <a:buNone/>
              </p:prBullet>
              <a:defRPr sz="1430" cap="none"/>
            </a:pPr>
            <a:r>
              <a:t> void searchSecondhand() </a:t>
            </a:r>
          </a:p>
          <a:p>
            <a:pPr>
              <a:lnSpc>
                <a:spcPct val="80000"/>
              </a:lnSpc>
              <a:spcBef>
                <a:spcPts val="330"/>
              </a:spcBef>
              <a:buNone/>
              <p:prBullet>
                <a:buNone/>
              </p:prBullet>
              <a:defRPr sz="1430" cap="none"/>
            </a:pPr>
            <a:r>
              <a:t>{...} </a:t>
            </a:r>
          </a:p>
          <a:p>
            <a:pPr>
              <a:lnSpc>
                <a:spcPct val="80000"/>
              </a:lnSpc>
              <a:spcBef>
                <a:spcPts val="330"/>
              </a:spcBef>
              <a:buNone/>
              <p:prBullet>
                <a:buNone/>
              </p:prBullet>
              <a:defRPr sz="1430" cap="none"/>
            </a:pPr>
            <a:r>
              <a:t>} </a:t>
            </a:r>
          </a:p>
          <a:p>
            <a:pPr>
              <a:lnSpc>
                <a:spcPct val="80000"/>
              </a:lnSpc>
              <a:spcBef>
                <a:spcPts val="330"/>
              </a:spcBef>
              <a:buNone/>
              <p:prBullet>
                <a:buNone/>
              </p:prBullet>
              <a:defRPr sz="1430" cap="none"/>
            </a:pPr>
            <a:r>
              <a:t>class AudiobookUI </a:t>
            </a:r>
            <a:r>
              <a:rPr sz="1540" cap="none"/>
              <a:t>: public</a:t>
            </a:r>
            <a:r>
              <a:t> AudioAction </a:t>
            </a:r>
          </a:p>
          <a:p>
            <a:pPr>
              <a:lnSpc>
                <a:spcPct val="80000"/>
              </a:lnSpc>
              <a:spcBef>
                <a:spcPts val="330"/>
              </a:spcBef>
              <a:buNone/>
              <p:prBullet>
                <a:buNone/>
              </p:prBullet>
              <a:defRPr sz="1430" cap="none"/>
            </a:pPr>
            <a:r>
              <a:t>{ </a:t>
            </a:r>
          </a:p>
          <a:p>
            <a:pPr>
              <a:lnSpc>
                <a:spcPct val="80000"/>
              </a:lnSpc>
              <a:spcBef>
                <a:spcPts val="330"/>
              </a:spcBef>
              <a:buNone/>
              <p:prBullet>
                <a:buNone/>
              </p:prBullet>
              <a:defRPr sz="1430" cap="none"/>
            </a:pPr>
            <a:r>
              <a:t>Public:</a:t>
            </a:r>
          </a:p>
          <a:p>
            <a:pPr>
              <a:lnSpc>
                <a:spcPct val="80000"/>
              </a:lnSpc>
              <a:spcBef>
                <a:spcPts val="330"/>
              </a:spcBef>
              <a:buNone/>
              <p:prBullet>
                <a:buNone/>
              </p:prBullet>
              <a:defRPr sz="1430" cap="none"/>
            </a:pPr>
            <a:r>
              <a:t> void seeReviews()</a:t>
            </a:r>
          </a:p>
          <a:p>
            <a:pPr>
              <a:lnSpc>
                <a:spcPct val="80000"/>
              </a:lnSpc>
              <a:spcBef>
                <a:spcPts val="330"/>
              </a:spcBef>
              <a:buNone/>
              <p:prBullet>
                <a:buNone/>
              </p:prBullet>
              <a:defRPr sz="1430" cap="none"/>
            </a:pPr>
            <a:r>
              <a:t> {...} </a:t>
            </a:r>
          </a:p>
          <a:p>
            <a:pPr>
              <a:lnSpc>
                <a:spcPct val="80000"/>
              </a:lnSpc>
              <a:spcBef>
                <a:spcPts val="330"/>
              </a:spcBef>
              <a:buNone/>
              <p:prBullet>
                <a:buNone/>
              </p:prBullet>
              <a:defRPr sz="1430" cap="none"/>
            </a:pPr>
            <a:r>
              <a:t>Public:</a:t>
            </a:r>
          </a:p>
          <a:p>
            <a:pPr>
              <a:lnSpc>
                <a:spcPct val="80000"/>
              </a:lnSpc>
              <a:spcBef>
                <a:spcPts val="330"/>
              </a:spcBef>
              <a:buNone/>
              <p:prBullet>
                <a:buNone/>
              </p:prBullet>
              <a:defRPr sz="1430" cap="none"/>
            </a:pPr>
            <a:r>
              <a:t> void listenSample()</a:t>
            </a:r>
          </a:p>
          <a:p>
            <a:pPr>
              <a:lnSpc>
                <a:spcPct val="80000"/>
              </a:lnSpc>
              <a:spcBef>
                <a:spcPts val="330"/>
              </a:spcBef>
              <a:buNone/>
              <p:prBullet>
                <a:buNone/>
              </p:prBullet>
              <a:defRPr sz="1430" cap="none"/>
            </a:pPr>
            <a:r>
              <a:t> {...} </a:t>
            </a:r>
          </a:p>
          <a:p>
            <a:pPr>
              <a:lnSpc>
                <a:spcPct val="80000"/>
              </a:lnSpc>
              <a:spcBef>
                <a:spcPts val="330"/>
              </a:spcBef>
              <a:buNone/>
              <p:prBullet>
                <a:buNone/>
              </p:prBullet>
              <a:defRPr sz="1430" cap="none"/>
            </a:pPr>
            <a:r>
              <a:t>}</a:t>
            </a:r>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r>
              <a:rPr sz="3200" cap="none"/>
              <a:t>Interface Segregation Principle</a:t>
            </a:r>
            <a:endParaRPr sz="3200" cap="none"/>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buNone/>
              <p:prBullet>
                <a:buNone/>
              </p:prBullet>
            </a:pPr>
            <a:r>
              <a:t>class AudiobookUI : public BookAction</a:t>
            </a:r>
          </a:p>
          <a:p>
            <a:pPr>
              <a:buNone/>
              <p:prBullet>
                <a:buNone/>
              </p:prBullet>
            </a:pPr>
            <a:r>
              <a:t> { </a:t>
            </a:r>
          </a:p>
          <a:p>
            <a:pPr>
              <a:buNone/>
              <p:prBullet>
                <a:buNone/>
              </p:prBullet>
            </a:pPr>
            <a:r>
              <a:t>void seeReviews() </a:t>
            </a:r>
          </a:p>
          <a:p>
            <a:pPr>
              <a:buNone/>
              <p:prBullet>
                <a:buNone/>
              </p:prBullet>
            </a:pPr>
            <a:r>
              <a:t>{...} </a:t>
            </a:r>
          </a:p>
          <a:p>
            <a:pPr>
              <a:buNone/>
              <p:prBullet>
                <a:buNone/>
              </p:prBullet>
            </a:pPr>
            <a:r>
              <a:t>  void searchSecondhand() </a:t>
            </a:r>
          </a:p>
          <a:p>
            <a:pPr>
              <a:buNone/>
              <p:prBullet>
                <a:buNone/>
              </p:prBullet>
            </a:pPr>
            <a:r>
              <a:t>{...}</a:t>
            </a:r>
          </a:p>
          <a:p>
            <a:pPr>
              <a:buNone/>
              <p:prBullet>
                <a:buNone/>
              </p:prBullet>
            </a:pPr>
            <a:r>
              <a:t>void listenSample()</a:t>
            </a:r>
          </a:p>
          <a:p>
            <a:pPr>
              <a:buNone/>
              <p:prBullet>
                <a:buNone/>
              </p:prBullet>
            </a:pPr>
            <a:r>
              <a:t> {...} </a:t>
            </a:r>
          </a:p>
          <a:p>
            <a:pPr>
              <a:buNone/>
              <p:prBullet>
                <a:buNone/>
              </p:prBullet>
            </a:pPr>
            <a:r>
              <a:t>}</a:t>
            </a:r>
          </a:p>
        </p:txBody>
      </p:sp>
    </p:spTree>
  </p:cSld>
  <p:clrMapOvr>
    <a:masterClrMapping/>
  </p:clrMapOvr>
  <p:timing>
    <p:tnLst>
      <p:par>
        <p:cTn id="1" dur="indefinite" restart="never" nodeType="tmRoot"/>
      </p:par>
    </p:tnLst>
  </p:timing>
</p:sld>
</file>

<file path=ppt/slides/slide3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r>
              <a:rPr sz="3200" cap="none"/>
              <a:t>Interface Segregation Principle</a:t>
            </a:r>
            <a:endParaRPr sz="3200" cap="none"/>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buNone/>
              <p:prBullet>
                <a:buNone/>
              </p:prBullet>
            </a:pPr>
            <a:r>
              <a:rPr sz="2000" cap="none"/>
              <a:t>Class BookAction </a:t>
            </a:r>
            <a:endParaRPr sz="2000" cap="none"/>
          </a:p>
          <a:p>
            <a:pPr>
              <a:buNone/>
              <p:prBullet>
                <a:buNone/>
              </p:prBullet>
            </a:pPr>
            <a:r>
              <a:rPr sz="2000" cap="none"/>
              <a:t>{ </a:t>
            </a:r>
            <a:endParaRPr sz="2000" cap="none"/>
          </a:p>
          <a:p>
            <a:pPr>
              <a:buNone/>
              <p:prBullet>
                <a:buNone/>
              </p:prBullet>
            </a:pPr>
            <a:r>
              <a:rPr sz="2000" cap="none"/>
              <a:t>Virtual void seeReviews()=0; </a:t>
            </a:r>
            <a:endParaRPr sz="2000" cap="none"/>
          </a:p>
          <a:p>
            <a:pPr>
              <a:buNone/>
              <p:prBullet>
                <a:buNone/>
              </p:prBullet>
            </a:pPr>
            <a:r>
              <a:rPr sz="2000" cap="none"/>
              <a:t>} </a:t>
            </a:r>
            <a:endParaRPr sz="2000" cap="none"/>
          </a:p>
          <a:p>
            <a:pPr>
              <a:buNone/>
              <p:prBullet>
                <a:buNone/>
              </p:prBullet>
            </a:pPr>
            <a:r>
              <a:rPr sz="2000" cap="none"/>
              <a:t>Class  HardcoverAction : public  BookAction </a:t>
            </a:r>
            <a:endParaRPr sz="2000" cap="none"/>
          </a:p>
          <a:p>
            <a:pPr>
              <a:buNone/>
              <p:prBullet>
                <a:buNone/>
              </p:prBullet>
            </a:pPr>
            <a:r>
              <a:rPr sz="2000" cap="none"/>
              <a:t>{ </a:t>
            </a:r>
            <a:endParaRPr sz="2000" cap="none"/>
          </a:p>
          <a:p>
            <a:pPr>
              <a:buNone/>
              <p:prBullet>
                <a:buNone/>
              </p:prBullet>
            </a:pPr>
            <a:r>
              <a:rPr sz="2000" cap="none"/>
              <a:t>Virtual void searchSecondhand()=0; </a:t>
            </a:r>
            <a:endParaRPr sz="2000" cap="none"/>
          </a:p>
          <a:p>
            <a:pPr>
              <a:buNone/>
              <p:prBullet>
                <a:buNone/>
              </p:prBullet>
            </a:pPr>
            <a:r>
              <a:rPr sz="2000" cap="none"/>
              <a:t>} </a:t>
            </a:r>
            <a:endParaRPr sz="2000" cap="none"/>
          </a:p>
          <a:p>
            <a:pPr>
              <a:buNone/>
              <p:prBullet>
                <a:buNone/>
              </p:prBullet>
            </a:pPr>
            <a:r>
              <a:rPr sz="2000" cap="none"/>
              <a:t>Class AudioAction : public BookAction </a:t>
            </a:r>
            <a:endParaRPr sz="2000" cap="none"/>
          </a:p>
          <a:p>
            <a:pPr>
              <a:buNone/>
              <p:prBullet>
                <a:buNone/>
              </p:prBullet>
            </a:pPr>
            <a:r>
              <a:rPr sz="2000" cap="none"/>
              <a:t>{ </a:t>
            </a:r>
            <a:endParaRPr sz="2000" cap="none"/>
          </a:p>
          <a:p>
            <a:pPr>
              <a:buNone/>
              <p:prBullet>
                <a:buNone/>
              </p:prBullet>
            </a:pPr>
            <a:r>
              <a:rPr sz="2000" cap="none"/>
              <a:t>Virtual void listenSample()=0; </a:t>
            </a:r>
            <a:endParaRPr sz="2000" cap="none"/>
          </a:p>
          <a:p>
            <a:pPr>
              <a:buNone/>
              <p:prBullet>
                <a:buNone/>
              </p:prBullet>
            </a:pPr>
            <a:r>
              <a:rPr sz="2000" cap="none"/>
              <a:t>}</a:t>
            </a:r>
            <a:endParaRPr sz="2000" cap="none"/>
          </a:p>
          <a:p>
            <a:pPr>
              <a:buNone/>
              <p:prBullet>
                <a:buNone/>
              </p:prBullet>
            </a:pPr>
            <a:endParaRPr sz="2000" cap="none"/>
          </a:p>
          <a:p>
            <a:pPr>
              <a:buNone/>
              <p:prBullet>
                <a:buNone/>
              </p:prBullet>
            </a:pPr>
            <a:endParaRPr sz="2000" cap="none"/>
          </a:p>
        </p:txBody>
      </p:sp>
    </p:spTree>
  </p:cSld>
  <p:clrMapOvr>
    <a:masterClrMapping/>
  </p:clrMapOvr>
  <p:timing>
    <p:tnLst>
      <p:par>
        <p:cTn id="1" dur="indefinite" restart="never" nodeType="tmRoot"/>
      </p:par>
    </p:tnLst>
  </p:timing>
</p:sld>
</file>

<file path=ppt/slides/slide3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gAAAAAAAA"/>
              </a:ext>
            </a:extLst>
          </p:cNvSpPr>
          <p:nvPr>
            <p:ph type="title"/>
          </p:nvPr>
        </p:nvSpPr>
        <p:spPr/>
        <p:txBody>
          <a:bodyPr vert="horz" wrap="square" numCol="1" spcCol="215900" anchor="ctr">
            <a:prstTxWarp prst="textNoShape">
              <a:avLst/>
            </a:prstTxWarp>
          </a:bodyPr>
          <a:lstStyle/>
          <a:p>
            <a:pPr/>
            <a:r>
              <a:rPr sz="3200" cap="none"/>
              <a:t>Interface Segregation Principle</a:t>
            </a:r>
            <a:endParaRPr sz="3200" cap="none"/>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lnSpc>
                <a:spcPct val="80000"/>
              </a:lnSpc>
              <a:spcBef>
                <a:spcPts val="330"/>
              </a:spcBef>
              <a:buNone/>
              <p:prBullet>
                <a:buNone/>
              </p:prBullet>
              <a:defRPr sz="1430" cap="none"/>
            </a:pPr>
            <a:r>
              <a:t>class HardcoverUI </a:t>
            </a:r>
            <a:r>
              <a:rPr sz="1540" cap="none"/>
              <a:t>: public</a:t>
            </a:r>
            <a:r>
              <a:t> HardcoverAction</a:t>
            </a:r>
          </a:p>
          <a:p>
            <a:pPr>
              <a:lnSpc>
                <a:spcPct val="80000"/>
              </a:lnSpc>
              <a:spcBef>
                <a:spcPts val="330"/>
              </a:spcBef>
              <a:buNone/>
              <p:prBullet>
                <a:buNone/>
              </p:prBullet>
              <a:defRPr sz="1430" cap="none"/>
            </a:pPr>
            <a:r>
              <a:t> { </a:t>
            </a:r>
          </a:p>
          <a:p>
            <a:pPr>
              <a:lnSpc>
                <a:spcPct val="80000"/>
              </a:lnSpc>
              <a:spcBef>
                <a:spcPts val="330"/>
              </a:spcBef>
              <a:buNone/>
              <p:prBullet>
                <a:buNone/>
              </p:prBullet>
              <a:defRPr sz="1430" cap="none"/>
            </a:pPr>
            <a:r>
              <a:t>Public:</a:t>
            </a:r>
          </a:p>
          <a:p>
            <a:pPr>
              <a:lnSpc>
                <a:spcPct val="80000"/>
              </a:lnSpc>
              <a:spcBef>
                <a:spcPts val="330"/>
              </a:spcBef>
              <a:buNone/>
              <p:prBullet>
                <a:buNone/>
              </p:prBullet>
              <a:defRPr sz="1430" cap="none"/>
            </a:pPr>
            <a:r>
              <a:t> void seeReviews() </a:t>
            </a:r>
          </a:p>
          <a:p>
            <a:pPr>
              <a:lnSpc>
                <a:spcPct val="80000"/>
              </a:lnSpc>
              <a:spcBef>
                <a:spcPts val="330"/>
              </a:spcBef>
              <a:buNone/>
              <p:prBullet>
                <a:buNone/>
              </p:prBullet>
              <a:defRPr sz="1430" cap="none"/>
            </a:pPr>
            <a:r>
              <a:t>{...}</a:t>
            </a:r>
          </a:p>
          <a:p>
            <a:pPr>
              <a:lnSpc>
                <a:spcPct val="80000"/>
              </a:lnSpc>
              <a:spcBef>
                <a:spcPts val="330"/>
              </a:spcBef>
              <a:buNone/>
              <p:prBullet>
                <a:buNone/>
              </p:prBullet>
              <a:defRPr sz="1430" cap="none"/>
            </a:pPr>
            <a:r>
              <a:t>Public:</a:t>
            </a:r>
          </a:p>
          <a:p>
            <a:pPr>
              <a:lnSpc>
                <a:spcPct val="80000"/>
              </a:lnSpc>
              <a:spcBef>
                <a:spcPts val="330"/>
              </a:spcBef>
              <a:buNone/>
              <p:prBullet>
                <a:buNone/>
              </p:prBullet>
              <a:defRPr sz="1430" cap="none"/>
            </a:pPr>
            <a:r>
              <a:t> void searchSecondhand() </a:t>
            </a:r>
          </a:p>
          <a:p>
            <a:pPr>
              <a:lnSpc>
                <a:spcPct val="80000"/>
              </a:lnSpc>
              <a:spcBef>
                <a:spcPts val="330"/>
              </a:spcBef>
              <a:buNone/>
              <p:prBullet>
                <a:buNone/>
              </p:prBullet>
              <a:defRPr sz="1430" cap="none"/>
            </a:pPr>
            <a:r>
              <a:t>{...} </a:t>
            </a:r>
          </a:p>
          <a:p>
            <a:pPr>
              <a:lnSpc>
                <a:spcPct val="80000"/>
              </a:lnSpc>
              <a:spcBef>
                <a:spcPts val="330"/>
              </a:spcBef>
              <a:buNone/>
              <p:prBullet>
                <a:buNone/>
              </p:prBullet>
              <a:defRPr sz="1430" cap="none"/>
            </a:pPr>
            <a:r>
              <a:t>} </a:t>
            </a:r>
          </a:p>
          <a:p>
            <a:pPr>
              <a:lnSpc>
                <a:spcPct val="80000"/>
              </a:lnSpc>
              <a:spcBef>
                <a:spcPts val="330"/>
              </a:spcBef>
              <a:buNone/>
              <p:prBullet>
                <a:buNone/>
              </p:prBullet>
              <a:defRPr sz="1430" cap="none"/>
            </a:pPr>
            <a:r>
              <a:t>class AudiobookUI </a:t>
            </a:r>
            <a:r>
              <a:rPr sz="1540" cap="none"/>
              <a:t>: public</a:t>
            </a:r>
            <a:r>
              <a:t> AudioAction </a:t>
            </a:r>
          </a:p>
          <a:p>
            <a:pPr>
              <a:lnSpc>
                <a:spcPct val="80000"/>
              </a:lnSpc>
              <a:spcBef>
                <a:spcPts val="330"/>
              </a:spcBef>
              <a:buNone/>
              <p:prBullet>
                <a:buNone/>
              </p:prBullet>
              <a:defRPr sz="1430" cap="none"/>
            </a:pPr>
            <a:r>
              <a:t>{ </a:t>
            </a:r>
          </a:p>
          <a:p>
            <a:pPr>
              <a:lnSpc>
                <a:spcPct val="80000"/>
              </a:lnSpc>
              <a:spcBef>
                <a:spcPts val="330"/>
              </a:spcBef>
              <a:buNone/>
              <p:prBullet>
                <a:buNone/>
              </p:prBullet>
              <a:defRPr sz="1430" cap="none"/>
            </a:pPr>
            <a:r>
              <a:t>Public:</a:t>
            </a:r>
          </a:p>
          <a:p>
            <a:pPr>
              <a:lnSpc>
                <a:spcPct val="80000"/>
              </a:lnSpc>
              <a:spcBef>
                <a:spcPts val="330"/>
              </a:spcBef>
              <a:buNone/>
              <p:prBullet>
                <a:buNone/>
              </p:prBullet>
              <a:defRPr sz="1430" cap="none"/>
            </a:pPr>
            <a:r>
              <a:t> void seeReviews()</a:t>
            </a:r>
          </a:p>
          <a:p>
            <a:pPr>
              <a:lnSpc>
                <a:spcPct val="80000"/>
              </a:lnSpc>
              <a:spcBef>
                <a:spcPts val="330"/>
              </a:spcBef>
              <a:buNone/>
              <p:prBullet>
                <a:buNone/>
              </p:prBullet>
              <a:defRPr sz="1430" cap="none"/>
            </a:pPr>
            <a:r>
              <a:t> {...} </a:t>
            </a:r>
          </a:p>
          <a:p>
            <a:pPr>
              <a:lnSpc>
                <a:spcPct val="80000"/>
              </a:lnSpc>
              <a:spcBef>
                <a:spcPts val="330"/>
              </a:spcBef>
              <a:buNone/>
              <p:prBullet>
                <a:buNone/>
              </p:prBullet>
              <a:defRPr sz="1430" cap="none"/>
            </a:pPr>
            <a:r>
              <a:t>Public:</a:t>
            </a:r>
          </a:p>
          <a:p>
            <a:pPr>
              <a:lnSpc>
                <a:spcPct val="80000"/>
              </a:lnSpc>
              <a:spcBef>
                <a:spcPts val="330"/>
              </a:spcBef>
              <a:buNone/>
              <p:prBullet>
                <a:buNone/>
              </p:prBullet>
              <a:defRPr sz="1430" cap="none"/>
            </a:pPr>
            <a:r>
              <a:t> void listenSample()</a:t>
            </a:r>
          </a:p>
          <a:p>
            <a:pPr>
              <a:lnSpc>
                <a:spcPct val="80000"/>
              </a:lnSpc>
              <a:spcBef>
                <a:spcPts val="330"/>
              </a:spcBef>
              <a:buNone/>
              <p:prBullet>
                <a:buNone/>
              </p:prBullet>
              <a:defRPr sz="1430" cap="none"/>
            </a:pPr>
            <a:r>
              <a:t> {...} </a:t>
            </a:r>
          </a:p>
          <a:p>
            <a:pPr>
              <a:lnSpc>
                <a:spcPct val="80000"/>
              </a:lnSpc>
              <a:spcBef>
                <a:spcPts val="330"/>
              </a:spcBef>
              <a:buNone/>
              <p:prBullet>
                <a:buNone/>
              </p:prBullet>
              <a:defRPr sz="1430" cap="none"/>
            </a:pPr>
            <a:r>
              <a:t>}</a:t>
            </a:r>
          </a:p>
        </p:txBody>
      </p:sp>
    </p:spTree>
  </p:cSld>
  <p:clrMapOvr>
    <a:masterClrMapping/>
  </p:clrMapOvr>
  <p:timing>
    <p:tnLst>
      <p:par>
        <p:cTn id="1" dur="indefinite" restart="never" nodeType="tmRoot"/>
      </p:par>
    </p:tnLst>
  </p:timing>
</p:sld>
</file>

<file path=ppt/slides/slide3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4"/>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DIP</a:t>
            </a:r>
          </a:p>
        </p:txBody>
      </p:sp>
      <p:sp>
        <p:nvSpPr>
          <p:cNvPr id="3" name="Rectangle 5"/>
          <p:cNvSpPr>
            <a:extLst>
              <a:ext uri="smNativeData">
                <pr:smNativeData xmlns:pr="smNativeData" xmlns="smNativeData" val="SMDATA_15_M7hCZx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gICAA8zMzADAwP8Af39/AAAAAAAAAAAAAAAAAAAAAAAAAAAAIQAAABgAAAAUAAAAsAQAAGAJAABwNQAA6SYAABAgAAAmAAAACAAAAP//////////"/>
              </a:ext>
            </a:extLst>
          </p:cNvSpPr>
          <p:nvPr/>
        </p:nvSpPr>
        <p:spPr>
          <a:xfrm>
            <a:off x="762000" y="1524000"/>
            <a:ext cx="7924800" cy="4801235"/>
          </a:xfrm>
          <a:prstGeom prst="rect">
            <a:avLst/>
          </a:prstGeom>
          <a:noFill/>
          <a:ln>
            <a:noFill/>
          </a:ln>
          <a:effectLst/>
        </p:spPr>
        <p:txBody>
          <a:bodyPr vert="horz" wrap="square" lIns="91440" tIns="45720" rIns="91440" bIns="45720" numCol="1" spcCol="215900" anchor="t"/>
          <a:lstStyle/>
          <a:p>
            <a:pPr>
              <a:defRPr lang="en-us"/>
            </a:pPr>
            <a:r>
              <a:t>The Dependency Inversion Principle is the fifth SOLID design principle represented by the last “D” and introduced by Robert C Martin</a:t>
            </a:r>
            <a:endParaRPr lang="en-us" b="1" i="1" cap="none"/>
          </a:p>
          <a:p>
            <a:pPr>
              <a:defRPr lang="en-us"/>
            </a:pPr>
            <a:endParaRPr lang="en-us" b="1" i="1" cap="none"/>
          </a:p>
          <a:p>
            <a:pPr>
              <a:defRPr lang="en-us"/>
            </a:pPr>
            <a:endParaRPr lang="en-us" b="1" i="1" cap="none"/>
          </a:p>
          <a:p>
            <a:pPr>
              <a:defRPr lang="en-us"/>
            </a:pPr>
            <a:r>
              <a:rPr lang="en-us" b="1" i="1" cap="none"/>
              <a:t>HIGH LEVEL MODULES SHOULD NOT DEPEND UPON LOW LEVEL MODULES. BOTH SHOULD DEPEND UPON ABSTRACTIONS.</a:t>
            </a:r>
            <a:endParaRPr lang="en-us" b="1" i="1" cap="none"/>
          </a:p>
          <a:p>
            <a:pPr>
              <a:defRPr lang="en-us"/>
            </a:pPr>
            <a:endParaRPr lang="en-us" b="1" i="1" cap="none"/>
          </a:p>
          <a:p>
            <a:pPr>
              <a:defRPr lang="en-us"/>
            </a:pPr>
            <a:endParaRPr lang="en-us" b="1" i="1" cap="none"/>
          </a:p>
          <a:p>
            <a:pPr>
              <a:defRPr lang="en-us"/>
            </a:pPr>
            <a:endParaRPr lang="en-us" b="1" i="1" cap="none"/>
          </a:p>
          <a:p>
            <a:pPr>
              <a:defRPr lang="en-us"/>
            </a:pPr>
            <a:endParaRPr lang="en-us" b="1" i="1" cap="none"/>
          </a:p>
          <a:p>
            <a:pPr>
              <a:defRPr lang="en-us"/>
            </a:pPr>
            <a:endParaRPr lang="en-us" b="1" i="1" cap="none"/>
          </a:p>
          <a:p>
            <a:pPr>
              <a:defRPr lang="en-us"/>
            </a:pPr>
            <a:endParaRPr lang="en-us" b="1" i="1" cap="none"/>
          </a:p>
          <a:p>
            <a:pPr>
              <a:defRPr lang="en-us"/>
            </a:pPr>
            <a:endParaRPr lang="en-us" b="1" i="1" cap="none"/>
          </a:p>
          <a:p>
            <a:pPr>
              <a:defRPr lang="en-us"/>
            </a:pPr>
            <a:endParaRPr lang="en-us" b="1" i="1" cap="none"/>
          </a:p>
          <a:p>
            <a:pPr>
              <a:defRPr lang="en-us"/>
            </a:pPr>
            <a:endParaRPr lang="en-us" b="1" i="1" cap="none"/>
          </a:p>
          <a:p>
            <a:pPr>
              <a:defRPr lang="en-us"/>
            </a:pPr>
            <a:endParaRPr lang="en-us" b="1" i="1" cap="none"/>
          </a:p>
          <a:p>
            <a:pPr>
              <a:defRPr lang="en-us"/>
            </a:pPr>
          </a:p>
        </p:txBody>
      </p:sp>
    </p:spTree>
  </p:cSld>
  <p:clrMapOvr>
    <a:masterClrMapping/>
  </p:clrMapOvr>
  <p:timing>
    <p:tnLst>
      <p:par>
        <p:cTn id="1" dur="indefinite" restart="never" nodeType="tmRoot"/>
      </p:par>
    </p:tnLst>
  </p:timing>
</p:sld>
</file>

<file path=ppt/slides/slide3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DIP</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gAAAAAAAA"/>
              </a:ext>
            </a:extLst>
          </p:cNvSpPr>
          <p:nvPr>
            <p:ph type="body" idx="1"/>
          </p:nvPr>
        </p:nvSpPr>
        <p:spPr/>
        <p:txBody>
          <a:bodyPr vert="horz" wrap="square" numCol="1" spcCol="215900" anchor="t">
            <a:prstTxWarp prst="textNoShape">
              <a:avLst/>
            </a:prstTxWarp>
          </a:bodyPr>
          <a:lstStyle/>
          <a:p>
            <a:pPr>
              <a:lnSpc>
                <a:spcPct val="80000"/>
              </a:lnSpc>
              <a:spcBef>
                <a:spcPts val="460"/>
              </a:spcBef>
              <a:buNone/>
              <p:prBullet>
                <a:buNone/>
              </p:prBullet>
              <a:defRPr sz="2000" cap="none"/>
            </a:pPr>
            <a:r>
              <a:t>class Book</a:t>
            </a:r>
          </a:p>
          <a:p>
            <a:pPr>
              <a:lnSpc>
                <a:spcPct val="80000"/>
              </a:lnSpc>
              <a:spcBef>
                <a:spcPts val="460"/>
              </a:spcBef>
              <a:buNone/>
              <p:prBullet>
                <a:buNone/>
              </p:prBullet>
              <a:defRPr sz="2000" cap="none"/>
            </a:pPr>
            <a:r>
              <a:t> { </a:t>
            </a:r>
          </a:p>
          <a:p>
            <a:pPr>
              <a:lnSpc>
                <a:spcPct val="80000"/>
              </a:lnSpc>
              <a:spcBef>
                <a:spcPts val="460"/>
              </a:spcBef>
              <a:buNone/>
              <p:prBullet>
                <a:buNone/>
              </p:prBullet>
              <a:defRPr sz="2000" cap="none"/>
            </a:pPr>
            <a:r>
              <a:t>void seeReviews()</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void readSample()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class Shelf </a:t>
            </a:r>
          </a:p>
          <a:p>
            <a:pPr>
              <a:lnSpc>
                <a:spcPct val="80000"/>
              </a:lnSpc>
              <a:spcBef>
                <a:spcPts val="460"/>
              </a:spcBef>
              <a:buNone/>
              <p:prBullet>
                <a:buNone/>
              </p:prBullet>
              <a:defRPr sz="2000" cap="none"/>
            </a:pPr>
            <a:r>
              <a:t>{ </a:t>
            </a:r>
          </a:p>
          <a:p>
            <a:pPr>
              <a:lnSpc>
                <a:spcPct val="80000"/>
              </a:lnSpc>
              <a:spcBef>
                <a:spcPts val="460"/>
              </a:spcBef>
              <a:buNone/>
              <p:prBullet>
                <a:buNone/>
              </p:prBullet>
              <a:defRPr sz="2000" cap="none"/>
            </a:pPr>
            <a:r>
              <a:t>Book book;</a:t>
            </a:r>
          </a:p>
          <a:p>
            <a:pPr>
              <a:lnSpc>
                <a:spcPct val="80000"/>
              </a:lnSpc>
              <a:spcBef>
                <a:spcPts val="460"/>
              </a:spcBef>
              <a:buNone/>
              <p:prBullet>
                <a:buNone/>
              </p:prBullet>
              <a:defRPr sz="2000" cap="none"/>
            </a:pPr>
            <a:r>
              <a:t>void addBook(Book book)</a:t>
            </a:r>
          </a:p>
          <a:p>
            <a:pPr>
              <a:lnSpc>
                <a:spcPct val="80000"/>
              </a:lnSpc>
              <a:spcBef>
                <a:spcPts val="460"/>
              </a:spcBef>
              <a:buNone/>
              <p:prBullet>
                <a:buNone/>
              </p:prBullet>
              <a:defRPr sz="2000" cap="none"/>
            </a:pPr>
            <a:r>
              <a:t> {...} </a:t>
            </a:r>
          </a:p>
          <a:p>
            <a:pPr>
              <a:lnSpc>
                <a:spcPct val="80000"/>
              </a:lnSpc>
              <a:spcBef>
                <a:spcPts val="460"/>
              </a:spcBef>
              <a:buNone/>
              <p:prBullet>
                <a:buNone/>
              </p:prBullet>
              <a:defRPr sz="2000" cap="none"/>
            </a:pPr>
            <a:r>
              <a:t>void customizeShelf() </a:t>
            </a:r>
          </a:p>
          <a:p>
            <a:pPr>
              <a:lnSpc>
                <a:spcPct val="80000"/>
              </a:lnSpc>
              <a:spcBef>
                <a:spcPts val="460"/>
              </a:spcBef>
              <a:buNone/>
              <p:prBullet>
                <a:buNone/>
              </p:prBullet>
              <a:defRPr sz="2000" cap="none"/>
            </a:pPr>
            <a:r>
              <a:t>{...}</a:t>
            </a:r>
          </a:p>
          <a:p>
            <a:pPr>
              <a:lnSpc>
                <a:spcPct val="80000"/>
              </a:lnSpc>
              <a:spcBef>
                <a:spcPts val="460"/>
              </a:spcBef>
              <a:buNone/>
              <p:prBullet>
                <a:buNone/>
              </p:prBullet>
              <a:defRPr sz="2000" cap="none"/>
            </a:pPr>
            <a:r>
              <a:t> }</a:t>
            </a:r>
          </a:p>
        </p:txBody>
      </p:sp>
    </p:spTree>
  </p:cSld>
  <p:clrMapOvr>
    <a:masterClrMapping/>
  </p:clrMapOvr>
  <p:timing>
    <p:tnLst>
      <p:par>
        <p:cTn id="1" dur="indefinite" restart="never" nodeType="tmRoot"/>
      </p:par>
    </p:tnLst>
  </p:timing>
</p:sld>
</file>

<file path=ppt/slides/slide3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DIP</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AAAAAAAAA"/>
              </a:ext>
            </a:extLst>
          </p:cNvSpPr>
          <p:nvPr>
            <p:ph type="body" idx="1"/>
          </p:nvPr>
        </p:nvSpPr>
        <p:spPr/>
        <p:txBody>
          <a:bodyPr/>
          <a:lstStyle/>
          <a:p>
            <a:pPr>
              <a:buNone/>
              <p:prBullet>
                <a:buNone/>
              </p:prBullet>
            </a:pPr>
            <a:r>
              <a:t>class DVD </a:t>
            </a:r>
          </a:p>
          <a:p>
            <a:pPr>
              <a:buNone/>
              <p:prBullet>
                <a:buNone/>
              </p:prBullet>
            </a:pPr>
            <a:r>
              <a:t>{ </a:t>
            </a:r>
          </a:p>
          <a:p>
            <a:pPr>
              <a:buNone/>
              <p:prBullet>
                <a:buNone/>
              </p:prBullet>
            </a:pPr>
            <a:r>
              <a:t>void seeReviews() </a:t>
            </a:r>
          </a:p>
          <a:p>
            <a:pPr>
              <a:buNone/>
              <p:prBullet>
                <a:buNone/>
              </p:prBullet>
            </a:pPr>
            <a:r>
              <a:t>{...} </a:t>
            </a:r>
          </a:p>
          <a:p>
            <a:pPr>
              <a:buNone/>
              <p:prBullet>
                <a:buNone/>
              </p:prBullet>
            </a:pPr>
            <a:r>
              <a:t>void readSample() </a:t>
            </a:r>
          </a:p>
          <a:p>
            <a:pPr>
              <a:buNone/>
              <p:prBullet>
                <a:buNone/>
              </p:prBullet>
            </a:pPr>
            <a:r>
              <a:t>{...} </a:t>
            </a:r>
          </a:p>
          <a:p>
            <a:pPr>
              <a:buNone/>
              <p:prBullet>
                <a:buNone/>
              </p:prBullet>
            </a:pPr>
            <a:r>
              <a:t>}</a:t>
            </a:r>
          </a:p>
        </p:txBody>
      </p:sp>
    </p:spTree>
  </p:cSld>
  <p:clrMapOvr>
    <a:masterClrMapping/>
  </p:clrMapOvr>
  <p:timing>
    <p:tnLst>
      <p:par>
        <p:cTn id="1" dur="indefinite" restart="never" nodeType="tmRoot"/>
      </p:par>
    </p:tnLst>
  </p:timing>
</p:sld>
</file>

<file path=ppt/slides/slide3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DIP</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CoGwAAsCUAABAAAAAmAAAACAAAAAEgAAAAAAAA"/>
              </a:ext>
            </a:extLst>
          </p:cNvSpPr>
          <p:nvPr>
            <p:ph type="body" idx="1"/>
          </p:nvPr>
        </p:nvSpPr>
        <p:spPr>
          <a:xfrm>
            <a:off x="457200" y="1600200"/>
            <a:ext cx="4038600" cy="4526280"/>
          </a:xfrm>
        </p:spPr>
        <p:txBody>
          <a:bodyPr vert="horz" wrap="square" numCol="1" spcCol="215900" anchor="t">
            <a:prstTxWarp prst="textNoShape">
              <a:avLst/>
            </a:prstTxWarp>
          </a:bodyPr>
          <a:lstStyle/>
          <a:p>
            <a:pPr>
              <a:lnSpc>
                <a:spcPct val="80000"/>
              </a:lnSpc>
              <a:spcBef>
                <a:spcPts val="420"/>
              </a:spcBef>
              <a:buNone/>
              <p:prBullet>
                <a:buNone/>
              </p:prBullet>
              <a:defRPr sz="1960" cap="none"/>
            </a:pPr>
            <a:r>
              <a:t>Class Product </a:t>
            </a:r>
          </a:p>
          <a:p>
            <a:pPr>
              <a:lnSpc>
                <a:spcPct val="80000"/>
              </a:lnSpc>
              <a:spcBef>
                <a:spcPts val="420"/>
              </a:spcBef>
              <a:buNone/>
              <p:prBullet>
                <a:buNone/>
              </p:prBullet>
              <a:defRPr sz="1960" cap="none"/>
            </a:pPr>
            <a:r>
              <a:t>{ </a:t>
            </a:r>
          </a:p>
          <a:p>
            <a:pPr>
              <a:lnSpc>
                <a:spcPct val="80000"/>
              </a:lnSpc>
              <a:spcBef>
                <a:spcPts val="420"/>
              </a:spcBef>
              <a:buNone/>
              <p:prBullet>
                <a:buNone/>
              </p:prBullet>
              <a:defRPr sz="1960" cap="none"/>
            </a:pPr>
            <a:r>
              <a:t>Virtual void seeReviews()=0; </a:t>
            </a:r>
          </a:p>
          <a:p>
            <a:pPr>
              <a:lnSpc>
                <a:spcPct val="80000"/>
              </a:lnSpc>
              <a:spcBef>
                <a:spcPts val="420"/>
              </a:spcBef>
              <a:buNone/>
              <p:prBullet>
                <a:buNone/>
              </p:prBullet>
              <a:defRPr sz="1960" cap="none"/>
            </a:pPr>
            <a:r>
              <a:t>Virtual void getSample()=0; </a:t>
            </a:r>
          </a:p>
          <a:p>
            <a:pPr>
              <a:lnSpc>
                <a:spcPct val="80000"/>
              </a:lnSpc>
              <a:spcBef>
                <a:spcPts val="420"/>
              </a:spcBef>
              <a:buNone/>
              <p:prBullet>
                <a:buNone/>
              </p:prBullet>
              <a:defRPr sz="1960" cap="none"/>
            </a:pPr>
            <a:r>
              <a:t>} </a:t>
            </a:r>
          </a:p>
          <a:p>
            <a:pPr>
              <a:lnSpc>
                <a:spcPct val="80000"/>
              </a:lnSpc>
              <a:spcBef>
                <a:spcPts val="420"/>
              </a:spcBef>
              <a:buNone/>
              <p:prBullet>
                <a:buNone/>
              </p:prBullet>
              <a:defRPr sz="1960" cap="none"/>
            </a:pPr>
            <a:r>
              <a:t>class Book : public Product </a:t>
            </a:r>
          </a:p>
          <a:p>
            <a:pPr>
              <a:lnSpc>
                <a:spcPct val="80000"/>
              </a:lnSpc>
              <a:spcBef>
                <a:spcPts val="420"/>
              </a:spcBef>
              <a:buNone/>
              <p:prBullet>
                <a:buNone/>
              </p:prBullet>
              <a:defRPr sz="1960" cap="none"/>
            </a:pPr>
            <a:r>
              <a:t>{ </a:t>
            </a:r>
          </a:p>
          <a:p>
            <a:pPr>
              <a:lnSpc>
                <a:spcPct val="80000"/>
              </a:lnSpc>
              <a:spcBef>
                <a:spcPts val="420"/>
              </a:spcBef>
              <a:buNone/>
              <p:prBullet>
                <a:buNone/>
              </p:prBullet>
              <a:defRPr sz="1960" cap="none"/>
            </a:pPr>
            <a:r>
              <a:t>void seeReviews() </a:t>
            </a:r>
          </a:p>
          <a:p>
            <a:pPr>
              <a:lnSpc>
                <a:spcPct val="80000"/>
              </a:lnSpc>
              <a:spcBef>
                <a:spcPts val="420"/>
              </a:spcBef>
              <a:buNone/>
              <p:prBullet>
                <a:buNone/>
              </p:prBullet>
              <a:defRPr sz="1960" cap="none"/>
            </a:pPr>
            <a:r>
              <a:t>{...} </a:t>
            </a:r>
          </a:p>
          <a:p>
            <a:pPr>
              <a:lnSpc>
                <a:spcPct val="80000"/>
              </a:lnSpc>
              <a:spcBef>
                <a:spcPts val="420"/>
              </a:spcBef>
              <a:buNone/>
              <p:prBullet>
                <a:buNone/>
              </p:prBullet>
              <a:defRPr sz="1960" cap="none"/>
            </a:pPr>
            <a:r>
              <a:t>void getSample() </a:t>
            </a:r>
          </a:p>
          <a:p>
            <a:pPr>
              <a:lnSpc>
                <a:spcPct val="80000"/>
              </a:lnSpc>
              <a:spcBef>
                <a:spcPts val="420"/>
              </a:spcBef>
              <a:buNone/>
              <p:prBullet>
                <a:buNone/>
              </p:prBullet>
              <a:defRPr sz="1960" cap="none"/>
            </a:pPr>
            <a:r>
              <a:t>{...} </a:t>
            </a:r>
          </a:p>
          <a:p>
            <a:pPr>
              <a:lnSpc>
                <a:spcPct val="80000"/>
              </a:lnSpc>
              <a:spcBef>
                <a:spcPts val="420"/>
              </a:spcBef>
              <a:buNone/>
              <p:prBullet>
                <a:buNone/>
              </p:prBullet>
              <a:defRPr sz="1960" cap="none"/>
            </a:pPr>
            <a:r>
              <a:t>} </a:t>
            </a:r>
          </a:p>
        </p:txBody>
      </p:sp>
      <p:sp>
        <p:nvSpPr>
          <p:cNvPr id="4" name="Content Placeholder 6"/>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mBwAANgJAABwNQAAsCUAABAAAAAmAAAACAAAAAEgAAAAAAAA"/>
              </a:ext>
            </a:extLst>
          </p:cNvSpPr>
          <p:nvPr>
            <p:ph type="body" idx="2"/>
          </p:nvPr>
        </p:nvSpPr>
        <p:spPr>
          <a:xfrm>
            <a:off x="4648200" y="1600200"/>
            <a:ext cx="4038600" cy="4526280"/>
          </a:xfrm>
        </p:spPr>
        <p:txBody>
          <a:bodyPr vert="horz" wrap="square" numCol="1" spcCol="215900" anchor="t">
            <a:prstTxWarp prst="textNoShape">
              <a:avLst/>
            </a:prstTxWarp>
          </a:bodyPr>
          <a:lstStyle/>
          <a:p>
            <a:pPr>
              <a:lnSpc>
                <a:spcPct val="80000"/>
              </a:lnSpc>
              <a:spcBef>
                <a:spcPts val="420"/>
              </a:spcBef>
              <a:buNone/>
              <p:prBullet>
                <a:buNone/>
              </p:prBullet>
              <a:defRPr sz="1960" cap="none"/>
            </a:pPr>
            <a:r>
              <a:t>class DVD  : public Product </a:t>
            </a:r>
          </a:p>
          <a:p>
            <a:pPr>
              <a:lnSpc>
                <a:spcPct val="80000"/>
              </a:lnSpc>
              <a:spcBef>
                <a:spcPts val="420"/>
              </a:spcBef>
              <a:buNone/>
              <p:prBullet>
                <a:buNone/>
              </p:prBullet>
              <a:defRPr sz="1960" cap="none"/>
            </a:pPr>
            <a:r>
              <a:t>{ </a:t>
            </a:r>
          </a:p>
          <a:p>
            <a:pPr>
              <a:lnSpc>
                <a:spcPct val="80000"/>
              </a:lnSpc>
              <a:spcBef>
                <a:spcPts val="420"/>
              </a:spcBef>
              <a:buNone/>
              <p:prBullet>
                <a:buNone/>
              </p:prBullet>
              <a:defRPr sz="1960" cap="none"/>
            </a:pPr>
            <a:r>
              <a:t>public void seeReviews() </a:t>
            </a:r>
          </a:p>
          <a:p>
            <a:pPr>
              <a:lnSpc>
                <a:spcPct val="80000"/>
              </a:lnSpc>
              <a:spcBef>
                <a:spcPts val="420"/>
              </a:spcBef>
              <a:buNone/>
              <p:prBullet>
                <a:buNone/>
              </p:prBullet>
              <a:defRPr sz="1960" cap="none"/>
            </a:pPr>
            <a:r>
              <a:t>{...} </a:t>
            </a:r>
          </a:p>
          <a:p>
            <a:pPr>
              <a:lnSpc>
                <a:spcPct val="80000"/>
              </a:lnSpc>
              <a:spcBef>
                <a:spcPts val="420"/>
              </a:spcBef>
              <a:buNone/>
              <p:prBullet>
                <a:buNone/>
              </p:prBullet>
              <a:defRPr sz="1960" cap="none"/>
            </a:pPr>
            <a:r>
              <a:t>public void getSample() </a:t>
            </a:r>
          </a:p>
          <a:p>
            <a:pPr>
              <a:lnSpc>
                <a:spcPct val="80000"/>
              </a:lnSpc>
              <a:spcBef>
                <a:spcPts val="420"/>
              </a:spcBef>
              <a:buNone/>
              <p:prBullet>
                <a:buNone/>
              </p:prBullet>
              <a:defRPr sz="1960" cap="none"/>
            </a:pPr>
            <a:r>
              <a:t>{...} </a:t>
            </a:r>
          </a:p>
          <a:p>
            <a:pPr>
              <a:lnSpc>
                <a:spcPct val="80000"/>
              </a:lnSpc>
              <a:spcBef>
                <a:spcPts val="420"/>
              </a:spcBef>
              <a:buNone/>
              <p:prBullet>
                <a:buNone/>
              </p:prBullet>
              <a:defRPr sz="1960" cap="none"/>
            </a:pPr>
            <a:r>
              <a:t>}</a:t>
            </a:r>
          </a:p>
          <a:p>
            <a:pPr>
              <a:lnSpc>
                <a:spcPct val="80000"/>
              </a:lnSpc>
              <a:spcBef>
                <a:spcPts val="420"/>
              </a:spcBef>
              <a:buNone/>
              <p:prBullet>
                <a:buNone/>
              </p:prBullet>
              <a:defRPr sz="1960" cap="none"/>
            </a:pPr>
          </a:p>
        </p:txBody>
      </p:sp>
    </p:spTree>
  </p:cSld>
  <p:clrMapOvr>
    <a:masterClrMapping/>
  </p:clrMapOvr>
  <p:timing>
    <p:tnLst>
      <p:par>
        <p:cTn id="1" dur="indefinite" restart="never" nodeType="tmRoot"/>
      </p:par>
    </p:tnLst>
  </p:timing>
</p:sld>
</file>

<file path=ppt/slides/slide3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4"/>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AAAAAAmAAAACAAAAAEAAAAAAAAA"/>
              </a:ext>
            </a:extLst>
          </p:cNvSpPr>
          <p:nvPr>
            <p:ph type="title"/>
          </p:nvPr>
        </p:nvSpPr>
        <p:spPr>
          <a:xfrm>
            <a:off x="457200" y="274320"/>
            <a:ext cx="8229600" cy="1143000"/>
          </a:xfrm>
        </p:spPr>
        <p:txBody>
          <a:bodyPr/>
          <a:lstStyle/>
          <a:p>
            <a:pPr/>
            <a:r>
              <a:t>DIP</a:t>
            </a:r>
          </a:p>
        </p:txBody>
      </p:sp>
      <p:sp>
        <p:nvSpPr>
          <p:cNvPr id="3" name="Content Placeholder 5"/>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wNQAAsCUAABAAAAAmAAAACAAAAAAAAAAAAAAA"/>
              </a:ext>
            </a:extLst>
          </p:cNvSpPr>
          <p:nvPr>
            <p:ph type="body" idx="1"/>
          </p:nvPr>
        </p:nvSpPr>
        <p:spPr/>
        <p:txBody>
          <a:bodyPr/>
          <a:lstStyle/>
          <a:p>
            <a:pPr>
              <a:buNone/>
              <p:prBullet>
                <a:buNone/>
              </p:prBullet>
            </a:pPr>
            <a:r>
              <a:t>class Shelf </a:t>
            </a:r>
          </a:p>
          <a:p>
            <a:pPr>
              <a:buNone/>
              <p:prBullet>
                <a:buNone/>
              </p:prBullet>
            </a:pPr>
            <a:r>
              <a:t>{ </a:t>
            </a:r>
          </a:p>
          <a:p>
            <a:pPr>
              <a:buNone/>
              <p:prBullet>
                <a:buNone/>
              </p:prBullet>
            </a:pPr>
            <a:r>
              <a:t>Product product; </a:t>
            </a:r>
          </a:p>
          <a:p>
            <a:pPr>
              <a:buNone/>
              <p:prBullet>
                <a:buNone/>
              </p:prBullet>
            </a:pPr>
            <a:r>
              <a:t>void addProduct(Product &amp;product)</a:t>
            </a:r>
          </a:p>
          <a:p>
            <a:pPr>
              <a:buNone/>
              <p:prBullet>
                <a:buNone/>
              </p:prBullet>
            </a:pPr>
            <a:r>
              <a:t> {...} </a:t>
            </a:r>
          </a:p>
          <a:p>
            <a:pPr>
              <a:buNone/>
              <p:prBullet>
                <a:buNone/>
              </p:prBullet>
            </a:pPr>
            <a:r>
              <a:t>void customizeShelf() </a:t>
            </a:r>
          </a:p>
          <a:p>
            <a:pPr>
              <a:buNone/>
              <p:prBullet>
                <a:buNone/>
              </p:prBullet>
            </a:pPr>
            <a:r>
              <a:t>{...} </a:t>
            </a:r>
          </a:p>
          <a:p>
            <a:pPr>
              <a:buNone/>
              <p:prBullet>
                <a:buNone/>
              </p:prBullet>
            </a:pPr>
            <a:r>
              <a:t>}</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Single Responsibility</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YLwAA2CcAAAAAAAAmAAAACAAAAAEgAAAAAAAA"/>
              </a:ext>
            </a:extLst>
          </p:cNvSpPr>
          <p:nvPr>
            <p:ph type="body" idx="1"/>
          </p:nvPr>
        </p:nvSpPr>
        <p:spPr>
          <a:xfrm>
            <a:off x="457200" y="1600200"/>
            <a:ext cx="7239000" cy="4876800"/>
          </a:xfrm>
        </p:spPr>
        <p:txBody>
          <a:bodyPr vert="horz" wrap="square" numCol="1" spcCol="215900" anchor="t">
            <a:prstTxWarp prst="textNoShape">
              <a:avLst/>
            </a:prstTxWarp>
          </a:bodyPr>
          <a:lstStyle/>
          <a:p>
            <a:pPr>
              <a:lnSpc>
                <a:spcPct val="80000"/>
              </a:lnSpc>
              <a:spcBef>
                <a:spcPts val="240"/>
              </a:spcBef>
              <a:buNone/>
              <p:prBullet>
                <a:buNone/>
              </p:prBullet>
              <a:defRPr sz="2200" cap="none"/>
            </a:pPr>
            <a:r>
              <a:t>class Customer {</a:t>
            </a:r>
          </a:p>
          <a:p>
            <a:pPr>
              <a:lnSpc>
                <a:spcPct val="80000"/>
              </a:lnSpc>
              <a:spcBef>
                <a:spcPts val="240"/>
              </a:spcBef>
              <a:buNone/>
              <p:prBullet>
                <a:buNone/>
              </p:prBullet>
              <a:defRPr sz="2200" cap="none"/>
            </a:pPr>
            <a:r>
              <a:t>private:</a:t>
            </a:r>
          </a:p>
          <a:p>
            <a:pPr>
              <a:lnSpc>
                <a:spcPct val="80000"/>
              </a:lnSpc>
              <a:spcBef>
                <a:spcPts val="240"/>
              </a:spcBef>
              <a:buNone/>
              <p:prBullet>
                <a:buNone/>
              </p:prBullet>
              <a:defRPr sz="2200" cap="none"/>
            </a:pPr>
            <a:r>
              <a:t>  string name;</a:t>
            </a:r>
          </a:p>
          <a:p>
            <a:pPr>
              <a:lnSpc>
                <a:spcPct val="80000"/>
              </a:lnSpc>
              <a:spcBef>
                <a:spcPts val="240"/>
              </a:spcBef>
              <a:buNone/>
              <p:prBullet>
                <a:buNone/>
              </p:prBullet>
              <a:defRPr sz="2200" cap="none"/>
            </a:pPr>
            <a:r>
              <a:t>  int id;</a:t>
            </a:r>
          </a:p>
          <a:p>
            <a:pPr>
              <a:lnSpc>
                <a:spcPct val="80000"/>
              </a:lnSpc>
              <a:spcBef>
                <a:spcPts val="240"/>
              </a:spcBef>
              <a:buNone/>
              <p:prBullet>
                <a:buNone/>
              </p:prBullet>
              <a:defRPr sz="2200" cap="none"/>
            </a:pPr>
            <a:r>
              <a:t>  vector&lt;Item&gt; items;</a:t>
            </a:r>
          </a:p>
          <a:p>
            <a:pPr>
              <a:lnSpc>
                <a:spcPct val="80000"/>
              </a:lnSpc>
              <a:spcBef>
                <a:spcPts val="240"/>
              </a:spcBef>
              <a:buNone/>
              <p:prBullet>
                <a:buNone/>
              </p:prBullet>
              <a:defRPr sz="2200" cap="none"/>
            </a:pPr>
            <a:r>
              <a:t>  float totalAmount;</a:t>
            </a:r>
          </a:p>
          <a:p>
            <a:pPr>
              <a:lnSpc>
                <a:spcPct val="80000"/>
              </a:lnSpc>
              <a:spcBef>
                <a:spcPts val="240"/>
              </a:spcBef>
              <a:buNone/>
              <p:prBullet>
                <a:buNone/>
              </p:prBullet>
              <a:defRPr sz="2200" cap="none"/>
            </a:pPr>
            <a:r>
              <a:t>public:</a:t>
            </a:r>
          </a:p>
          <a:p>
            <a:pPr>
              <a:lnSpc>
                <a:spcPct val="80000"/>
              </a:lnSpc>
              <a:spcBef>
                <a:spcPts val="240"/>
              </a:spcBef>
              <a:buNone/>
              <p:prBullet>
                <a:buNone/>
              </p:prBullet>
              <a:defRPr sz="2200" cap="none"/>
            </a:pPr>
            <a:r>
              <a:t>  void setName(string name);</a:t>
            </a:r>
          </a:p>
          <a:p>
            <a:pPr>
              <a:lnSpc>
                <a:spcPct val="80000"/>
              </a:lnSpc>
              <a:spcBef>
                <a:spcPts val="240"/>
              </a:spcBef>
              <a:buNone/>
              <p:prBullet>
                <a:buNone/>
              </p:prBullet>
              <a:defRPr sz="2200" cap="none"/>
            </a:pPr>
            <a:r>
              <a:t>  string getName();</a:t>
            </a:r>
          </a:p>
          <a:p>
            <a:pPr>
              <a:lnSpc>
                <a:spcPct val="80000"/>
              </a:lnSpc>
              <a:spcBef>
                <a:spcPts val="240"/>
              </a:spcBef>
              <a:buNone/>
              <p:prBullet>
                <a:buNone/>
              </p:prBullet>
              <a:defRPr sz="2200" cap="none"/>
            </a:pPr>
            <a:r>
              <a:t>  void setId(int id);</a:t>
            </a:r>
          </a:p>
          <a:p>
            <a:pPr>
              <a:lnSpc>
                <a:spcPct val="80000"/>
              </a:lnSpc>
              <a:spcBef>
                <a:spcPts val="240"/>
              </a:spcBef>
              <a:buNone/>
              <p:prBullet>
                <a:buNone/>
              </p:prBullet>
              <a:defRPr sz="2200" cap="none"/>
            </a:pPr>
            <a:r>
              <a:t>  int getId();</a:t>
            </a:r>
          </a:p>
          <a:p>
            <a:pPr>
              <a:lnSpc>
                <a:spcPct val="80000"/>
              </a:lnSpc>
              <a:spcBef>
                <a:spcPts val="240"/>
              </a:spcBef>
              <a:buNone/>
              <p:prBullet>
                <a:buNone/>
              </p:prBullet>
              <a:defRPr sz="2200" cap="none"/>
            </a:pPr>
            <a:r>
              <a:t>  void addItem(Item item);</a:t>
            </a:r>
          </a:p>
          <a:p>
            <a:pPr>
              <a:lnSpc>
                <a:spcPct val="80000"/>
              </a:lnSpc>
              <a:spcBef>
                <a:spcPts val="240"/>
              </a:spcBef>
              <a:buNone/>
              <p:prBullet>
                <a:buNone/>
              </p:prBullet>
              <a:defRPr sz="2200" cap="none"/>
            </a:pPr>
            <a:r>
              <a:t>  void removeItem(Item item);</a:t>
            </a:r>
          </a:p>
          <a:p>
            <a:pPr>
              <a:lnSpc>
                <a:spcPct val="80000"/>
              </a:lnSpc>
              <a:spcBef>
                <a:spcPts val="240"/>
              </a:spcBef>
              <a:buNone/>
              <p:prBullet>
                <a:buNone/>
              </p:prBullet>
              <a:defRPr sz="2200" cap="none"/>
            </a:pPr>
            <a:r>
              <a:t>  float calculateTotalAmount();</a:t>
            </a:r>
          </a:p>
          <a:p>
            <a:pPr>
              <a:lnSpc>
                <a:spcPct val="80000"/>
              </a:lnSpc>
              <a:spcBef>
                <a:spcPts val="240"/>
              </a:spcBef>
              <a:buNone/>
              <p:prBullet>
                <a:buNone/>
              </p:prBullet>
              <a:defRPr sz="2200" cap="none"/>
            </a:pPr>
            <a:r>
              <a:t>  string generateInvoice();</a:t>
            </a:r>
          </a:p>
          <a:p>
            <a:pPr>
              <a:lnSpc>
                <a:spcPct val="80000"/>
              </a:lnSpc>
              <a:spcBef>
                <a:spcPts val="240"/>
              </a:spcBef>
              <a:buNone/>
              <p:prBullet>
                <a:buNone/>
              </p:prBullet>
              <a:defRPr sz="2200" cap="none"/>
            </a:pPr>
            <a:r>
              <a:t>};</a:t>
            </a:r>
          </a:p>
          <a:p>
            <a:pPr>
              <a:lnSpc>
                <a:spcPct val="80000"/>
              </a:lnSpc>
              <a:spcBef>
                <a:spcPts val="240"/>
              </a:spcBef>
              <a:buNone/>
              <p:prBullet>
                <a:buNone/>
              </p:prBullet>
              <a:defRPr sz="2200" cap="none"/>
            </a:pPr>
            <a:r>
              <a:t> </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Single Responsibility</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YLwAA2CcAAAAAAAAmAAAACAAAAAEgAAAAAAAA"/>
              </a:ext>
            </a:extLst>
          </p:cNvSpPr>
          <p:nvPr>
            <p:ph type="body" idx="1"/>
          </p:nvPr>
        </p:nvSpPr>
        <p:spPr>
          <a:xfrm>
            <a:off x="457200" y="1600200"/>
            <a:ext cx="7239000" cy="4876800"/>
          </a:xfrm>
        </p:spPr>
        <p:txBody>
          <a:bodyPr vert="horz" wrap="square" numCol="1" spcCol="215900" anchor="t">
            <a:prstTxWarp prst="textNoShape">
              <a:avLst/>
            </a:prstTxWarp>
          </a:bodyPr>
          <a:lstStyle/>
          <a:p>
            <a:pPr>
              <a:lnSpc>
                <a:spcPct val="80000"/>
              </a:lnSpc>
              <a:spcBef>
                <a:spcPts val="240"/>
              </a:spcBef>
              <a:buNone/>
              <p:prBullet>
                <a:buNone/>
              </p:prBullet>
              <a:defRPr sz="2200" cap="none"/>
            </a:pPr>
            <a:r>
              <a:t>class CustomerDetails {</a:t>
            </a:r>
          </a:p>
          <a:p>
            <a:pPr>
              <a:lnSpc>
                <a:spcPct val="80000"/>
              </a:lnSpc>
              <a:spcBef>
                <a:spcPts val="240"/>
              </a:spcBef>
              <a:buNone/>
              <p:prBullet>
                <a:buNone/>
              </p:prBullet>
              <a:defRPr sz="2200" cap="none"/>
            </a:pPr>
            <a:r>
              <a:t>private:</a:t>
            </a:r>
          </a:p>
          <a:p>
            <a:pPr>
              <a:lnSpc>
                <a:spcPct val="80000"/>
              </a:lnSpc>
              <a:spcBef>
                <a:spcPts val="240"/>
              </a:spcBef>
              <a:buNone/>
              <p:prBullet>
                <a:buNone/>
              </p:prBullet>
              <a:defRPr sz="2200" cap="none"/>
            </a:pPr>
            <a:r>
              <a:t>  string name;</a:t>
            </a:r>
          </a:p>
          <a:p>
            <a:pPr>
              <a:lnSpc>
                <a:spcPct val="80000"/>
              </a:lnSpc>
              <a:spcBef>
                <a:spcPts val="240"/>
              </a:spcBef>
              <a:buNone/>
              <p:prBullet>
                <a:buNone/>
              </p:prBullet>
              <a:defRPr sz="2200" cap="none"/>
            </a:pPr>
            <a:r>
              <a:t>  int id;</a:t>
            </a:r>
          </a:p>
          <a:p>
            <a:pPr>
              <a:lnSpc>
                <a:spcPct val="80000"/>
              </a:lnSpc>
              <a:spcBef>
                <a:spcPts val="240"/>
              </a:spcBef>
              <a:buNone/>
              <p:prBullet>
                <a:buNone/>
              </p:prBullet>
              <a:defRPr sz="2200" cap="none"/>
            </a:pPr>
            <a:r>
              <a:t>public:</a:t>
            </a:r>
          </a:p>
          <a:p>
            <a:pPr>
              <a:lnSpc>
                <a:spcPct val="80000"/>
              </a:lnSpc>
              <a:spcBef>
                <a:spcPts val="240"/>
              </a:spcBef>
              <a:buNone/>
              <p:prBullet>
                <a:buNone/>
              </p:prBullet>
              <a:defRPr sz="2200" cap="none"/>
            </a:pPr>
            <a:r>
              <a:t>  void setName(string name);</a:t>
            </a:r>
          </a:p>
          <a:p>
            <a:pPr>
              <a:lnSpc>
                <a:spcPct val="80000"/>
              </a:lnSpc>
              <a:spcBef>
                <a:spcPts val="240"/>
              </a:spcBef>
              <a:buNone/>
              <p:prBullet>
                <a:buNone/>
              </p:prBullet>
              <a:defRPr sz="2200" cap="none"/>
            </a:pPr>
            <a:r>
              <a:t>  string getName();</a:t>
            </a:r>
          </a:p>
          <a:p>
            <a:pPr>
              <a:lnSpc>
                <a:spcPct val="80000"/>
              </a:lnSpc>
              <a:spcBef>
                <a:spcPts val="240"/>
              </a:spcBef>
              <a:buNone/>
              <p:prBullet>
                <a:buNone/>
              </p:prBullet>
              <a:defRPr sz="2200" cap="none"/>
            </a:pPr>
            <a:r>
              <a:t>  void setId(int id);</a:t>
            </a:r>
          </a:p>
          <a:p>
            <a:pPr>
              <a:lnSpc>
                <a:spcPct val="80000"/>
              </a:lnSpc>
              <a:spcBef>
                <a:spcPts val="240"/>
              </a:spcBef>
              <a:buNone/>
              <p:prBullet>
                <a:buNone/>
              </p:prBullet>
              <a:defRPr sz="2200" cap="none"/>
            </a:pPr>
            <a:r>
              <a:t>  int getId();</a:t>
            </a:r>
          </a:p>
          <a:p>
            <a:pPr>
              <a:lnSpc>
                <a:spcPct val="80000"/>
              </a:lnSpc>
              <a:spcBef>
                <a:spcPts val="240"/>
              </a:spcBef>
              <a:buNone/>
              <p:prBullet>
                <a:buNone/>
              </p:prBullet>
              <a:defRPr sz="2200" cap="none"/>
            </a:pPr>
            <a:r>
              <a:t>};</a:t>
            </a:r>
          </a:p>
          <a:p>
            <a:pPr>
              <a:lnSpc>
                <a:spcPct val="80000"/>
              </a:lnSpc>
              <a:spcBef>
                <a:spcPts val="240"/>
              </a:spcBef>
              <a:buNone/>
              <p:prBullet>
                <a:buNone/>
              </p:prBullet>
              <a:defRPr sz="2200" cap="none"/>
            </a:pPr>
          </a:p>
          <a:p>
            <a:pPr>
              <a:lnSpc>
                <a:spcPct val="80000"/>
              </a:lnSpc>
              <a:spcBef>
                <a:spcPts val="240"/>
              </a:spcBef>
              <a:buNone/>
              <p:prBullet>
                <a:buNone/>
              </p:prBullet>
              <a:defRPr sz="2200" cap="none"/>
            </a:pPr>
            <a:r>
              <a:t> </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Single Responsibility</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YLwAA2CcAAAAAAAAmAAAACAAAAAEgAAAAAAAA"/>
              </a:ext>
            </a:extLst>
          </p:cNvSpPr>
          <p:nvPr>
            <p:ph type="body" idx="1"/>
          </p:nvPr>
        </p:nvSpPr>
        <p:spPr>
          <a:xfrm>
            <a:off x="457200" y="1600200"/>
            <a:ext cx="7239000" cy="4876800"/>
          </a:xfrm>
        </p:spPr>
        <p:txBody>
          <a:bodyPr vert="horz" wrap="square" numCol="1" spcCol="215900" anchor="t">
            <a:prstTxWarp prst="textNoShape">
              <a:avLst/>
            </a:prstTxWarp>
          </a:bodyPr>
          <a:lstStyle/>
          <a:p>
            <a:pPr>
              <a:lnSpc>
                <a:spcPct val="80000"/>
              </a:lnSpc>
              <a:spcBef>
                <a:spcPts val="240"/>
              </a:spcBef>
              <a:buNone/>
              <p:prBullet>
                <a:buNone/>
              </p:prBullet>
              <a:defRPr sz="2200" cap="none"/>
            </a:pPr>
            <a:r>
              <a:t>class BillingCalculator {</a:t>
            </a:r>
          </a:p>
          <a:p>
            <a:pPr>
              <a:lnSpc>
                <a:spcPct val="80000"/>
              </a:lnSpc>
              <a:spcBef>
                <a:spcPts val="240"/>
              </a:spcBef>
              <a:buNone/>
              <p:prBullet>
                <a:buNone/>
              </p:prBullet>
              <a:defRPr sz="2200" cap="none"/>
            </a:pPr>
            <a:r>
              <a:t>private:</a:t>
            </a:r>
          </a:p>
          <a:p>
            <a:pPr>
              <a:lnSpc>
                <a:spcPct val="80000"/>
              </a:lnSpc>
              <a:spcBef>
                <a:spcPts val="240"/>
              </a:spcBef>
              <a:buNone/>
              <p:prBullet>
                <a:buNone/>
              </p:prBullet>
              <a:defRPr sz="2200" cap="none"/>
            </a:pPr>
            <a:r>
              <a:t>  vector&lt;Item&gt; items;</a:t>
            </a:r>
          </a:p>
          <a:p>
            <a:pPr>
              <a:lnSpc>
                <a:spcPct val="80000"/>
              </a:lnSpc>
              <a:spcBef>
                <a:spcPts val="240"/>
              </a:spcBef>
              <a:buNone/>
              <p:prBullet>
                <a:buNone/>
              </p:prBullet>
              <a:defRPr sz="2200" cap="none"/>
            </a:pPr>
            <a:r>
              <a:t>public:</a:t>
            </a:r>
          </a:p>
          <a:p>
            <a:pPr>
              <a:lnSpc>
                <a:spcPct val="80000"/>
              </a:lnSpc>
              <a:spcBef>
                <a:spcPts val="240"/>
              </a:spcBef>
              <a:buNone/>
              <p:prBullet>
                <a:buNone/>
              </p:prBullet>
              <a:defRPr sz="2200" cap="none"/>
            </a:pPr>
            <a:r>
              <a:t>  void addItem(Item item);</a:t>
            </a:r>
          </a:p>
          <a:p>
            <a:pPr>
              <a:lnSpc>
                <a:spcPct val="80000"/>
              </a:lnSpc>
              <a:spcBef>
                <a:spcPts val="240"/>
              </a:spcBef>
              <a:buNone/>
              <p:prBullet>
                <a:buNone/>
              </p:prBullet>
              <a:defRPr sz="2200" cap="none"/>
            </a:pPr>
            <a:r>
              <a:t>  void removeItem(Item item);</a:t>
            </a:r>
          </a:p>
          <a:p>
            <a:pPr>
              <a:lnSpc>
                <a:spcPct val="80000"/>
              </a:lnSpc>
              <a:spcBef>
                <a:spcPts val="240"/>
              </a:spcBef>
              <a:buNone/>
              <p:prBullet>
                <a:buNone/>
              </p:prBullet>
              <a:defRPr sz="2200" cap="none"/>
            </a:pPr>
            <a:r>
              <a:t>  float calculateTotalAmount();</a:t>
            </a:r>
          </a:p>
          <a:p>
            <a:pPr>
              <a:lnSpc>
                <a:spcPct val="80000"/>
              </a:lnSpc>
              <a:spcBef>
                <a:spcPts val="240"/>
              </a:spcBef>
              <a:buNone/>
              <p:prBullet>
                <a:buNone/>
              </p:prBullet>
              <a:defRPr sz="2200" cap="none"/>
            </a:pPr>
            <a:r>
              <a:t>};</a:t>
            </a:r>
          </a:p>
          <a:p>
            <a:pPr>
              <a:lnSpc>
                <a:spcPct val="80000"/>
              </a:lnSpc>
              <a:spcBef>
                <a:spcPts val="240"/>
              </a:spcBef>
              <a:buNone/>
              <p:prBullet>
                <a:buNone/>
              </p:prBullet>
              <a:defRPr sz="2200" cap="none"/>
            </a:pPr>
          </a:p>
          <a:p>
            <a:pPr>
              <a:lnSpc>
                <a:spcPct val="80000"/>
              </a:lnSpc>
              <a:spcBef>
                <a:spcPts val="240"/>
              </a:spcBef>
              <a:buNone/>
              <p:prBullet>
                <a:buNone/>
              </p:prBullet>
              <a:defRPr sz="2200" cap="none"/>
            </a:pPr>
            <a:r>
              <a:t>class InvoiceGenerator {</a:t>
            </a:r>
          </a:p>
          <a:p>
            <a:pPr>
              <a:lnSpc>
                <a:spcPct val="80000"/>
              </a:lnSpc>
              <a:spcBef>
                <a:spcPts val="240"/>
              </a:spcBef>
              <a:buNone/>
              <p:prBullet>
                <a:buNone/>
              </p:prBullet>
              <a:defRPr sz="2200" cap="none"/>
            </a:pPr>
            <a:r>
              <a:t>public:</a:t>
            </a:r>
          </a:p>
          <a:p>
            <a:pPr>
              <a:lnSpc>
                <a:spcPct val="80000"/>
              </a:lnSpc>
              <a:spcBef>
                <a:spcPts val="240"/>
              </a:spcBef>
              <a:buNone/>
              <p:prBullet>
                <a:buNone/>
              </p:prBullet>
              <a:defRPr sz="2200" cap="none"/>
            </a:pPr>
            <a:r>
              <a:t>  string generateInvoice(CustomerDetails customerDetails, BillingCalculator billingCalculator);</a:t>
            </a:r>
          </a:p>
          <a:p>
            <a:pPr>
              <a:lnSpc>
                <a:spcPct val="80000"/>
              </a:lnSpc>
              <a:spcBef>
                <a:spcPts val="240"/>
              </a:spcBef>
              <a:buNone/>
              <p:prBullet>
                <a:buNone/>
              </p:prBullet>
              <a:defRPr sz="2200" cap="none"/>
            </a:pPr>
            <a:r>
              <a:t>};</a:t>
            </a:r>
          </a:p>
          <a:p>
            <a:pPr>
              <a:lnSpc>
                <a:spcPct val="80000"/>
              </a:lnSpc>
              <a:spcBef>
                <a:spcPts val="240"/>
              </a:spcBef>
              <a:buNone/>
              <p:prBullet>
                <a:buNone/>
              </p:prBullet>
              <a:defRPr sz="2200" cap="none"/>
            </a:pPr>
            <a:r>
              <a:t> </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KBd4K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kAYAABAAAAAmAAAACAAAAAEAAAAAAAAA"/>
              </a:ext>
            </a:extLst>
          </p:cNvSpPr>
          <p:nvPr>
            <p:ph type="title"/>
          </p:nvPr>
        </p:nvSpPr>
        <p:spPr>
          <a:xfrm>
            <a:off x="457200" y="274320"/>
            <a:ext cx="8229600" cy="792480"/>
          </a:xfrm>
        </p:spPr>
        <p:txBody>
          <a:bodyPr/>
          <a:lstStyle/>
          <a:p>
            <a:pPr/>
            <a:r>
              <a:t>Single Responsibility</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N9BEN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IAHAAD4NAAA2CcAAAAAAAAmAAAACAAAAAEgAAAAAAAA"/>
              </a:ext>
            </a:extLst>
          </p:cNvSpPr>
          <p:nvPr>
            <p:ph type="body" idx="1"/>
          </p:nvPr>
        </p:nvSpPr>
        <p:spPr>
          <a:xfrm>
            <a:off x="457200" y="1219200"/>
            <a:ext cx="8153400" cy="5257800"/>
          </a:xfrm>
        </p:spPr>
        <p:txBody>
          <a:bodyPr vert="horz" wrap="square" numCol="1" spcCol="215900" anchor="t">
            <a:prstTxWarp prst="textNoShape">
              <a:avLst/>
            </a:prstTxWarp>
          </a:bodyPr>
          <a:lstStyle/>
          <a:p>
            <a:pPr>
              <a:lnSpc>
                <a:spcPct val="80000"/>
              </a:lnSpc>
              <a:spcBef>
                <a:spcPts val="240"/>
              </a:spcBef>
              <a:buNone/>
              <p:prBullet>
                <a:buNone/>
              </p:prBullet>
              <a:defRPr sz="2200" cap="none"/>
            </a:pPr>
            <a:r>
              <a:t>class FileReader {</a:t>
            </a:r>
          </a:p>
          <a:p>
            <a:pPr>
              <a:lnSpc>
                <a:spcPct val="80000"/>
              </a:lnSpc>
              <a:spcBef>
                <a:spcPts val="240"/>
              </a:spcBef>
              <a:buNone/>
              <p:prBullet>
                <a:buNone/>
              </p:prBullet>
              <a:defRPr sz="2200" cap="none"/>
            </a:pPr>
            <a:r>
              <a:t>public:</a:t>
            </a:r>
          </a:p>
          <a:p>
            <a:pPr>
              <a:lnSpc>
                <a:spcPct val="80000"/>
              </a:lnSpc>
              <a:spcBef>
                <a:spcPts val="240"/>
              </a:spcBef>
              <a:buNone/>
              <p:prBullet>
                <a:buNone/>
              </p:prBullet>
              <a:defRPr sz="2200" cap="none"/>
            </a:pPr>
            <a:r>
              <a:t>    std::string read(const std::string&amp; filename) {</a:t>
            </a:r>
          </a:p>
          <a:p>
            <a:pPr>
              <a:lnSpc>
                <a:spcPct val="80000"/>
              </a:lnSpc>
              <a:spcBef>
                <a:spcPts val="240"/>
              </a:spcBef>
              <a:buNone/>
              <p:prBullet>
                <a:buNone/>
              </p:prBullet>
              <a:defRPr sz="2200" cap="none"/>
            </a:pPr>
            <a:r>
              <a:t>        std::ifstream file(filename);</a:t>
            </a:r>
          </a:p>
          <a:p>
            <a:pPr>
              <a:lnSpc>
                <a:spcPct val="80000"/>
              </a:lnSpc>
              <a:spcBef>
                <a:spcPts val="240"/>
              </a:spcBef>
              <a:buNone/>
              <p:prBullet>
                <a:buNone/>
              </p:prBullet>
              <a:defRPr sz="2200" cap="none"/>
            </a:pPr>
            <a:r>
              <a:t>        if (file.is_open()) {</a:t>
            </a:r>
          </a:p>
          <a:p>
            <a:pPr>
              <a:lnSpc>
                <a:spcPct val="80000"/>
              </a:lnSpc>
              <a:spcBef>
                <a:spcPts val="240"/>
              </a:spcBef>
              <a:buNone/>
              <p:prBullet>
                <a:buNone/>
              </p:prBullet>
              <a:defRPr sz="2200" cap="none"/>
            </a:pPr>
            <a:r>
              <a:t>            std::stringstream buffer;</a:t>
            </a:r>
          </a:p>
          <a:p>
            <a:pPr>
              <a:lnSpc>
                <a:spcPct val="80000"/>
              </a:lnSpc>
              <a:spcBef>
                <a:spcPts val="240"/>
              </a:spcBef>
              <a:buNone/>
              <p:prBullet>
                <a:buNone/>
              </p:prBullet>
              <a:defRPr sz="2200" cap="none"/>
            </a:pPr>
            <a:r>
              <a:t>            buffer &lt;&lt; file.rdbuf();</a:t>
            </a:r>
          </a:p>
          <a:p>
            <a:pPr>
              <a:lnSpc>
                <a:spcPct val="80000"/>
              </a:lnSpc>
              <a:spcBef>
                <a:spcPts val="240"/>
              </a:spcBef>
              <a:buNone/>
              <p:prBullet>
                <a:buNone/>
              </p:prBullet>
              <a:defRPr sz="2200" cap="none"/>
            </a:pPr>
            <a:r>
              <a:t>            file.close();</a:t>
            </a:r>
          </a:p>
          <a:p>
            <a:pPr>
              <a:lnSpc>
                <a:spcPct val="80000"/>
              </a:lnSpc>
              <a:spcBef>
                <a:spcPts val="240"/>
              </a:spcBef>
              <a:buNone/>
              <p:prBullet>
                <a:buNone/>
              </p:prBullet>
              <a:defRPr sz="2200" cap="none"/>
            </a:pPr>
            <a:r>
              <a:t>            return buffer.str();</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        else {</a:t>
            </a:r>
          </a:p>
          <a:p>
            <a:pPr>
              <a:lnSpc>
                <a:spcPct val="80000"/>
              </a:lnSpc>
              <a:spcBef>
                <a:spcPts val="240"/>
              </a:spcBef>
              <a:buNone/>
              <p:prBullet>
                <a:buNone/>
              </p:prBullet>
              <a:defRPr sz="2200" cap="none"/>
            </a:pPr>
            <a:r>
              <a:t>            // Handle file open error</a:t>
            </a:r>
          </a:p>
          <a:p>
            <a:pPr>
              <a:lnSpc>
                <a:spcPct val="80000"/>
              </a:lnSpc>
              <a:spcBef>
                <a:spcPts val="240"/>
              </a:spcBef>
              <a:buNone/>
              <p:prBullet>
                <a:buNone/>
              </p:prBullet>
              <a:defRPr sz="2200" cap="none"/>
            </a:pPr>
            <a:r>
              <a:t>            throw std::runtime_error("Failed to open file: " + filename);</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a:t>
            </a:r>
          </a:p>
          <a:p>
            <a:pPr>
              <a:lnSpc>
                <a:spcPct val="80000"/>
              </a:lnSpc>
              <a:spcBef>
                <a:spcPts val="240"/>
              </a:spcBef>
              <a:buNone/>
              <p:prBullet>
                <a:buNone/>
              </p:prBullet>
              <a:defRPr sz="2200" cap="none"/>
            </a:pPr>
          </a:p>
          <a:p>
            <a:pPr>
              <a:lnSpc>
                <a:spcPct val="80000"/>
              </a:lnSpc>
              <a:spcBef>
                <a:spcPts val="240"/>
              </a:spcBef>
              <a:buNone/>
              <p:prBullet>
                <a:buNone/>
              </p:prBullet>
              <a:defRPr sz="2200" cap="none"/>
            </a:p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Single Responsibility</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YLwAA2CcAAAAAAAAmAAAACAAAAAEgAAAAAAAA"/>
              </a:ext>
            </a:extLst>
          </p:cNvSpPr>
          <p:nvPr>
            <p:ph type="body" idx="1"/>
          </p:nvPr>
        </p:nvSpPr>
        <p:spPr>
          <a:xfrm>
            <a:off x="457200" y="1600200"/>
            <a:ext cx="7239000" cy="4876800"/>
          </a:xfrm>
        </p:spPr>
        <p:txBody>
          <a:bodyPr vert="horz" wrap="square" numCol="1" spcCol="215900" anchor="t">
            <a:prstTxWarp prst="textNoShape">
              <a:avLst/>
            </a:prstTxWarp>
          </a:bodyPr>
          <a:lstStyle/>
          <a:p>
            <a:pPr>
              <a:lnSpc>
                <a:spcPct val="80000"/>
              </a:lnSpc>
              <a:spcBef>
                <a:spcPts val="240"/>
              </a:spcBef>
              <a:buNone/>
              <p:prBullet>
                <a:buNone/>
              </p:prBullet>
              <a:defRPr sz="2200" cap="none"/>
            </a:pPr>
          </a:p>
          <a:p>
            <a:pPr>
              <a:lnSpc>
                <a:spcPct val="80000"/>
              </a:lnSpc>
              <a:spcBef>
                <a:spcPts val="240"/>
              </a:spcBef>
              <a:buNone/>
              <p:prBullet>
                <a:buNone/>
              </p:prBullet>
              <a:defRPr sz="2200" cap="none"/>
            </a:pPr>
            <a:r>
              <a:t>class FileWriter {</a:t>
            </a:r>
          </a:p>
          <a:p>
            <a:pPr>
              <a:lnSpc>
                <a:spcPct val="80000"/>
              </a:lnSpc>
              <a:spcBef>
                <a:spcPts val="240"/>
              </a:spcBef>
              <a:buNone/>
              <p:prBullet>
                <a:buNone/>
              </p:prBullet>
              <a:defRPr sz="2200" cap="none"/>
            </a:pPr>
            <a:r>
              <a:t>public:</a:t>
            </a:r>
          </a:p>
          <a:p>
            <a:pPr>
              <a:lnSpc>
                <a:spcPct val="80000"/>
              </a:lnSpc>
              <a:spcBef>
                <a:spcPts val="240"/>
              </a:spcBef>
              <a:buNone/>
              <p:prBullet>
                <a:buNone/>
              </p:prBullet>
              <a:defRPr sz="2200" cap="none"/>
            </a:pPr>
            <a:r>
              <a:t>    void write(const std::string&amp; filename, const std::string&amp; data) {</a:t>
            </a:r>
          </a:p>
          <a:p>
            <a:pPr>
              <a:lnSpc>
                <a:spcPct val="80000"/>
              </a:lnSpc>
              <a:spcBef>
                <a:spcPts val="240"/>
              </a:spcBef>
              <a:buNone/>
              <p:prBullet>
                <a:buNone/>
              </p:prBullet>
              <a:defRPr sz="2200" cap="none"/>
            </a:pPr>
            <a:r>
              <a:t>        std::ofstream file(filename);</a:t>
            </a:r>
          </a:p>
          <a:p>
            <a:pPr>
              <a:lnSpc>
                <a:spcPct val="80000"/>
              </a:lnSpc>
              <a:spcBef>
                <a:spcPts val="240"/>
              </a:spcBef>
              <a:buNone/>
              <p:prBullet>
                <a:buNone/>
              </p:prBullet>
              <a:defRPr sz="2200" cap="none"/>
            </a:pPr>
            <a:r>
              <a:t>        if (file.is_open()) {</a:t>
            </a:r>
          </a:p>
          <a:p>
            <a:pPr>
              <a:lnSpc>
                <a:spcPct val="80000"/>
              </a:lnSpc>
              <a:spcBef>
                <a:spcPts val="240"/>
              </a:spcBef>
              <a:buNone/>
              <p:prBullet>
                <a:buNone/>
              </p:prBullet>
              <a:defRPr sz="2200" cap="none"/>
            </a:pPr>
            <a:r>
              <a:t>            file &lt;&lt; data;</a:t>
            </a:r>
          </a:p>
          <a:p>
            <a:pPr>
              <a:lnSpc>
                <a:spcPct val="80000"/>
              </a:lnSpc>
              <a:spcBef>
                <a:spcPts val="240"/>
              </a:spcBef>
              <a:buNone/>
              <p:prBullet>
                <a:buNone/>
              </p:prBullet>
              <a:defRPr sz="2200" cap="none"/>
            </a:pPr>
            <a:r>
              <a:t>            file.close();</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        else {</a:t>
            </a:r>
          </a:p>
          <a:p>
            <a:pPr>
              <a:lnSpc>
                <a:spcPct val="80000"/>
              </a:lnSpc>
              <a:spcBef>
                <a:spcPts val="240"/>
              </a:spcBef>
              <a:buNone/>
              <p:prBullet>
                <a:buNone/>
              </p:prBullet>
              <a:defRPr sz="2200" cap="none"/>
            </a:pPr>
            <a:r>
              <a:t>            // Handle file open error</a:t>
            </a:r>
          </a:p>
          <a:p>
            <a:pPr>
              <a:lnSpc>
                <a:spcPct val="80000"/>
              </a:lnSpc>
              <a:spcBef>
                <a:spcPts val="240"/>
              </a:spcBef>
              <a:buNone/>
              <p:prBullet>
                <a:buNone/>
              </p:prBullet>
              <a:defRPr sz="2200" cap="none"/>
            </a:pPr>
            <a:r>
              <a:t>            throw std::runtime_error("Failed to open file: " + filename);</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7hCZxMAAAAlAAAAZAAAAA0BAAAAkAAAAEgAAACQAAAASAAAAAAAAAAB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LABAABwNQAAuAgAABAAAAAmAAAACAAAAAAAAAAAAAAA"/>
              </a:ext>
            </a:extLst>
          </p:cNvSpPr>
          <p:nvPr>
            <p:ph type="title"/>
          </p:nvPr>
        </p:nvSpPr>
        <p:spPr/>
        <p:txBody>
          <a:bodyPr/>
          <a:lstStyle/>
          <a:p>
            <a:pPr/>
            <a:r>
              <a:t>Single Responsibility</a:t>
            </a:r>
          </a:p>
        </p:txBody>
      </p:sp>
      <p:sp>
        <p:nvSpPr>
          <p:cNvPr id="3" name="Content Placeholder 2"/>
          <p:cNvSpPr>
            <a:spLocks noGrp="1" noChangeArrowheads="1"/>
            <a:extLst>
              <a:ext uri="smNativeData">
                <pr:smNativeData xmlns:pr="smNativeData" xmlns="smNativeData" val="SMDATA_15_M7hCZxMAAAAlAAAAZAAAAA0BAAAAkAAAAEgAAACQAAAASAAAAAAAAAAAAAAAAAAAAAEAAABQAAAAAAAAAAAA4D8AAAAAAADgPwAAAAAAAOA/AAAAAAAA4D8AAAAAAADgPwAAAAAAAOA/AAAAAAAA4D8AAAAAAADgPwAAAAAAAOA/AAAAAAAA4D8CAAAAjAAAAAEAAAAAAAAAmcz/DP///whG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cz/Bf///wEAAAAAAAAAAAAAAAAAAAAAAAAAAAAAAAAAAAAAAAAAAP///wJ/f38AgICAA8zMzADAwP8Af39/AAAAAAAAAAAAAAAAAAAAAAAAAAAAIQAAABgAAAAUAAAA0AIAANgJAABgNgAA2CcAAAAAAAAmAAAACAAAAAEgAAAAAAAA"/>
              </a:ext>
            </a:extLst>
          </p:cNvSpPr>
          <p:nvPr>
            <p:ph type="body" idx="1"/>
          </p:nvPr>
        </p:nvSpPr>
        <p:spPr>
          <a:xfrm>
            <a:off x="457200" y="1600200"/>
            <a:ext cx="8382000" cy="4876800"/>
          </a:xfrm>
        </p:spPr>
        <p:txBody>
          <a:bodyPr vert="horz" wrap="square" numCol="1" spcCol="215900" anchor="t">
            <a:prstTxWarp prst="textNoShape">
              <a:avLst/>
            </a:prstTxWarp>
          </a:bodyPr>
          <a:lstStyle/>
          <a:p>
            <a:pPr>
              <a:lnSpc>
                <a:spcPct val="80000"/>
              </a:lnSpc>
              <a:spcBef>
                <a:spcPts val="240"/>
              </a:spcBef>
              <a:buNone/>
              <p:prBullet>
                <a:buNone/>
              </p:prBullet>
              <a:defRPr sz="2200" cap="none"/>
            </a:pPr>
            <a:r>
              <a:t>class Marker {</a:t>
            </a:r>
          </a:p>
          <a:p>
            <a:pPr>
              <a:lnSpc>
                <a:spcPct val="80000"/>
              </a:lnSpc>
              <a:spcBef>
                <a:spcPts val="240"/>
              </a:spcBef>
              <a:buNone/>
              <p:prBullet>
                <a:buNone/>
              </p:prBullet>
              <a:defRPr sz="2200" cap="none"/>
            </a:pPr>
            <a:r>
              <a:t>private:</a:t>
            </a:r>
          </a:p>
          <a:p>
            <a:pPr>
              <a:lnSpc>
                <a:spcPct val="80000"/>
              </a:lnSpc>
              <a:spcBef>
                <a:spcPts val="240"/>
              </a:spcBef>
              <a:buNone/>
              <p:prBullet>
                <a:buNone/>
              </p:prBullet>
              <a:defRPr sz="2200" cap="none"/>
            </a:pPr>
            <a:r>
              <a:t>    std::string name;</a:t>
            </a:r>
          </a:p>
          <a:p>
            <a:pPr>
              <a:lnSpc>
                <a:spcPct val="80000"/>
              </a:lnSpc>
              <a:spcBef>
                <a:spcPts val="240"/>
              </a:spcBef>
              <a:buNone/>
              <p:prBullet>
                <a:buNone/>
              </p:prBullet>
              <a:defRPr sz="2200" cap="none"/>
            </a:pPr>
            <a:r>
              <a:t>    std::string color;</a:t>
            </a:r>
          </a:p>
          <a:p>
            <a:pPr>
              <a:lnSpc>
                <a:spcPct val="80000"/>
              </a:lnSpc>
              <a:spcBef>
                <a:spcPts val="240"/>
              </a:spcBef>
              <a:buNone/>
              <p:prBullet>
                <a:buNone/>
              </p:prBullet>
              <a:defRPr sz="2200" cap="none"/>
            </a:pPr>
            <a:r>
              <a:t>    int year;</a:t>
            </a:r>
          </a:p>
          <a:p>
            <a:pPr>
              <a:lnSpc>
                <a:spcPct val="80000"/>
              </a:lnSpc>
              <a:spcBef>
                <a:spcPts val="240"/>
              </a:spcBef>
              <a:buNone/>
              <p:prBullet>
                <a:buNone/>
              </p:prBullet>
              <a:defRPr sz="2200" cap="none"/>
            </a:pPr>
            <a:r>
              <a:t>    float price;</a:t>
            </a:r>
          </a:p>
          <a:p>
            <a:pPr>
              <a:lnSpc>
                <a:spcPct val="80000"/>
              </a:lnSpc>
              <a:spcBef>
                <a:spcPts val="240"/>
              </a:spcBef>
              <a:buNone/>
              <p:prBullet>
                <a:buNone/>
              </p:prBullet>
              <a:defRPr sz="2200" cap="none"/>
            </a:pPr>
          </a:p>
          <a:p>
            <a:pPr>
              <a:lnSpc>
                <a:spcPct val="80000"/>
              </a:lnSpc>
              <a:spcBef>
                <a:spcPts val="240"/>
              </a:spcBef>
              <a:buNone/>
              <p:prBullet>
                <a:buNone/>
              </p:prBullet>
              <a:defRPr sz="2200" cap="none"/>
            </a:pPr>
            <a:r>
              <a:t>public:</a:t>
            </a:r>
          </a:p>
          <a:p>
            <a:pPr>
              <a:lnSpc>
                <a:spcPct val="80000"/>
              </a:lnSpc>
              <a:spcBef>
                <a:spcPts val="240"/>
              </a:spcBef>
              <a:buNone/>
              <p:prBullet>
                <a:buNone/>
              </p:prBullet>
              <a:defRPr sz="2200" cap="none"/>
            </a:pPr>
            <a:r>
              <a:t>    // Constructor</a:t>
            </a:r>
          </a:p>
          <a:p>
            <a:pPr>
              <a:lnSpc>
                <a:spcPct val="80000"/>
              </a:lnSpc>
              <a:spcBef>
                <a:spcPts val="240"/>
              </a:spcBef>
              <a:buNone/>
              <p:prBullet>
                <a:buNone/>
              </p:prBullet>
              <a:defRPr sz="2200" cap="none"/>
            </a:pPr>
            <a:r>
              <a:t>    Marker(std::string markerName, std::string markerColor, int markerYear, float markerPrice) {</a:t>
            </a:r>
          </a:p>
          <a:p>
            <a:pPr>
              <a:lnSpc>
                <a:spcPct val="80000"/>
              </a:lnSpc>
              <a:spcBef>
                <a:spcPts val="240"/>
              </a:spcBef>
              <a:buNone/>
              <p:prBullet>
                <a:buNone/>
              </p:prBullet>
              <a:defRPr sz="2200" cap="none"/>
            </a:pPr>
            <a:r>
              <a:t>        name = markerName;</a:t>
            </a:r>
          </a:p>
          <a:p>
            <a:pPr>
              <a:lnSpc>
                <a:spcPct val="80000"/>
              </a:lnSpc>
              <a:spcBef>
                <a:spcPts val="240"/>
              </a:spcBef>
              <a:buNone/>
              <p:prBullet>
                <a:buNone/>
              </p:prBullet>
              <a:defRPr sz="2200" cap="none"/>
            </a:pPr>
            <a:r>
              <a:t>        color = markerColor;</a:t>
            </a:r>
          </a:p>
          <a:p>
            <a:pPr>
              <a:lnSpc>
                <a:spcPct val="80000"/>
              </a:lnSpc>
              <a:spcBef>
                <a:spcPts val="240"/>
              </a:spcBef>
              <a:buNone/>
              <p:prBullet>
                <a:buNone/>
              </p:prBullet>
              <a:defRPr sz="2200" cap="none"/>
            </a:pPr>
            <a:r>
              <a:t>        year = markerYear;</a:t>
            </a:r>
          </a:p>
          <a:p>
            <a:pPr>
              <a:lnSpc>
                <a:spcPct val="80000"/>
              </a:lnSpc>
              <a:spcBef>
                <a:spcPts val="240"/>
              </a:spcBef>
              <a:buNone/>
              <p:prBullet>
                <a:buNone/>
              </p:prBullet>
              <a:defRPr sz="2200" cap="none"/>
            </a:pPr>
            <a:r>
              <a:t>        price = markerPrice;</a:t>
            </a:r>
          </a:p>
          <a:p>
            <a:pPr>
              <a:lnSpc>
                <a:spcPct val="80000"/>
              </a:lnSpc>
              <a:spcBef>
                <a:spcPts val="240"/>
              </a:spcBef>
              <a:buNone/>
              <p:prBullet>
                <a:buNone/>
              </p:prBullet>
              <a:defRPr sz="2200" cap="none"/>
            </a:pPr>
            <a:r>
              <a:t>    }</a:t>
            </a:r>
          </a:p>
          <a:p>
            <a:pPr>
              <a:lnSpc>
                <a:spcPct val="80000"/>
              </a:lnSpc>
              <a:spcBef>
                <a:spcPts val="240"/>
              </a:spcBef>
              <a:buNone/>
              <p:prBullet>
                <a:buNone/>
              </p:prBullet>
              <a:defRPr sz="2200" cap="none"/>
            </a:pPr>
            <a:r>
              <a:t>};</a:t>
            </a:r>
          </a:p>
          <a:p>
            <a:pPr>
              <a:lnSpc>
                <a:spcPct val="80000"/>
              </a:lnSpc>
              <a:spcBef>
                <a:spcPts val="240"/>
              </a:spcBef>
              <a:buNone/>
              <p:prBullet>
                <a:buNone/>
              </p:prBullet>
              <a:defRPr sz="2200" cap="none"/>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FF"/>
      </a:dk1>
      <a:lt1>
        <a:srgbClr val="FFFFFF"/>
      </a:lt1>
      <a:dk2>
        <a:srgbClr val="225171"/>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FFFFFF"/>
        </a:lt1>
        <a:dk2>
          <a:srgbClr val="225171"/>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FFFFFF"/>
        </a:lt1>
        <a:dk2>
          <a:srgbClr val="225171"/>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FFFFFF"/>
        </a:lt1>
        <a:dk2>
          <a:srgbClr val="225171"/>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261CA"/>
        </a:dk1>
        <a:lt1>
          <a:srgbClr val="000099"/>
        </a:lt1>
        <a:dk2>
          <a:srgbClr val="0261CA"/>
        </a:dk2>
        <a:lt2>
          <a:srgbClr val="003366"/>
        </a:lt2>
        <a:accent1>
          <a:srgbClr val="63BBD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Prashanth G</dc:creator>
  <cp:keywords/>
  <dc:description/>
  <cp:lastModifiedBy>amarp</cp:lastModifiedBy>
  <cp:revision>0</cp:revision>
  <dcterms:created xsi:type="dcterms:W3CDTF">2019-09-06T13:42:38Z</dcterms:created>
  <dcterms:modified xsi:type="dcterms:W3CDTF">2024-11-24T05:22:59Z</dcterms:modified>
</cp:coreProperties>
</file>