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4" r:id="rId6"/>
    <p:sldId id="257" r:id="rId7"/>
    <p:sldId id="258" r:id="rId8"/>
    <p:sldId id="261" r:id="rId9"/>
    <p:sldId id="260" r:id="rId10"/>
    <p:sldId id="259"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556AB-C8F4-408E-94A2-E72C76D23301}" v="8010" dt="2019-08-20T04:19:49.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82" d="100"/>
          <a:sy n="82"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Prashant" userId="a1ecdf59-2518-434d-8cc2-3f624293b532" providerId="ADAL" clId="{A98556AB-C8F4-408E-94A2-E72C76D23301}"/>
    <pc:docChg chg="undo custSel addSld modSld sldOrd">
      <pc:chgData name="Gautam, Prashant" userId="a1ecdf59-2518-434d-8cc2-3f624293b532" providerId="ADAL" clId="{A98556AB-C8F4-408E-94A2-E72C76D23301}" dt="2019-08-20T04:19:49.611" v="8000" actId="20577"/>
      <pc:docMkLst>
        <pc:docMk/>
      </pc:docMkLst>
      <pc:sldChg chg="modSp">
        <pc:chgData name="Gautam, Prashant" userId="a1ecdf59-2518-434d-8cc2-3f624293b532" providerId="ADAL" clId="{A98556AB-C8F4-408E-94A2-E72C76D23301}" dt="2019-08-20T04:19:49.611" v="8000" actId="20577"/>
        <pc:sldMkLst>
          <pc:docMk/>
          <pc:sldMk cId="2736234453" sldId="256"/>
        </pc:sldMkLst>
        <pc:spChg chg="mod">
          <ac:chgData name="Gautam, Prashant" userId="a1ecdf59-2518-434d-8cc2-3f624293b532" providerId="ADAL" clId="{A98556AB-C8F4-408E-94A2-E72C76D23301}" dt="2019-08-20T04:19:49.611" v="8000" actId="20577"/>
          <ac:spMkLst>
            <pc:docMk/>
            <pc:sldMk cId="2736234453" sldId="256"/>
            <ac:spMk id="2" creationId="{04E9B591-3330-4779-A897-7BEE1F56AE26}"/>
          </ac:spMkLst>
        </pc:spChg>
        <pc:spChg chg="mod">
          <ac:chgData name="Gautam, Prashant" userId="a1ecdf59-2518-434d-8cc2-3f624293b532" providerId="ADAL" clId="{A98556AB-C8F4-408E-94A2-E72C76D23301}" dt="2019-08-19T05:14:12.689" v="6939" actId="313"/>
          <ac:spMkLst>
            <pc:docMk/>
            <pc:sldMk cId="2736234453" sldId="256"/>
            <ac:spMk id="3" creationId="{14044B06-1CB0-4BC9-A213-C0D68B41E108}"/>
          </ac:spMkLst>
        </pc:spChg>
      </pc:sldChg>
      <pc:sldChg chg="modSp">
        <pc:chgData name="Gautam, Prashant" userId="a1ecdf59-2518-434d-8cc2-3f624293b532" providerId="ADAL" clId="{A98556AB-C8F4-408E-94A2-E72C76D23301}" dt="2019-08-20T04:16:41.277" v="7949" actId="20577"/>
        <pc:sldMkLst>
          <pc:docMk/>
          <pc:sldMk cId="1508194086" sldId="257"/>
        </pc:sldMkLst>
        <pc:spChg chg="mod">
          <ac:chgData name="Gautam, Prashant" userId="a1ecdf59-2518-434d-8cc2-3f624293b532" providerId="ADAL" clId="{A98556AB-C8F4-408E-94A2-E72C76D23301}" dt="2019-08-20T04:16:41.277" v="7949" actId="20577"/>
          <ac:spMkLst>
            <pc:docMk/>
            <pc:sldMk cId="1508194086" sldId="257"/>
            <ac:spMk id="2" creationId="{956D7043-D442-4AA6-B6F5-6CCD7BB27840}"/>
          </ac:spMkLst>
        </pc:spChg>
        <pc:spChg chg="mod">
          <ac:chgData name="Gautam, Prashant" userId="a1ecdf59-2518-434d-8cc2-3f624293b532" providerId="ADAL" clId="{A98556AB-C8F4-408E-94A2-E72C76D23301}" dt="2019-08-19T05:30:35.507" v="7128" actId="20577"/>
          <ac:spMkLst>
            <pc:docMk/>
            <pc:sldMk cId="1508194086" sldId="257"/>
            <ac:spMk id="3" creationId="{651F23A9-F345-482C-A918-342652A94C3B}"/>
          </ac:spMkLst>
        </pc:spChg>
      </pc:sldChg>
      <pc:sldChg chg="modSp add">
        <pc:chgData name="Gautam, Prashant" userId="a1ecdf59-2518-434d-8cc2-3f624293b532" providerId="ADAL" clId="{A98556AB-C8F4-408E-94A2-E72C76D23301}" dt="2019-08-20T04:17:00.786" v="7951"/>
        <pc:sldMkLst>
          <pc:docMk/>
          <pc:sldMk cId="2435929401" sldId="258"/>
        </pc:sldMkLst>
        <pc:spChg chg="mod">
          <ac:chgData name="Gautam, Prashant" userId="a1ecdf59-2518-434d-8cc2-3f624293b532" providerId="ADAL" clId="{A98556AB-C8F4-408E-94A2-E72C76D23301}" dt="2019-08-20T04:17:00.786" v="7951"/>
          <ac:spMkLst>
            <pc:docMk/>
            <pc:sldMk cId="2435929401" sldId="258"/>
            <ac:spMk id="2" creationId="{8BCAFAAC-8067-482F-A74E-D8AC7BC70C9F}"/>
          </ac:spMkLst>
        </pc:spChg>
        <pc:spChg chg="mod">
          <ac:chgData name="Gautam, Prashant" userId="a1ecdf59-2518-434d-8cc2-3f624293b532" providerId="ADAL" clId="{A98556AB-C8F4-408E-94A2-E72C76D23301}" dt="2019-08-19T05:31:49.435" v="7156" actId="20577"/>
          <ac:spMkLst>
            <pc:docMk/>
            <pc:sldMk cId="2435929401" sldId="258"/>
            <ac:spMk id="3" creationId="{9034EECF-CE31-4157-BDC1-2B9327344772}"/>
          </ac:spMkLst>
        </pc:spChg>
      </pc:sldChg>
      <pc:sldChg chg="modSp add">
        <pc:chgData name="Gautam, Prashant" userId="a1ecdf59-2518-434d-8cc2-3f624293b532" providerId="ADAL" clId="{A98556AB-C8F4-408E-94A2-E72C76D23301}" dt="2019-08-19T05:38:33.033" v="7654" actId="20577"/>
        <pc:sldMkLst>
          <pc:docMk/>
          <pc:sldMk cId="1919415961" sldId="259"/>
        </pc:sldMkLst>
        <pc:spChg chg="mod">
          <ac:chgData name="Gautam, Prashant" userId="a1ecdf59-2518-434d-8cc2-3f624293b532" providerId="ADAL" clId="{A98556AB-C8F4-408E-94A2-E72C76D23301}" dt="2019-08-19T05:38:33.033" v="7654" actId="20577"/>
          <ac:spMkLst>
            <pc:docMk/>
            <pc:sldMk cId="1919415961" sldId="259"/>
            <ac:spMk id="2" creationId="{EEF215EF-371F-42B8-8995-115A29F4259C}"/>
          </ac:spMkLst>
        </pc:spChg>
        <pc:spChg chg="mod">
          <ac:chgData name="Gautam, Prashant" userId="a1ecdf59-2518-434d-8cc2-3f624293b532" providerId="ADAL" clId="{A98556AB-C8F4-408E-94A2-E72C76D23301}" dt="2019-08-19T05:38:25.862" v="7653" actId="27636"/>
          <ac:spMkLst>
            <pc:docMk/>
            <pc:sldMk cId="1919415961" sldId="259"/>
            <ac:spMk id="3" creationId="{4B8A9E41-027A-482C-846C-294473CD475A}"/>
          </ac:spMkLst>
        </pc:spChg>
      </pc:sldChg>
      <pc:sldChg chg="modSp add ord">
        <pc:chgData name="Gautam, Prashant" userId="a1ecdf59-2518-434d-8cc2-3f624293b532" providerId="ADAL" clId="{A98556AB-C8F4-408E-94A2-E72C76D23301}" dt="2019-08-19T12:37:58.483" v="7928" actId="20577"/>
        <pc:sldMkLst>
          <pc:docMk/>
          <pc:sldMk cId="1138585700" sldId="260"/>
        </pc:sldMkLst>
        <pc:spChg chg="mod">
          <ac:chgData name="Gautam, Prashant" userId="a1ecdf59-2518-434d-8cc2-3f624293b532" providerId="ADAL" clId="{A98556AB-C8F4-408E-94A2-E72C76D23301}" dt="2019-08-16T06:09:57.343" v="2552" actId="20577"/>
          <ac:spMkLst>
            <pc:docMk/>
            <pc:sldMk cId="1138585700" sldId="260"/>
            <ac:spMk id="2" creationId="{799C5610-4BD7-476B-AC58-A13B36419B93}"/>
          </ac:spMkLst>
        </pc:spChg>
        <pc:spChg chg="mod">
          <ac:chgData name="Gautam, Prashant" userId="a1ecdf59-2518-434d-8cc2-3f624293b532" providerId="ADAL" clId="{A98556AB-C8F4-408E-94A2-E72C76D23301}" dt="2019-08-19T12:37:58.483" v="7928" actId="20577"/>
          <ac:spMkLst>
            <pc:docMk/>
            <pc:sldMk cId="1138585700" sldId="260"/>
            <ac:spMk id="3" creationId="{6179A5BD-3FE5-492F-8637-61CE7652DC77}"/>
          </ac:spMkLst>
        </pc:spChg>
      </pc:sldChg>
      <pc:sldChg chg="modSp add">
        <pc:chgData name="Gautam, Prashant" userId="a1ecdf59-2518-434d-8cc2-3f624293b532" providerId="ADAL" clId="{A98556AB-C8F4-408E-94A2-E72C76D23301}" dt="2019-08-19T05:34:42.439" v="7468" actId="6549"/>
        <pc:sldMkLst>
          <pc:docMk/>
          <pc:sldMk cId="3813514741" sldId="261"/>
        </pc:sldMkLst>
        <pc:spChg chg="mod">
          <ac:chgData name="Gautam, Prashant" userId="a1ecdf59-2518-434d-8cc2-3f624293b532" providerId="ADAL" clId="{A98556AB-C8F4-408E-94A2-E72C76D23301}" dt="2019-08-19T04:20:17.972" v="4685" actId="20577"/>
          <ac:spMkLst>
            <pc:docMk/>
            <pc:sldMk cId="3813514741" sldId="261"/>
            <ac:spMk id="2" creationId="{B6AC1D89-EB34-4A1B-AA59-D714E013D88C}"/>
          </ac:spMkLst>
        </pc:spChg>
        <pc:spChg chg="mod">
          <ac:chgData name="Gautam, Prashant" userId="a1ecdf59-2518-434d-8cc2-3f624293b532" providerId="ADAL" clId="{A98556AB-C8F4-408E-94A2-E72C76D23301}" dt="2019-08-19T05:34:42.439" v="7468" actId="6549"/>
          <ac:spMkLst>
            <pc:docMk/>
            <pc:sldMk cId="3813514741" sldId="261"/>
            <ac:spMk id="3" creationId="{0A2E0973-D738-4F3B-A4A2-88211850B4A9}"/>
          </ac:spMkLst>
        </pc:spChg>
      </pc:sldChg>
      <pc:sldChg chg="modSp add">
        <pc:chgData name="Gautam, Prashant" userId="a1ecdf59-2518-434d-8cc2-3f624293b532" providerId="ADAL" clId="{A98556AB-C8F4-408E-94A2-E72C76D23301}" dt="2019-08-19T05:39:40.252" v="7722" actId="20577"/>
        <pc:sldMkLst>
          <pc:docMk/>
          <pc:sldMk cId="1518061936" sldId="262"/>
        </pc:sldMkLst>
        <pc:spChg chg="mod">
          <ac:chgData name="Gautam, Prashant" userId="a1ecdf59-2518-434d-8cc2-3f624293b532" providerId="ADAL" clId="{A98556AB-C8F4-408E-94A2-E72C76D23301}" dt="2019-08-19T04:50:50.482" v="5654" actId="20577"/>
          <ac:spMkLst>
            <pc:docMk/>
            <pc:sldMk cId="1518061936" sldId="262"/>
            <ac:spMk id="2" creationId="{274E2493-B228-46DF-8716-62F42E9BDEAA}"/>
          </ac:spMkLst>
        </pc:spChg>
        <pc:spChg chg="mod">
          <ac:chgData name="Gautam, Prashant" userId="a1ecdf59-2518-434d-8cc2-3f624293b532" providerId="ADAL" clId="{A98556AB-C8F4-408E-94A2-E72C76D23301}" dt="2019-08-19T05:39:40.252" v="7722" actId="20577"/>
          <ac:spMkLst>
            <pc:docMk/>
            <pc:sldMk cId="1518061936" sldId="262"/>
            <ac:spMk id="3" creationId="{6E449D68-1D58-4E17-AC66-0FA98672908F}"/>
          </ac:spMkLst>
        </pc:spChg>
      </pc:sldChg>
      <pc:sldChg chg="modSp add">
        <pc:chgData name="Gautam, Prashant" userId="a1ecdf59-2518-434d-8cc2-3f624293b532" providerId="ADAL" clId="{A98556AB-C8F4-408E-94A2-E72C76D23301}" dt="2019-08-19T07:51:27.243" v="7924" actId="20577"/>
        <pc:sldMkLst>
          <pc:docMk/>
          <pc:sldMk cId="4036306091" sldId="263"/>
        </pc:sldMkLst>
        <pc:spChg chg="mod">
          <ac:chgData name="Gautam, Prashant" userId="a1ecdf59-2518-434d-8cc2-3f624293b532" providerId="ADAL" clId="{A98556AB-C8F4-408E-94A2-E72C76D23301}" dt="2019-08-19T05:04:40.056" v="6308" actId="20577"/>
          <ac:spMkLst>
            <pc:docMk/>
            <pc:sldMk cId="4036306091" sldId="263"/>
            <ac:spMk id="2" creationId="{35A5F967-276C-4DA5-8798-52B8A4E755B1}"/>
          </ac:spMkLst>
        </pc:spChg>
        <pc:spChg chg="mod">
          <ac:chgData name="Gautam, Prashant" userId="a1ecdf59-2518-434d-8cc2-3f624293b532" providerId="ADAL" clId="{A98556AB-C8F4-408E-94A2-E72C76D23301}" dt="2019-08-19T07:51:27.243" v="7924" actId="20577"/>
          <ac:spMkLst>
            <pc:docMk/>
            <pc:sldMk cId="4036306091" sldId="263"/>
            <ac:spMk id="3" creationId="{380AA04C-B74C-43C6-A413-FC45E3AFD69E}"/>
          </ac:spMkLst>
        </pc:spChg>
      </pc:sldChg>
      <pc:sldChg chg="modSp add">
        <pc:chgData name="Gautam, Prashant" userId="a1ecdf59-2518-434d-8cc2-3f624293b532" providerId="ADAL" clId="{A98556AB-C8F4-408E-94A2-E72C76D23301}" dt="2019-08-20T04:17:47.565" v="7978"/>
        <pc:sldMkLst>
          <pc:docMk/>
          <pc:sldMk cId="1272933519" sldId="264"/>
        </pc:sldMkLst>
        <pc:spChg chg="mod">
          <ac:chgData name="Gautam, Prashant" userId="a1ecdf59-2518-434d-8cc2-3f624293b532" providerId="ADAL" clId="{A98556AB-C8F4-408E-94A2-E72C76D23301}" dt="2019-08-20T04:17:11.776" v="7970" actId="20577"/>
          <ac:spMkLst>
            <pc:docMk/>
            <pc:sldMk cId="1272933519" sldId="264"/>
            <ac:spMk id="2" creationId="{F12FB379-5175-4B7B-A65F-91AE0093A406}"/>
          </ac:spMkLst>
        </pc:spChg>
        <pc:spChg chg="mod">
          <ac:chgData name="Gautam, Prashant" userId="a1ecdf59-2518-434d-8cc2-3f624293b532" providerId="ADAL" clId="{A98556AB-C8F4-408E-94A2-E72C76D23301}" dt="2019-08-20T04:17:47.565" v="7978"/>
          <ac:spMkLst>
            <pc:docMk/>
            <pc:sldMk cId="1272933519" sldId="264"/>
            <ac:spMk id="3" creationId="{5B0ED9B9-E0C6-441B-9C82-D916D500D3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5ABF-11A7-468C-8756-F7F9B09FA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9407D-C4B6-4C76-8319-C32747665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BA71E-2B14-4686-9008-ED7F550468CD}"/>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08B14A51-137D-4855-A0D6-13250824B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FB29E-7B67-4C6E-8DB1-F7126B2DDD20}"/>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144728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67D7-72A9-440A-BCF9-F13375F356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6E9964-A350-4382-A9BA-602D704056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69701-A6B9-456B-90C8-7F00AE87C76B}"/>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C5D6FA50-CB02-4194-9A5C-4EEA8C277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E2DC6-3543-4C33-BBF1-6F5E1FC0BD50}"/>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270162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82869-DDB0-49C6-A972-228D7060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53C9C-AFA8-4EC5-AA5E-9CB3F3BDD9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D9884-AC11-46CA-9447-39370C5F0FCF}"/>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36261EBB-9297-48CF-81B1-B65202C2B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F1885-34B9-4E04-9B50-65A1AE9C3383}"/>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11646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B990-B95D-40DB-A97D-BCF9D9575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E5E74-8142-44B9-8E21-ABD10581F4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F510A-7193-4DA1-A1AA-05657634E3F0}"/>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BED5B8BC-0FB5-46C3-947C-E6C5341D8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41CA2-4853-4C6A-B0F8-45901BDFE084}"/>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79362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2E45-4515-47B7-9FAE-43EAAD0DD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5E1FC3-6CE5-4AD7-B29B-929663CF0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DE15BC-9A5C-462B-A672-8E38AB582FDB}"/>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895C59CF-A581-4F37-A8BD-27B38D796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A4514-4107-4BDF-882B-7DF451C24434}"/>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179749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2621-8DD1-46B1-90B0-A149F0073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87369-7382-4C3F-8297-7AA513F3F4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ED3AC-9B7F-4DA1-8013-E3FAD6A9FB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8EB8F9-58F3-4997-B242-E8D8F545343E}"/>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6" name="Footer Placeholder 5">
            <a:extLst>
              <a:ext uri="{FF2B5EF4-FFF2-40B4-BE49-F238E27FC236}">
                <a16:creationId xmlns:a16="http://schemas.microsoft.com/office/drawing/2014/main" id="{D9E03BC4-AE99-4AC4-94DD-AD59D90C9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A5734-7CBB-4CAA-83A7-B1C5A8C52183}"/>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220499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3A9D-39FF-47A2-8143-209B517DCF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A0856-1950-4677-A16F-4705780FB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0047D1-D9DC-466B-8F0B-2B2A7A12F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A671B7-19E4-4333-A7F6-B21AC3E7B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D2A865-86F3-44FA-B21B-B5933FBC9A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33067-BD4B-48AA-987E-9787B5EC6124}"/>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8" name="Footer Placeholder 7">
            <a:extLst>
              <a:ext uri="{FF2B5EF4-FFF2-40B4-BE49-F238E27FC236}">
                <a16:creationId xmlns:a16="http://schemas.microsoft.com/office/drawing/2014/main" id="{22AC22D4-2232-4C8B-AC11-346BCC4719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3F7A69-DEE9-4482-9BD7-5FBB73DB5C2E}"/>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25413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BA19-5702-40C3-BAD2-BAD87F4876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1A0A59-1993-4096-AE36-7B93AEB93B87}"/>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4" name="Footer Placeholder 3">
            <a:extLst>
              <a:ext uri="{FF2B5EF4-FFF2-40B4-BE49-F238E27FC236}">
                <a16:creationId xmlns:a16="http://schemas.microsoft.com/office/drawing/2014/main" id="{AE901342-B8BB-47A6-ADE9-C1B90BA78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3F3F5-830D-43F3-A658-ED961CB60EBD}"/>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341202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7C0C2-6F44-41D9-B28E-7F612E93152A}"/>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3" name="Footer Placeholder 2">
            <a:extLst>
              <a:ext uri="{FF2B5EF4-FFF2-40B4-BE49-F238E27FC236}">
                <a16:creationId xmlns:a16="http://schemas.microsoft.com/office/drawing/2014/main" id="{0E4AE6E5-C93E-45CB-A04D-C1981E5C3B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C3B67-B01E-4830-885B-EFAEEE79FA22}"/>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183989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C828-18EC-403A-AA6F-6C69415C1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35762-B290-4769-B4D0-5F34A3047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FC3C64-F179-4479-A65D-CFEEB0D54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88461C-89AB-4EF1-A254-96DF795516DF}"/>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6" name="Footer Placeholder 5">
            <a:extLst>
              <a:ext uri="{FF2B5EF4-FFF2-40B4-BE49-F238E27FC236}">
                <a16:creationId xmlns:a16="http://schemas.microsoft.com/office/drawing/2014/main" id="{400EE1A4-4773-440E-AB4F-5CCEEA866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4F10B-44A6-4F85-87B5-13D1A16855B5}"/>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335270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F706-94C4-4576-AFFA-964D0EFE2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865BAA-EE35-4398-88B3-7DBDC34A5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070516-6AD7-4522-933F-9392CCC25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7B762D-7D25-427D-B3AF-4D04B4CDEA18}"/>
              </a:ext>
            </a:extLst>
          </p:cNvPr>
          <p:cNvSpPr>
            <a:spLocks noGrp="1"/>
          </p:cNvSpPr>
          <p:nvPr>
            <p:ph type="dt" sz="half" idx="10"/>
          </p:nvPr>
        </p:nvSpPr>
        <p:spPr/>
        <p:txBody>
          <a:bodyPr/>
          <a:lstStyle/>
          <a:p>
            <a:fld id="{ADF27339-20AF-48FF-BEE7-80A92533143F}" type="datetimeFigureOut">
              <a:rPr lang="en-US" smtClean="0"/>
              <a:t>8/19/2019</a:t>
            </a:fld>
            <a:endParaRPr lang="en-US"/>
          </a:p>
        </p:txBody>
      </p:sp>
      <p:sp>
        <p:nvSpPr>
          <p:cNvPr id="6" name="Footer Placeholder 5">
            <a:extLst>
              <a:ext uri="{FF2B5EF4-FFF2-40B4-BE49-F238E27FC236}">
                <a16:creationId xmlns:a16="http://schemas.microsoft.com/office/drawing/2014/main" id="{0E74A075-0EC0-489B-B81E-1D8534D87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519C3-6F3D-48F1-B6C1-C8EEFB73E943}"/>
              </a:ext>
            </a:extLst>
          </p:cNvPr>
          <p:cNvSpPr>
            <a:spLocks noGrp="1"/>
          </p:cNvSpPr>
          <p:nvPr>
            <p:ph type="sldNum" sz="quarter" idx="12"/>
          </p:nvPr>
        </p:nvSpPr>
        <p:spPr/>
        <p:txBody>
          <a:bodyPr/>
          <a:lstStyle/>
          <a:p>
            <a:fld id="{EA3494CE-E5AF-4784-9C32-334FD147F6EC}" type="slidenum">
              <a:rPr lang="en-US" smtClean="0"/>
              <a:t>‹#›</a:t>
            </a:fld>
            <a:endParaRPr lang="en-US"/>
          </a:p>
        </p:txBody>
      </p:sp>
    </p:spTree>
    <p:extLst>
      <p:ext uri="{BB962C8B-B14F-4D97-AF65-F5344CB8AC3E}">
        <p14:creationId xmlns:p14="http://schemas.microsoft.com/office/powerpoint/2010/main" val="353599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A6F71B-C9C1-468F-8003-8A768062D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512C5D-78B4-4977-9CF5-FAC422B2B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EB21C-1D3E-4C95-8E47-F33039C3F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27339-20AF-48FF-BEE7-80A92533143F}" type="datetimeFigureOut">
              <a:rPr lang="en-US" smtClean="0"/>
              <a:t>8/19/2019</a:t>
            </a:fld>
            <a:endParaRPr lang="en-US"/>
          </a:p>
        </p:txBody>
      </p:sp>
      <p:sp>
        <p:nvSpPr>
          <p:cNvPr id="5" name="Footer Placeholder 4">
            <a:extLst>
              <a:ext uri="{FF2B5EF4-FFF2-40B4-BE49-F238E27FC236}">
                <a16:creationId xmlns:a16="http://schemas.microsoft.com/office/drawing/2014/main" id="{DBA8C8E5-9772-4F73-93D1-2AE6C13D6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679F04-4B52-48EF-A4F3-F98A49EF97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494CE-E5AF-4784-9C32-334FD147F6EC}" type="slidenum">
              <a:rPr lang="en-US" smtClean="0"/>
              <a:t>‹#›</a:t>
            </a:fld>
            <a:endParaRPr lang="en-US"/>
          </a:p>
        </p:txBody>
      </p:sp>
    </p:spTree>
    <p:extLst>
      <p:ext uri="{BB962C8B-B14F-4D97-AF65-F5344CB8AC3E}">
        <p14:creationId xmlns:p14="http://schemas.microsoft.com/office/powerpoint/2010/main" val="171378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neighbourhoods_in_Bangalo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B591-3330-4779-A897-7BEE1F56AE26}"/>
              </a:ext>
            </a:extLst>
          </p:cNvPr>
          <p:cNvSpPr>
            <a:spLocks noGrp="1"/>
          </p:cNvSpPr>
          <p:nvPr>
            <p:ph type="ctrTitle"/>
          </p:nvPr>
        </p:nvSpPr>
        <p:spPr/>
        <p:txBody>
          <a:bodyPr/>
          <a:lstStyle/>
          <a:p>
            <a:r>
              <a:rPr lang="en-US" dirty="0"/>
              <a:t>Setting </a:t>
            </a:r>
            <a:r>
              <a:rPr lang="en-US"/>
              <a:t>up a Craft </a:t>
            </a:r>
            <a:r>
              <a:rPr lang="en-US" dirty="0"/>
              <a:t>Beer Brewery </a:t>
            </a:r>
          </a:p>
        </p:txBody>
      </p:sp>
      <p:sp>
        <p:nvSpPr>
          <p:cNvPr id="3" name="Subtitle 2">
            <a:extLst>
              <a:ext uri="{FF2B5EF4-FFF2-40B4-BE49-F238E27FC236}">
                <a16:creationId xmlns:a16="http://schemas.microsoft.com/office/drawing/2014/main" id="{14044B06-1CB0-4BC9-A213-C0D68B41E108}"/>
              </a:ext>
            </a:extLst>
          </p:cNvPr>
          <p:cNvSpPr>
            <a:spLocks noGrp="1"/>
          </p:cNvSpPr>
          <p:nvPr>
            <p:ph type="subTitle" idx="1"/>
          </p:nvPr>
        </p:nvSpPr>
        <p:spPr/>
        <p:txBody>
          <a:bodyPr/>
          <a:lstStyle/>
          <a:p>
            <a:r>
              <a:rPr lang="en-US" dirty="0"/>
              <a:t>Capstone Project : Battle of Neighborhood</a:t>
            </a:r>
          </a:p>
        </p:txBody>
      </p:sp>
    </p:spTree>
    <p:extLst>
      <p:ext uri="{BB962C8B-B14F-4D97-AF65-F5344CB8AC3E}">
        <p14:creationId xmlns:p14="http://schemas.microsoft.com/office/powerpoint/2010/main" val="273623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B379-5175-4B7B-A65F-91AE0093A406}"/>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5B0ED9B9-E0C6-441B-9C82-D916D500D336}"/>
              </a:ext>
            </a:extLst>
          </p:cNvPr>
          <p:cNvSpPr>
            <a:spLocks noGrp="1"/>
          </p:cNvSpPr>
          <p:nvPr>
            <p:ph idx="1"/>
          </p:nvPr>
        </p:nvSpPr>
        <p:spPr/>
        <p:txBody>
          <a:bodyPr/>
          <a:lstStyle/>
          <a:p>
            <a:r>
              <a:rPr lang="en-US" dirty="0">
                <a:hlinkClick r:id="rId2" action="ppaction://hlinksldjump"/>
              </a:rPr>
              <a:t>Craft Beer – Introduction</a:t>
            </a:r>
            <a:endParaRPr lang="en-US" dirty="0"/>
          </a:p>
          <a:p>
            <a:r>
              <a:rPr lang="en-US" dirty="0">
                <a:hlinkClick r:id="rId3" action="ppaction://hlinksldjump"/>
              </a:rPr>
              <a:t>Business Need</a:t>
            </a:r>
            <a:endParaRPr lang="en-US" dirty="0"/>
          </a:p>
          <a:p>
            <a:r>
              <a:rPr lang="en-US" dirty="0">
                <a:hlinkClick r:id="rId4" action="ppaction://hlinksldjump"/>
              </a:rPr>
              <a:t>Target Audience</a:t>
            </a:r>
            <a:endParaRPr lang="en-US" dirty="0"/>
          </a:p>
          <a:p>
            <a:r>
              <a:rPr lang="en-US" dirty="0">
                <a:hlinkClick r:id="rId5" action="ppaction://hlinksldjump"/>
              </a:rPr>
              <a:t>Scope</a:t>
            </a:r>
            <a:endParaRPr lang="en-US" dirty="0"/>
          </a:p>
          <a:p>
            <a:r>
              <a:rPr lang="en-US" dirty="0">
                <a:hlinkClick r:id="rId6" action="ppaction://hlinksldjump"/>
              </a:rPr>
              <a:t>Data Sources</a:t>
            </a:r>
            <a:endParaRPr lang="en-US" dirty="0"/>
          </a:p>
          <a:p>
            <a:r>
              <a:rPr lang="en-US" dirty="0">
                <a:hlinkClick r:id="rId7" action="ppaction://hlinksldjump"/>
              </a:rPr>
              <a:t>Data preparation</a:t>
            </a:r>
            <a:endParaRPr lang="en-US" dirty="0"/>
          </a:p>
        </p:txBody>
      </p:sp>
    </p:spTree>
    <p:extLst>
      <p:ext uri="{BB962C8B-B14F-4D97-AF65-F5344CB8AC3E}">
        <p14:creationId xmlns:p14="http://schemas.microsoft.com/office/powerpoint/2010/main" val="127293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7043-D442-4AA6-B6F5-6CCD7BB27840}"/>
              </a:ext>
            </a:extLst>
          </p:cNvPr>
          <p:cNvSpPr>
            <a:spLocks noGrp="1"/>
          </p:cNvSpPr>
          <p:nvPr>
            <p:ph type="title"/>
          </p:nvPr>
        </p:nvSpPr>
        <p:spPr/>
        <p:txBody>
          <a:bodyPr/>
          <a:lstStyle/>
          <a:p>
            <a:r>
              <a:rPr lang="en-US" dirty="0"/>
              <a:t>Craft Beer - Introduction</a:t>
            </a:r>
          </a:p>
        </p:txBody>
      </p:sp>
      <p:sp>
        <p:nvSpPr>
          <p:cNvPr id="3" name="Content Placeholder 2">
            <a:extLst>
              <a:ext uri="{FF2B5EF4-FFF2-40B4-BE49-F238E27FC236}">
                <a16:creationId xmlns:a16="http://schemas.microsoft.com/office/drawing/2014/main" id="{651F23A9-F345-482C-A918-342652A94C3B}"/>
              </a:ext>
            </a:extLst>
          </p:cNvPr>
          <p:cNvSpPr>
            <a:spLocks noGrp="1"/>
          </p:cNvSpPr>
          <p:nvPr>
            <p:ph idx="1"/>
          </p:nvPr>
        </p:nvSpPr>
        <p:spPr/>
        <p:txBody>
          <a:bodyPr>
            <a:normAutofit fontScale="92500"/>
          </a:bodyPr>
          <a:lstStyle/>
          <a:p>
            <a:pPr marL="0" indent="0">
              <a:buNone/>
            </a:pPr>
            <a:r>
              <a:rPr lang="en-US" b="1" dirty="0"/>
              <a:t>	Craft beer </a:t>
            </a:r>
            <a:r>
              <a:rPr lang="en-US" dirty="0"/>
              <a:t>or</a:t>
            </a:r>
            <a:r>
              <a:rPr lang="en-US" b="1" dirty="0"/>
              <a:t> </a:t>
            </a:r>
            <a:r>
              <a:rPr lang="en-US" dirty="0"/>
              <a:t>Freshly brewed beer or organic beer is getting popularity very quickly in India. Freshly brewed beer are chemical free, preservative free, essence free and glycerin free. </a:t>
            </a:r>
          </a:p>
          <a:p>
            <a:pPr marL="0" indent="0">
              <a:buNone/>
            </a:pPr>
            <a:r>
              <a:rPr lang="en-US" dirty="0"/>
              <a:t>	Besides being fresh a Craft beer also gives a chance to people to taste new flavors, new kinds of beer and most importantly get a beer with local ingredients e.g. </a:t>
            </a:r>
            <a:r>
              <a:rPr lang="en-US" dirty="0" err="1"/>
              <a:t>Ragi</a:t>
            </a:r>
            <a:r>
              <a:rPr lang="en-US" dirty="0"/>
              <a:t> (locally grown Finger Millet)beer, local fruit flavored </a:t>
            </a:r>
            <a:r>
              <a:rPr lang="en-US" dirty="0" err="1"/>
              <a:t>etc</a:t>
            </a:r>
            <a:r>
              <a:rPr lang="en-US" dirty="0"/>
              <a:t>…</a:t>
            </a:r>
          </a:p>
          <a:p>
            <a:pPr marL="0" indent="0">
              <a:buNone/>
            </a:pPr>
            <a:r>
              <a:rPr lang="en-US" dirty="0"/>
              <a:t>	With the increasing demand a number of breweries are mushrooming in major cities like Mumbai, Bangalore, Delhi, Pune and Chandigarh. A study revealed that in 2018 there were around 60 micro breweries in India and the growth rate of such breweries is 100% year on year since 2016.</a:t>
            </a:r>
          </a:p>
          <a:p>
            <a:pPr marL="0" indent="0">
              <a:buNone/>
            </a:pPr>
            <a:endParaRPr lang="en-US" dirty="0"/>
          </a:p>
        </p:txBody>
      </p:sp>
    </p:spTree>
    <p:extLst>
      <p:ext uri="{BB962C8B-B14F-4D97-AF65-F5344CB8AC3E}">
        <p14:creationId xmlns:p14="http://schemas.microsoft.com/office/powerpoint/2010/main" val="150819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FAAC-8067-482F-A74E-D8AC7BC70C9F}"/>
              </a:ext>
            </a:extLst>
          </p:cNvPr>
          <p:cNvSpPr>
            <a:spLocks noGrp="1"/>
          </p:cNvSpPr>
          <p:nvPr>
            <p:ph type="title"/>
          </p:nvPr>
        </p:nvSpPr>
        <p:spPr/>
        <p:txBody>
          <a:bodyPr/>
          <a:lstStyle/>
          <a:p>
            <a:r>
              <a:rPr lang="en-US" dirty="0"/>
              <a:t>Business Need</a:t>
            </a:r>
          </a:p>
        </p:txBody>
      </p:sp>
      <p:sp>
        <p:nvSpPr>
          <p:cNvPr id="3" name="Content Placeholder 2">
            <a:extLst>
              <a:ext uri="{FF2B5EF4-FFF2-40B4-BE49-F238E27FC236}">
                <a16:creationId xmlns:a16="http://schemas.microsoft.com/office/drawing/2014/main" id="{9034EECF-CE31-4157-BDC1-2B9327344772}"/>
              </a:ext>
            </a:extLst>
          </p:cNvPr>
          <p:cNvSpPr>
            <a:spLocks noGrp="1"/>
          </p:cNvSpPr>
          <p:nvPr>
            <p:ph idx="1"/>
          </p:nvPr>
        </p:nvSpPr>
        <p:spPr/>
        <p:txBody>
          <a:bodyPr>
            <a:normAutofit lnSpcReduction="10000"/>
          </a:bodyPr>
          <a:lstStyle/>
          <a:p>
            <a:pPr marL="0" indent="0">
              <a:buNone/>
            </a:pPr>
            <a:r>
              <a:rPr lang="en-US" dirty="0"/>
              <a:t>	There are many </a:t>
            </a:r>
            <a:r>
              <a:rPr lang="en-US" b="1" dirty="0"/>
              <a:t>new</a:t>
            </a:r>
            <a:r>
              <a:rPr lang="en-US" dirty="0"/>
              <a:t> vendors who are interested to setup breweries to cater to rocketing demands in India. </a:t>
            </a:r>
          </a:p>
          <a:p>
            <a:pPr marL="0" indent="0">
              <a:buNone/>
            </a:pPr>
            <a:r>
              <a:rPr lang="en-US" dirty="0"/>
              <a:t>	Existing vendors, based on the past growth numbers, would also like to extend the craft beer experience from micro-breweries </a:t>
            </a:r>
            <a:r>
              <a:rPr lang="en-US" b="1" dirty="0"/>
              <a:t>dine-in</a:t>
            </a:r>
            <a:r>
              <a:rPr lang="en-US" dirty="0"/>
              <a:t> to freshly brewed craft beer in bars of hotel, restaurants and pubs.</a:t>
            </a:r>
          </a:p>
          <a:p>
            <a:pPr marL="0" indent="0">
              <a:buNone/>
            </a:pPr>
            <a:r>
              <a:rPr lang="en-US" dirty="0"/>
              <a:t>	This requires breweries to be located at strategic locations to supply freshly crafted beer to the customers at hotels, restaurants and pubs. </a:t>
            </a:r>
          </a:p>
          <a:p>
            <a:pPr lvl="2">
              <a:buFontTx/>
              <a:buChar char="-"/>
            </a:pPr>
            <a:r>
              <a:rPr lang="en-US" dirty="0"/>
              <a:t>Craft beer does not have preservatives so it should replenished quickly and regularly</a:t>
            </a:r>
          </a:p>
          <a:p>
            <a:pPr lvl="2">
              <a:buFontTx/>
              <a:buChar char="-"/>
            </a:pPr>
            <a:r>
              <a:rPr lang="en-US" dirty="0"/>
              <a:t>Hence, the breweries should be near hotels, restaurants and pubs to reduce the cost of transportation as well as reduce operating margins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9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1D89-EB34-4A1B-AA59-D714E013D88C}"/>
              </a:ext>
            </a:extLst>
          </p:cNvPr>
          <p:cNvSpPr>
            <a:spLocks noGrp="1"/>
          </p:cNvSpPr>
          <p:nvPr>
            <p:ph type="title"/>
          </p:nvPr>
        </p:nvSpPr>
        <p:spPr/>
        <p:txBody>
          <a:bodyPr/>
          <a:lstStyle/>
          <a:p>
            <a:r>
              <a:rPr lang="en-US" dirty="0"/>
              <a:t>Target Audience </a:t>
            </a:r>
          </a:p>
        </p:txBody>
      </p:sp>
      <p:sp>
        <p:nvSpPr>
          <p:cNvPr id="3" name="Content Placeholder 2">
            <a:extLst>
              <a:ext uri="{FF2B5EF4-FFF2-40B4-BE49-F238E27FC236}">
                <a16:creationId xmlns:a16="http://schemas.microsoft.com/office/drawing/2014/main" id="{0A2E0973-D738-4F3B-A4A2-88211850B4A9}"/>
              </a:ext>
            </a:extLst>
          </p:cNvPr>
          <p:cNvSpPr>
            <a:spLocks noGrp="1"/>
          </p:cNvSpPr>
          <p:nvPr>
            <p:ph idx="1"/>
          </p:nvPr>
        </p:nvSpPr>
        <p:spPr/>
        <p:txBody>
          <a:bodyPr/>
          <a:lstStyle/>
          <a:p>
            <a:r>
              <a:rPr lang="en-US" dirty="0"/>
              <a:t>Business clients who are already running a beer business or clients who are trying to start a Craft beer business and do not know where to expand or setup their breweries in Bangalore. </a:t>
            </a:r>
          </a:p>
        </p:txBody>
      </p:sp>
    </p:spTree>
    <p:extLst>
      <p:ext uri="{BB962C8B-B14F-4D97-AF65-F5344CB8AC3E}">
        <p14:creationId xmlns:p14="http://schemas.microsoft.com/office/powerpoint/2010/main" val="381351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5610-4BD7-476B-AC58-A13B36419B93}"/>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a16="http://schemas.microsoft.com/office/drawing/2014/main" id="{6179A5BD-3FE5-492F-8637-61CE7652DC77}"/>
              </a:ext>
            </a:extLst>
          </p:cNvPr>
          <p:cNvSpPr>
            <a:spLocks noGrp="1"/>
          </p:cNvSpPr>
          <p:nvPr>
            <p:ph idx="1"/>
          </p:nvPr>
        </p:nvSpPr>
        <p:spPr/>
        <p:txBody>
          <a:bodyPr/>
          <a:lstStyle/>
          <a:p>
            <a:pPr marL="0" indent="0">
              <a:buNone/>
            </a:pPr>
            <a:r>
              <a:rPr lang="en-US" dirty="0"/>
              <a:t>I scoped the problem to Bangalore city as this is the IT city of India and is growing very fast. Bangalore’s major part of population is Software Engineers who are loving (based on study) a healthier substitute of canned beer</a:t>
            </a:r>
          </a:p>
          <a:p>
            <a:pPr marL="0" indent="0">
              <a:buNone/>
            </a:pPr>
            <a:r>
              <a:rPr lang="en-US" dirty="0"/>
              <a:t>I would consider only the major localities of Bangalore where a Craft beer business can get substantial volumes </a:t>
            </a:r>
          </a:p>
          <a:p>
            <a:pPr marL="0" indent="0">
              <a:buNone/>
            </a:pPr>
            <a:endParaRPr lang="en-US" dirty="0"/>
          </a:p>
        </p:txBody>
      </p:sp>
    </p:spTree>
    <p:extLst>
      <p:ext uri="{BB962C8B-B14F-4D97-AF65-F5344CB8AC3E}">
        <p14:creationId xmlns:p14="http://schemas.microsoft.com/office/powerpoint/2010/main" val="113858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15EF-371F-42B8-8995-115A29F4259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4B8A9E41-027A-482C-846C-294473CD475A}"/>
              </a:ext>
            </a:extLst>
          </p:cNvPr>
          <p:cNvSpPr>
            <a:spLocks noGrp="1"/>
          </p:cNvSpPr>
          <p:nvPr>
            <p:ph idx="1"/>
          </p:nvPr>
        </p:nvSpPr>
        <p:spPr/>
        <p:txBody>
          <a:bodyPr>
            <a:normAutofit/>
          </a:bodyPr>
          <a:lstStyle/>
          <a:p>
            <a:r>
              <a:rPr lang="en-US" dirty="0"/>
              <a:t>Localities : </a:t>
            </a:r>
          </a:p>
          <a:p>
            <a:pPr lvl="1"/>
            <a:r>
              <a:rPr lang="en-US" dirty="0"/>
              <a:t>To get the major localities of Bangalore we will scrape Wikipedia and extract the major localities of the city.</a:t>
            </a:r>
          </a:p>
          <a:p>
            <a:pPr lvl="2"/>
            <a:r>
              <a:rPr lang="en-US" dirty="0">
                <a:hlinkClick r:id="rId2"/>
              </a:rPr>
              <a:t>https://en.wikipedia.org/wiki/List_of_neighbourhoods_in_Bangalore</a:t>
            </a:r>
            <a:r>
              <a:rPr lang="en-US" dirty="0"/>
              <a:t> </a:t>
            </a:r>
          </a:p>
          <a:p>
            <a:r>
              <a:rPr lang="en-US" dirty="0"/>
              <a:t>Coordinates for each locality:</a:t>
            </a:r>
          </a:p>
          <a:p>
            <a:pPr lvl="1"/>
            <a:r>
              <a:rPr lang="en-US" dirty="0"/>
              <a:t>We will use </a:t>
            </a:r>
            <a:r>
              <a:rPr lang="en-US" dirty="0" err="1"/>
              <a:t>geopy.geocoder</a:t>
            </a:r>
            <a:r>
              <a:rPr lang="en-US" dirty="0"/>
              <a:t> </a:t>
            </a:r>
            <a:r>
              <a:rPr lang="en-US" dirty="0" err="1"/>
              <a:t>Nominatim</a:t>
            </a:r>
            <a:r>
              <a:rPr lang="en-US" dirty="0"/>
              <a:t> to get the location coordinates each 	locality</a:t>
            </a:r>
          </a:p>
          <a:p>
            <a:r>
              <a:rPr lang="en-US" dirty="0"/>
              <a:t>Venues in and around those localities :</a:t>
            </a:r>
          </a:p>
          <a:p>
            <a:pPr lvl="1"/>
            <a:r>
              <a:rPr lang="en-US" dirty="0"/>
              <a:t>We will use Foursquare </a:t>
            </a:r>
            <a:r>
              <a:rPr lang="en-US" dirty="0" err="1"/>
              <a:t>apis</a:t>
            </a:r>
            <a:r>
              <a:rPr lang="en-US" dirty="0"/>
              <a:t> to get the venues </a:t>
            </a:r>
          </a:p>
        </p:txBody>
      </p:sp>
    </p:spTree>
    <p:extLst>
      <p:ext uri="{BB962C8B-B14F-4D97-AF65-F5344CB8AC3E}">
        <p14:creationId xmlns:p14="http://schemas.microsoft.com/office/powerpoint/2010/main" val="191941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2493-B228-46DF-8716-62F42E9BDEAA}"/>
              </a:ext>
            </a:extLst>
          </p:cNvPr>
          <p:cNvSpPr>
            <a:spLocks noGrp="1"/>
          </p:cNvSpPr>
          <p:nvPr>
            <p:ph type="title"/>
          </p:nvPr>
        </p:nvSpPr>
        <p:spPr/>
        <p:txBody>
          <a:bodyPr/>
          <a:lstStyle/>
          <a:p>
            <a:r>
              <a:rPr lang="en-US" dirty="0"/>
              <a:t>Data preparation : Part1</a:t>
            </a:r>
          </a:p>
        </p:txBody>
      </p:sp>
      <p:sp>
        <p:nvSpPr>
          <p:cNvPr id="3" name="Content Placeholder 2">
            <a:extLst>
              <a:ext uri="{FF2B5EF4-FFF2-40B4-BE49-F238E27FC236}">
                <a16:creationId xmlns:a16="http://schemas.microsoft.com/office/drawing/2014/main" id="{6E449D68-1D58-4E17-AC66-0FA98672908F}"/>
              </a:ext>
            </a:extLst>
          </p:cNvPr>
          <p:cNvSpPr>
            <a:spLocks noGrp="1"/>
          </p:cNvSpPr>
          <p:nvPr>
            <p:ph idx="1"/>
          </p:nvPr>
        </p:nvSpPr>
        <p:spPr/>
        <p:txBody>
          <a:bodyPr/>
          <a:lstStyle/>
          <a:p>
            <a:pPr marL="514350" indent="-514350">
              <a:buFont typeface="+mj-lt"/>
              <a:buAutoNum type="arabicPeriod"/>
            </a:pPr>
            <a:r>
              <a:rPr lang="en-US" dirty="0"/>
              <a:t>Localities of Bangalore from Wikipedia will be scrapped and converted into </a:t>
            </a:r>
            <a:r>
              <a:rPr lang="en-US" dirty="0" err="1"/>
              <a:t>DataFrame</a:t>
            </a:r>
            <a:r>
              <a:rPr lang="en-US" dirty="0"/>
              <a:t>. </a:t>
            </a:r>
          </a:p>
          <a:p>
            <a:pPr marL="971550" lvl="1" indent="-514350">
              <a:buFont typeface="+mj-lt"/>
              <a:buAutoNum type="alphaLcParenR"/>
            </a:pPr>
            <a:r>
              <a:rPr lang="en-US" dirty="0"/>
              <a:t>The localities of Bangalore are described tables based on the regions like Northern, North-Eastern, Southern, South-Eastern, Eastern, Western and Central</a:t>
            </a:r>
          </a:p>
          <a:p>
            <a:pPr marL="971550" lvl="1" indent="-514350">
              <a:buFont typeface="+mj-lt"/>
              <a:buAutoNum type="alphaLcParenR"/>
            </a:pPr>
            <a:r>
              <a:rPr lang="en-US" dirty="0"/>
              <a:t>Take the names (1</a:t>
            </a:r>
            <a:r>
              <a:rPr lang="en-US" baseline="30000" dirty="0"/>
              <a:t>st</a:t>
            </a:r>
            <a:r>
              <a:rPr lang="en-US" dirty="0"/>
              <a:t> Column) of the from every regional table </a:t>
            </a:r>
          </a:p>
          <a:p>
            <a:pPr marL="971550" lvl="1" indent="-514350">
              <a:buFont typeface="+mj-lt"/>
              <a:buAutoNum type="alphaLcParenR"/>
            </a:pPr>
            <a:r>
              <a:rPr lang="en-US" dirty="0"/>
              <a:t>Consolidate into one </a:t>
            </a:r>
            <a:r>
              <a:rPr lang="en-US" dirty="0" err="1"/>
              <a:t>DataFrame</a:t>
            </a:r>
            <a:r>
              <a:rPr lang="en-US" dirty="0"/>
              <a:t> having just one column called “Localities”</a:t>
            </a:r>
          </a:p>
          <a:p>
            <a:pPr marL="514350" indent="-514350">
              <a:buFont typeface="+mj-lt"/>
              <a:buAutoNum type="arabicPeriod"/>
            </a:pPr>
            <a:r>
              <a:rPr lang="en-US" dirty="0"/>
              <a:t>Names of localities will be used to get location coordinates</a:t>
            </a:r>
          </a:p>
          <a:p>
            <a:pPr marL="971550" lvl="1" indent="-514350">
              <a:buFont typeface="+mj-lt"/>
              <a:buAutoNum type="alphaLcParenR"/>
            </a:pPr>
            <a:r>
              <a:rPr lang="en-US" dirty="0"/>
              <a:t>Just to avoid clashes append the locality name with Bangalore </a:t>
            </a:r>
          </a:p>
          <a:p>
            <a:pPr marL="971550" lvl="1" indent="-514350">
              <a:buFont typeface="+mj-lt"/>
              <a:buAutoNum type="alphaLcParenR"/>
            </a:pPr>
            <a:r>
              <a:rPr lang="en-US" dirty="0"/>
              <a:t>Pass it </a:t>
            </a:r>
            <a:r>
              <a:rPr lang="en-US" dirty="0" err="1"/>
              <a:t>Nominatim</a:t>
            </a:r>
            <a:r>
              <a:rPr lang="en-US" dirty="0"/>
              <a:t>, iterate and append the coordinates to respective localities </a:t>
            </a:r>
          </a:p>
        </p:txBody>
      </p:sp>
    </p:spTree>
    <p:extLst>
      <p:ext uri="{BB962C8B-B14F-4D97-AF65-F5344CB8AC3E}">
        <p14:creationId xmlns:p14="http://schemas.microsoft.com/office/powerpoint/2010/main" val="151806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967-276C-4DA5-8798-52B8A4E755B1}"/>
              </a:ext>
            </a:extLst>
          </p:cNvPr>
          <p:cNvSpPr>
            <a:spLocks noGrp="1"/>
          </p:cNvSpPr>
          <p:nvPr>
            <p:ph type="title"/>
          </p:nvPr>
        </p:nvSpPr>
        <p:spPr/>
        <p:txBody>
          <a:bodyPr/>
          <a:lstStyle/>
          <a:p>
            <a:r>
              <a:rPr lang="en-US" dirty="0"/>
              <a:t>Data preparation : Part2</a:t>
            </a:r>
          </a:p>
        </p:txBody>
      </p:sp>
      <p:sp>
        <p:nvSpPr>
          <p:cNvPr id="3" name="Content Placeholder 2">
            <a:extLst>
              <a:ext uri="{FF2B5EF4-FFF2-40B4-BE49-F238E27FC236}">
                <a16:creationId xmlns:a16="http://schemas.microsoft.com/office/drawing/2014/main" id="{380AA04C-B74C-43C6-A413-FC45E3AFD69E}"/>
              </a:ext>
            </a:extLst>
          </p:cNvPr>
          <p:cNvSpPr>
            <a:spLocks noGrp="1"/>
          </p:cNvSpPr>
          <p:nvPr>
            <p:ph idx="1"/>
          </p:nvPr>
        </p:nvSpPr>
        <p:spPr/>
        <p:txBody>
          <a:bodyPr/>
          <a:lstStyle/>
          <a:p>
            <a:pPr marL="514350" indent="-514350">
              <a:buFont typeface="+mj-lt"/>
              <a:buAutoNum type="arabicPeriod" startAt="3"/>
            </a:pPr>
            <a:r>
              <a:rPr lang="en-US" dirty="0"/>
              <a:t>Extracting the venues near the localities using Foursquare APIs.</a:t>
            </a:r>
          </a:p>
          <a:p>
            <a:pPr marL="971550" lvl="1" indent="-514350">
              <a:buFont typeface="+mj-lt"/>
              <a:buAutoNum type="alphaLcParenR"/>
            </a:pPr>
            <a:r>
              <a:rPr lang="en-US" dirty="0"/>
              <a:t>Get the list of venues around the coordinates with </a:t>
            </a:r>
            <a:r>
              <a:rPr lang="en-US"/>
              <a:t>suitable radius and limit =100</a:t>
            </a:r>
            <a:endParaRPr lang="en-US" dirty="0"/>
          </a:p>
          <a:p>
            <a:pPr marL="971550" lvl="1" indent="-514350">
              <a:buFont typeface="+mj-lt"/>
              <a:buAutoNum type="alphaLcParenR"/>
            </a:pPr>
            <a:r>
              <a:rPr lang="en-US" dirty="0"/>
              <a:t>List of venues then can be grouped and used to be displayed on the map</a:t>
            </a:r>
          </a:p>
          <a:p>
            <a:pPr marL="971550" lvl="1" indent="-514350">
              <a:buFont typeface="+mj-lt"/>
              <a:buAutoNum type="alphaLcParenR"/>
            </a:pPr>
            <a:r>
              <a:rPr lang="en-US" dirty="0"/>
              <a:t>Group the venues on Localities</a:t>
            </a:r>
          </a:p>
          <a:p>
            <a:pPr marL="971550" lvl="1" indent="-514350">
              <a:buFont typeface="+mj-lt"/>
              <a:buAutoNum type="alphaLcParenR"/>
            </a:pPr>
            <a:r>
              <a:rPr lang="en-US" dirty="0"/>
              <a:t>At this point </a:t>
            </a:r>
            <a:r>
              <a:rPr lang="en-US" dirty="0" err="1"/>
              <a:t>DataFrame</a:t>
            </a:r>
            <a:r>
              <a:rPr lang="en-US" dirty="0"/>
              <a:t> would be ready for analysis</a:t>
            </a:r>
          </a:p>
          <a:p>
            <a:pPr marL="971550" lvl="1" indent="-514350">
              <a:buFont typeface="+mj-lt"/>
              <a:buAutoNum type="alphaLcParenR"/>
            </a:pPr>
            <a:endParaRPr lang="en-US" dirty="0"/>
          </a:p>
        </p:txBody>
      </p:sp>
    </p:spTree>
    <p:extLst>
      <p:ext uri="{BB962C8B-B14F-4D97-AF65-F5344CB8AC3E}">
        <p14:creationId xmlns:p14="http://schemas.microsoft.com/office/powerpoint/2010/main" val="4036306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0" ma:contentTypeDescription="Create a new document." ma:contentTypeScope="" ma:versionID="6e7a004dd7da5e2c8b166414da4d2792">
  <xsd:schema xmlns:xsd="http://www.w3.org/2001/XMLSchema" xmlns:xs="http://www.w3.org/2001/XMLSchema" xmlns:p="http://schemas.microsoft.com/office/2006/metadata/properties" xmlns:ns3="025efd7d-4e1d-49ec-b269-b81537660960" xmlns:ns4="386f4720-9db4-4950-8ffd-cd1ef4b846d5" targetNamespace="http://schemas.microsoft.com/office/2006/metadata/properties" ma:root="true" ma:fieldsID="0bf56b62d36a18d78c621f72f17f9290" ns3:_="" ns4:_="">
    <xsd:import namespace="025efd7d-4e1d-49ec-b269-b81537660960"/>
    <xsd:import namespace="386f4720-9db4-4950-8ffd-cd1ef4b846d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46DBA5-5AC8-493F-8305-EEA5C52D21E5}">
  <ds:schemaRefs>
    <ds:schemaRef ds:uri="025efd7d-4e1d-49ec-b269-b81537660960"/>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386f4720-9db4-4950-8ffd-cd1ef4b846d5"/>
    <ds:schemaRef ds:uri="http://www.w3.org/XML/1998/namespace"/>
  </ds:schemaRefs>
</ds:datastoreItem>
</file>

<file path=customXml/itemProps2.xml><?xml version="1.0" encoding="utf-8"?>
<ds:datastoreItem xmlns:ds="http://schemas.openxmlformats.org/officeDocument/2006/customXml" ds:itemID="{2886C511-E7FF-4BC8-8E9F-B79E713A227D}">
  <ds:schemaRefs>
    <ds:schemaRef ds:uri="http://schemas.microsoft.com/sharepoint/v3/contenttype/forms"/>
  </ds:schemaRefs>
</ds:datastoreItem>
</file>

<file path=customXml/itemProps3.xml><?xml version="1.0" encoding="utf-8"?>
<ds:datastoreItem xmlns:ds="http://schemas.openxmlformats.org/officeDocument/2006/customXml" ds:itemID="{1F5B87BA-4E89-4269-B5D6-3DF8F766C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5efd7d-4e1d-49ec-b269-b81537660960"/>
    <ds:schemaRef ds:uri="386f4720-9db4-4950-8ffd-cd1ef4b846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2405</TotalTime>
  <Words>350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Setting up a Craft Beer Brewery </vt:lpstr>
      <vt:lpstr>Table of Content</vt:lpstr>
      <vt:lpstr>Craft Beer - Introduction</vt:lpstr>
      <vt:lpstr>Business Need</vt:lpstr>
      <vt:lpstr>Target Audience </vt:lpstr>
      <vt:lpstr>Scope </vt:lpstr>
      <vt:lpstr>Data Sources</vt:lpstr>
      <vt:lpstr>Data preparation : Part1</vt:lpstr>
      <vt:lpstr>Data preparation : Part2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 Beer</dc:title>
  <dc:creator>Gautam, Prashant</dc:creator>
  <cp:lastModifiedBy>Gautam, Prashant</cp:lastModifiedBy>
  <cp:revision>5</cp:revision>
  <dcterms:created xsi:type="dcterms:W3CDTF">2019-08-13T04:26:11Z</dcterms:created>
  <dcterms:modified xsi:type="dcterms:W3CDTF">2019-08-20T04:19:50Z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0x010100CA2FD6F1506F564BB79A97F9C245AD34</vt:lpwstr>
  </property>
</Properties>
</file>