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2A834-C7F7-48E7-B6BD-22FCD1C5A190}"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4FE575F4-F8B8-42B5-BAB8-5BCA311FFE36}">
      <dgm:prSet phldrT="[Text]"/>
      <dgm:spPr/>
      <dgm:t>
        <a:bodyPr/>
        <a:lstStyle/>
        <a:p>
          <a:r>
            <a:rPr lang="en-US" dirty="0" smtClean="0"/>
            <a:t>CAR REGISTRATION</a:t>
          </a:r>
          <a:endParaRPr lang="en-US" dirty="0"/>
        </a:p>
      </dgm:t>
    </dgm:pt>
    <dgm:pt modelId="{6A167D10-A0BC-4DA8-A74E-E36C8D009C23}" type="parTrans" cxnId="{FA4A9FD5-F678-4797-96FB-6B1AC307728A}">
      <dgm:prSet/>
      <dgm:spPr/>
      <dgm:t>
        <a:bodyPr/>
        <a:lstStyle/>
        <a:p>
          <a:endParaRPr lang="en-US"/>
        </a:p>
      </dgm:t>
    </dgm:pt>
    <dgm:pt modelId="{F142D827-B64C-4783-B8D4-BABD7FEE91CA}" type="sibTrans" cxnId="{FA4A9FD5-F678-4797-96FB-6B1AC307728A}">
      <dgm:prSet/>
      <dgm:spPr/>
      <dgm:t>
        <a:bodyPr/>
        <a:lstStyle/>
        <a:p>
          <a:endParaRPr lang="en-US"/>
        </a:p>
      </dgm:t>
    </dgm:pt>
    <dgm:pt modelId="{27630D6E-5557-4C62-B41B-2CA494F92B93}">
      <dgm:prSet phldrT="[Text]"/>
      <dgm:spPr/>
      <dgm:t>
        <a:bodyPr/>
        <a:lstStyle/>
        <a:p>
          <a:r>
            <a:rPr lang="en-US" dirty="0" smtClean="0"/>
            <a:t>MANAGE CUSTOMER</a:t>
          </a:r>
          <a:endParaRPr lang="en-US" dirty="0"/>
        </a:p>
      </dgm:t>
    </dgm:pt>
    <dgm:pt modelId="{6FF70DFF-1D30-45BF-949A-68FAE363E9B0}" type="parTrans" cxnId="{E64C21AD-E36D-4F2B-898C-83BC40FDCE31}">
      <dgm:prSet/>
      <dgm:spPr/>
      <dgm:t>
        <a:bodyPr/>
        <a:lstStyle/>
        <a:p>
          <a:endParaRPr lang="en-US"/>
        </a:p>
      </dgm:t>
    </dgm:pt>
    <dgm:pt modelId="{B1B5D059-71EF-47AA-870E-5B3430224A04}" type="sibTrans" cxnId="{E64C21AD-E36D-4F2B-898C-83BC40FDCE31}">
      <dgm:prSet/>
      <dgm:spPr/>
      <dgm:t>
        <a:bodyPr/>
        <a:lstStyle/>
        <a:p>
          <a:endParaRPr lang="en-US"/>
        </a:p>
      </dgm:t>
    </dgm:pt>
    <dgm:pt modelId="{0995B7A7-8010-4192-94C8-8E8194366AEB}">
      <dgm:prSet phldrT="[Text]"/>
      <dgm:spPr/>
      <dgm:t>
        <a:bodyPr/>
        <a:lstStyle/>
        <a:p>
          <a:r>
            <a:rPr lang="en-US" dirty="0" smtClean="0"/>
            <a:t>USER DATA</a:t>
          </a:r>
          <a:endParaRPr lang="en-US" dirty="0"/>
        </a:p>
      </dgm:t>
    </dgm:pt>
    <dgm:pt modelId="{D79B6470-8AD8-4231-BEA3-E30D587C5D5A}" type="parTrans" cxnId="{CB6F4BD1-9AB8-43DF-9073-EEA97E6E827F}">
      <dgm:prSet/>
      <dgm:spPr/>
      <dgm:t>
        <a:bodyPr/>
        <a:lstStyle/>
        <a:p>
          <a:endParaRPr lang="en-US"/>
        </a:p>
      </dgm:t>
    </dgm:pt>
    <dgm:pt modelId="{6B30B1CA-97C3-45EA-8ECB-7FDE9A71D0E2}" type="sibTrans" cxnId="{CB6F4BD1-9AB8-43DF-9073-EEA97E6E827F}">
      <dgm:prSet/>
      <dgm:spPr/>
      <dgm:t>
        <a:bodyPr/>
        <a:lstStyle/>
        <a:p>
          <a:endParaRPr lang="en-US"/>
        </a:p>
      </dgm:t>
    </dgm:pt>
    <dgm:pt modelId="{0263D039-2700-4254-9CA7-8A990304F737}">
      <dgm:prSet phldrT="[Text]"/>
      <dgm:spPr/>
      <dgm:t>
        <a:bodyPr/>
        <a:lstStyle/>
        <a:p>
          <a:r>
            <a:rPr lang="en-US" dirty="0" smtClean="0"/>
            <a:t>BILLS AND DISCOUNT</a:t>
          </a:r>
          <a:endParaRPr lang="en-US" dirty="0"/>
        </a:p>
      </dgm:t>
    </dgm:pt>
    <dgm:pt modelId="{E84C1959-E330-4ACF-9649-5B68EFEC543D}" type="parTrans" cxnId="{FBBF171E-EA5B-4485-BC8B-C45511A2BE87}">
      <dgm:prSet/>
      <dgm:spPr/>
      <dgm:t>
        <a:bodyPr/>
        <a:lstStyle/>
        <a:p>
          <a:endParaRPr lang="en-US"/>
        </a:p>
      </dgm:t>
    </dgm:pt>
    <dgm:pt modelId="{3BAB32F0-F3BA-4EB5-9194-80CDEED75DE3}" type="sibTrans" cxnId="{FBBF171E-EA5B-4485-BC8B-C45511A2BE87}">
      <dgm:prSet/>
      <dgm:spPr/>
      <dgm:t>
        <a:bodyPr/>
        <a:lstStyle/>
        <a:p>
          <a:endParaRPr lang="en-US"/>
        </a:p>
      </dgm:t>
    </dgm:pt>
    <dgm:pt modelId="{7E1B6454-FD0C-49B7-A3B0-EFC0107B3406}">
      <dgm:prSet phldrT="[Text]"/>
      <dgm:spPr/>
      <dgm:t>
        <a:bodyPr/>
        <a:lstStyle/>
        <a:p>
          <a:r>
            <a:rPr lang="en-US" dirty="0" smtClean="0"/>
            <a:t>MANAGE CAR</a:t>
          </a:r>
          <a:endParaRPr lang="en-US" dirty="0"/>
        </a:p>
      </dgm:t>
    </dgm:pt>
    <dgm:pt modelId="{8BEE4A41-DED5-4F7D-BF62-D168F0246230}" type="parTrans" cxnId="{8CDF4073-1679-4BA3-AB22-69AFC482ED0D}">
      <dgm:prSet/>
      <dgm:spPr/>
      <dgm:t>
        <a:bodyPr/>
        <a:lstStyle/>
        <a:p>
          <a:endParaRPr lang="en-US"/>
        </a:p>
      </dgm:t>
    </dgm:pt>
    <dgm:pt modelId="{E4F82040-AF55-4200-9047-37FC5A022B1F}" type="sibTrans" cxnId="{8CDF4073-1679-4BA3-AB22-69AFC482ED0D}">
      <dgm:prSet/>
      <dgm:spPr/>
      <dgm:t>
        <a:bodyPr/>
        <a:lstStyle/>
        <a:p>
          <a:endParaRPr lang="en-US"/>
        </a:p>
      </dgm:t>
    </dgm:pt>
    <dgm:pt modelId="{D0D8158E-96A5-44E0-B57B-80153B193D14}">
      <dgm:prSet phldrT="[Text]"/>
      <dgm:spPr/>
      <dgm:t>
        <a:bodyPr/>
        <a:lstStyle/>
        <a:p>
          <a:r>
            <a:rPr lang="en-US" dirty="0" smtClean="0"/>
            <a:t>CAR RENTAL STATUS</a:t>
          </a:r>
          <a:endParaRPr lang="en-US" dirty="0"/>
        </a:p>
      </dgm:t>
    </dgm:pt>
    <dgm:pt modelId="{3E8C102D-F7AB-4C8C-A748-2F61FAE65CBB}" type="parTrans" cxnId="{1DBEFF19-1B10-4172-A3CE-C8AC5698F88E}">
      <dgm:prSet/>
      <dgm:spPr/>
      <dgm:t>
        <a:bodyPr/>
        <a:lstStyle/>
        <a:p>
          <a:endParaRPr lang="en-US"/>
        </a:p>
      </dgm:t>
    </dgm:pt>
    <dgm:pt modelId="{93334814-8F0A-4358-8063-9B805C7A354D}" type="sibTrans" cxnId="{1DBEFF19-1B10-4172-A3CE-C8AC5698F88E}">
      <dgm:prSet/>
      <dgm:spPr/>
      <dgm:t>
        <a:bodyPr/>
        <a:lstStyle/>
        <a:p>
          <a:endParaRPr lang="en-US"/>
        </a:p>
      </dgm:t>
    </dgm:pt>
    <dgm:pt modelId="{A0E5155A-9208-4803-81B6-50A7CCC1133E}" type="pres">
      <dgm:prSet presAssocID="{A4B2A834-C7F7-48E7-B6BD-22FCD1C5A190}" presName="hierChild1" presStyleCnt="0">
        <dgm:presLayoutVars>
          <dgm:chPref val="1"/>
          <dgm:dir/>
          <dgm:animOne val="branch"/>
          <dgm:animLvl val="lvl"/>
          <dgm:resizeHandles/>
        </dgm:presLayoutVars>
      </dgm:prSet>
      <dgm:spPr/>
    </dgm:pt>
    <dgm:pt modelId="{DC5A960F-E4F8-4B7D-87B8-BB98677F24D7}" type="pres">
      <dgm:prSet presAssocID="{4FE575F4-F8B8-42B5-BAB8-5BCA311FFE36}" presName="hierRoot1" presStyleCnt="0"/>
      <dgm:spPr/>
    </dgm:pt>
    <dgm:pt modelId="{247C5FE2-016E-472D-AA95-4FEE9734DF32}" type="pres">
      <dgm:prSet presAssocID="{4FE575F4-F8B8-42B5-BAB8-5BCA311FFE36}" presName="composite" presStyleCnt="0"/>
      <dgm:spPr/>
    </dgm:pt>
    <dgm:pt modelId="{A21F4A60-C0C6-47C9-B069-E01FAF4F58D8}" type="pres">
      <dgm:prSet presAssocID="{4FE575F4-F8B8-42B5-BAB8-5BCA311FFE36}" presName="image" presStyleLbl="node0" presStyleIdx="0" presStyleCnt="1" custLinFactNeighborX="-9056" custLinFactNeighborY="1953"/>
      <dgm:spPr/>
    </dgm:pt>
    <dgm:pt modelId="{C9B5A40B-D6B4-454F-A87C-976D97DEA559}" type="pres">
      <dgm:prSet presAssocID="{4FE575F4-F8B8-42B5-BAB8-5BCA311FFE36}" presName="text" presStyleLbl="revTx" presStyleIdx="0" presStyleCnt="6">
        <dgm:presLayoutVars>
          <dgm:chPref val="3"/>
        </dgm:presLayoutVars>
      </dgm:prSet>
      <dgm:spPr/>
      <dgm:t>
        <a:bodyPr/>
        <a:lstStyle/>
        <a:p>
          <a:endParaRPr lang="en-US"/>
        </a:p>
      </dgm:t>
    </dgm:pt>
    <dgm:pt modelId="{CF11432E-5D40-4F17-AA2D-275982FDA370}" type="pres">
      <dgm:prSet presAssocID="{4FE575F4-F8B8-42B5-BAB8-5BCA311FFE36}" presName="hierChild2" presStyleCnt="0"/>
      <dgm:spPr/>
    </dgm:pt>
    <dgm:pt modelId="{5844EDE1-31F9-442A-AE42-EB1423AF484F}" type="pres">
      <dgm:prSet presAssocID="{6FF70DFF-1D30-45BF-949A-68FAE363E9B0}" presName="Name10" presStyleLbl="parChTrans1D2" presStyleIdx="0" presStyleCnt="2"/>
      <dgm:spPr/>
    </dgm:pt>
    <dgm:pt modelId="{F4DDB158-551E-41B6-994F-62EFFD3DF1DF}" type="pres">
      <dgm:prSet presAssocID="{27630D6E-5557-4C62-B41B-2CA494F92B93}" presName="hierRoot2" presStyleCnt="0"/>
      <dgm:spPr/>
    </dgm:pt>
    <dgm:pt modelId="{507541AB-9E2D-4E17-82F0-819D3122094A}" type="pres">
      <dgm:prSet presAssocID="{27630D6E-5557-4C62-B41B-2CA494F92B93}" presName="composite2" presStyleCnt="0"/>
      <dgm:spPr/>
    </dgm:pt>
    <dgm:pt modelId="{ACD038D6-5D6F-47A4-A8E7-86BD2737BC5B}" type="pres">
      <dgm:prSet presAssocID="{27630D6E-5557-4C62-B41B-2CA494F92B93}" presName="image2" presStyleLbl="node2" presStyleIdx="0" presStyleCnt="2"/>
      <dgm:spPr/>
    </dgm:pt>
    <dgm:pt modelId="{C5D065B7-0CCD-4476-8F8B-028658309F36}" type="pres">
      <dgm:prSet presAssocID="{27630D6E-5557-4C62-B41B-2CA494F92B93}" presName="text2" presStyleLbl="revTx" presStyleIdx="1" presStyleCnt="6">
        <dgm:presLayoutVars>
          <dgm:chPref val="3"/>
        </dgm:presLayoutVars>
      </dgm:prSet>
      <dgm:spPr/>
      <dgm:t>
        <a:bodyPr/>
        <a:lstStyle/>
        <a:p>
          <a:endParaRPr lang="en-US"/>
        </a:p>
      </dgm:t>
    </dgm:pt>
    <dgm:pt modelId="{B4BE6E88-3A77-4B2C-8D32-1CA141686698}" type="pres">
      <dgm:prSet presAssocID="{27630D6E-5557-4C62-B41B-2CA494F92B93}" presName="hierChild3" presStyleCnt="0"/>
      <dgm:spPr/>
    </dgm:pt>
    <dgm:pt modelId="{7C8D5784-2103-4DD6-93AF-89E2A68B7255}" type="pres">
      <dgm:prSet presAssocID="{D79B6470-8AD8-4231-BEA3-E30D587C5D5A}" presName="Name17" presStyleLbl="parChTrans1D3" presStyleIdx="0" presStyleCnt="3"/>
      <dgm:spPr/>
    </dgm:pt>
    <dgm:pt modelId="{489C1935-0CF9-4E6E-BCD1-E958E0D48A1D}" type="pres">
      <dgm:prSet presAssocID="{0995B7A7-8010-4192-94C8-8E8194366AEB}" presName="hierRoot3" presStyleCnt="0"/>
      <dgm:spPr/>
    </dgm:pt>
    <dgm:pt modelId="{686CE8A1-5ED8-4319-A3A7-22E6C357D2B6}" type="pres">
      <dgm:prSet presAssocID="{0995B7A7-8010-4192-94C8-8E8194366AEB}" presName="composite3" presStyleCnt="0"/>
      <dgm:spPr/>
    </dgm:pt>
    <dgm:pt modelId="{4DA799F7-73A2-45D5-B3BF-F8DD3059B654}" type="pres">
      <dgm:prSet presAssocID="{0995B7A7-8010-4192-94C8-8E8194366AEB}" presName="image3" presStyleLbl="node3" presStyleIdx="0" presStyleCnt="3"/>
      <dgm:spPr/>
    </dgm:pt>
    <dgm:pt modelId="{15A24D2C-2816-4E3F-B730-080C42170DC9}" type="pres">
      <dgm:prSet presAssocID="{0995B7A7-8010-4192-94C8-8E8194366AEB}" presName="text3" presStyleLbl="revTx" presStyleIdx="2" presStyleCnt="6">
        <dgm:presLayoutVars>
          <dgm:chPref val="3"/>
        </dgm:presLayoutVars>
      </dgm:prSet>
      <dgm:spPr/>
    </dgm:pt>
    <dgm:pt modelId="{6B32DE93-EC13-43D6-B331-1B3F192759E8}" type="pres">
      <dgm:prSet presAssocID="{0995B7A7-8010-4192-94C8-8E8194366AEB}" presName="hierChild4" presStyleCnt="0"/>
      <dgm:spPr/>
    </dgm:pt>
    <dgm:pt modelId="{AE14BEA1-C93C-47C9-ACFE-5FDFA7F99E35}" type="pres">
      <dgm:prSet presAssocID="{E84C1959-E330-4ACF-9649-5B68EFEC543D}" presName="Name17" presStyleLbl="parChTrans1D3" presStyleIdx="1" presStyleCnt="3"/>
      <dgm:spPr/>
    </dgm:pt>
    <dgm:pt modelId="{FA1DBF03-227E-47E2-813B-E3C5BDD82D9D}" type="pres">
      <dgm:prSet presAssocID="{0263D039-2700-4254-9CA7-8A990304F737}" presName="hierRoot3" presStyleCnt="0"/>
      <dgm:spPr/>
    </dgm:pt>
    <dgm:pt modelId="{BF5C19B9-59E0-42B6-B58E-C005322263C3}" type="pres">
      <dgm:prSet presAssocID="{0263D039-2700-4254-9CA7-8A990304F737}" presName="composite3" presStyleCnt="0"/>
      <dgm:spPr/>
    </dgm:pt>
    <dgm:pt modelId="{5C56B390-0A9D-4137-BB76-D6A156F86F6B}" type="pres">
      <dgm:prSet presAssocID="{0263D039-2700-4254-9CA7-8A990304F737}" presName="image3" presStyleLbl="node3" presStyleIdx="1" presStyleCnt="3"/>
      <dgm:spPr/>
    </dgm:pt>
    <dgm:pt modelId="{7E51D9C0-3869-4C57-ACDD-92C9A2C172FA}" type="pres">
      <dgm:prSet presAssocID="{0263D039-2700-4254-9CA7-8A990304F737}" presName="text3" presStyleLbl="revTx" presStyleIdx="3" presStyleCnt="6">
        <dgm:presLayoutVars>
          <dgm:chPref val="3"/>
        </dgm:presLayoutVars>
      </dgm:prSet>
      <dgm:spPr/>
    </dgm:pt>
    <dgm:pt modelId="{55FBF070-3BC8-4430-822D-18481E1EFB35}" type="pres">
      <dgm:prSet presAssocID="{0263D039-2700-4254-9CA7-8A990304F737}" presName="hierChild4" presStyleCnt="0"/>
      <dgm:spPr/>
    </dgm:pt>
    <dgm:pt modelId="{B7E6742D-A5AD-43B3-B55E-BA424E50BAA0}" type="pres">
      <dgm:prSet presAssocID="{8BEE4A41-DED5-4F7D-BF62-D168F0246230}" presName="Name10" presStyleLbl="parChTrans1D2" presStyleIdx="1" presStyleCnt="2"/>
      <dgm:spPr/>
    </dgm:pt>
    <dgm:pt modelId="{6523534B-655E-4FC1-A30E-6F2AADEAE375}" type="pres">
      <dgm:prSet presAssocID="{7E1B6454-FD0C-49B7-A3B0-EFC0107B3406}" presName="hierRoot2" presStyleCnt="0"/>
      <dgm:spPr/>
    </dgm:pt>
    <dgm:pt modelId="{CBD705EA-B30A-4EBA-ACD3-B1303C6B1133}" type="pres">
      <dgm:prSet presAssocID="{7E1B6454-FD0C-49B7-A3B0-EFC0107B3406}" presName="composite2" presStyleCnt="0"/>
      <dgm:spPr/>
    </dgm:pt>
    <dgm:pt modelId="{399F4E85-505D-40D1-ACD7-0023160B494A}" type="pres">
      <dgm:prSet presAssocID="{7E1B6454-FD0C-49B7-A3B0-EFC0107B3406}" presName="image2" presStyleLbl="node2" presStyleIdx="1" presStyleCnt="2"/>
      <dgm:spPr/>
    </dgm:pt>
    <dgm:pt modelId="{0AE38DAE-8C52-486C-B50C-82620613F7C4}" type="pres">
      <dgm:prSet presAssocID="{7E1B6454-FD0C-49B7-A3B0-EFC0107B3406}" presName="text2" presStyleLbl="revTx" presStyleIdx="4" presStyleCnt="6">
        <dgm:presLayoutVars>
          <dgm:chPref val="3"/>
        </dgm:presLayoutVars>
      </dgm:prSet>
      <dgm:spPr/>
    </dgm:pt>
    <dgm:pt modelId="{073D5DB0-31CD-40D7-80C2-994F3AB3EC86}" type="pres">
      <dgm:prSet presAssocID="{7E1B6454-FD0C-49B7-A3B0-EFC0107B3406}" presName="hierChild3" presStyleCnt="0"/>
      <dgm:spPr/>
    </dgm:pt>
    <dgm:pt modelId="{B6420B3D-E6BF-4464-B4FA-93A8D5603342}" type="pres">
      <dgm:prSet presAssocID="{3E8C102D-F7AB-4C8C-A748-2F61FAE65CBB}" presName="Name17" presStyleLbl="parChTrans1D3" presStyleIdx="2" presStyleCnt="3"/>
      <dgm:spPr/>
    </dgm:pt>
    <dgm:pt modelId="{DFC04129-E87C-423A-AF31-D242836985D5}" type="pres">
      <dgm:prSet presAssocID="{D0D8158E-96A5-44E0-B57B-80153B193D14}" presName="hierRoot3" presStyleCnt="0"/>
      <dgm:spPr/>
    </dgm:pt>
    <dgm:pt modelId="{0780961C-BB80-4DC1-872D-4B3425D1FF81}" type="pres">
      <dgm:prSet presAssocID="{D0D8158E-96A5-44E0-B57B-80153B193D14}" presName="composite3" presStyleCnt="0"/>
      <dgm:spPr/>
    </dgm:pt>
    <dgm:pt modelId="{7FEA066D-F44D-42CF-9DBC-C2B605F70AB4}" type="pres">
      <dgm:prSet presAssocID="{D0D8158E-96A5-44E0-B57B-80153B193D14}" presName="image3" presStyleLbl="node3" presStyleIdx="2" presStyleCnt="3"/>
      <dgm:spPr/>
    </dgm:pt>
    <dgm:pt modelId="{3BA4AF98-DB2E-4FB8-B921-36DB11CCFBFE}" type="pres">
      <dgm:prSet presAssocID="{D0D8158E-96A5-44E0-B57B-80153B193D14}" presName="text3" presStyleLbl="revTx" presStyleIdx="5" presStyleCnt="6">
        <dgm:presLayoutVars>
          <dgm:chPref val="3"/>
        </dgm:presLayoutVars>
      </dgm:prSet>
      <dgm:spPr/>
    </dgm:pt>
    <dgm:pt modelId="{71759A57-F257-4415-B910-413220812599}" type="pres">
      <dgm:prSet presAssocID="{D0D8158E-96A5-44E0-B57B-80153B193D14}" presName="hierChild4" presStyleCnt="0"/>
      <dgm:spPr/>
    </dgm:pt>
  </dgm:ptLst>
  <dgm:cxnLst>
    <dgm:cxn modelId="{30D6A307-AE43-462F-9346-B19C0B2D705A}" type="presOf" srcId="{4FE575F4-F8B8-42B5-BAB8-5BCA311FFE36}" destId="{C9B5A40B-D6B4-454F-A87C-976D97DEA559}" srcOrd="0" destOrd="0" presId="urn:microsoft.com/office/officeart/2009/layout/CirclePictureHierarchy"/>
    <dgm:cxn modelId="{CA947E6B-4A3E-4767-B48B-21E74DD71F7C}" type="presOf" srcId="{D0D8158E-96A5-44E0-B57B-80153B193D14}" destId="{3BA4AF98-DB2E-4FB8-B921-36DB11CCFBFE}" srcOrd="0" destOrd="0" presId="urn:microsoft.com/office/officeart/2009/layout/CirclePictureHierarchy"/>
    <dgm:cxn modelId="{1374BC82-48E6-42F0-8D78-E9A4033C54E9}" type="presOf" srcId="{A4B2A834-C7F7-48E7-B6BD-22FCD1C5A190}" destId="{A0E5155A-9208-4803-81B6-50A7CCC1133E}" srcOrd="0" destOrd="0" presId="urn:microsoft.com/office/officeart/2009/layout/CirclePictureHierarchy"/>
    <dgm:cxn modelId="{8CDF4073-1679-4BA3-AB22-69AFC482ED0D}" srcId="{4FE575F4-F8B8-42B5-BAB8-5BCA311FFE36}" destId="{7E1B6454-FD0C-49B7-A3B0-EFC0107B3406}" srcOrd="1" destOrd="0" parTransId="{8BEE4A41-DED5-4F7D-BF62-D168F0246230}" sibTransId="{E4F82040-AF55-4200-9047-37FC5A022B1F}"/>
    <dgm:cxn modelId="{A0B48708-A114-4535-A1CE-2100F710CA59}" type="presOf" srcId="{6FF70DFF-1D30-45BF-949A-68FAE363E9B0}" destId="{5844EDE1-31F9-442A-AE42-EB1423AF484F}" srcOrd="0" destOrd="0" presId="urn:microsoft.com/office/officeart/2009/layout/CirclePictureHierarchy"/>
    <dgm:cxn modelId="{7A03E916-B171-4B4E-836F-0C8A1D1A2E64}" type="presOf" srcId="{7E1B6454-FD0C-49B7-A3B0-EFC0107B3406}" destId="{0AE38DAE-8C52-486C-B50C-82620613F7C4}" srcOrd="0" destOrd="0" presId="urn:microsoft.com/office/officeart/2009/layout/CirclePictureHierarchy"/>
    <dgm:cxn modelId="{EF0DA1D0-9412-4266-B884-41762C55C80B}" type="presOf" srcId="{E84C1959-E330-4ACF-9649-5B68EFEC543D}" destId="{AE14BEA1-C93C-47C9-ACFE-5FDFA7F99E35}" srcOrd="0" destOrd="0" presId="urn:microsoft.com/office/officeart/2009/layout/CirclePictureHierarchy"/>
    <dgm:cxn modelId="{D051B5ED-924B-4ED3-80D1-A43F73815F8C}" type="presOf" srcId="{0263D039-2700-4254-9CA7-8A990304F737}" destId="{7E51D9C0-3869-4C57-ACDD-92C9A2C172FA}" srcOrd="0" destOrd="0" presId="urn:microsoft.com/office/officeart/2009/layout/CirclePictureHierarchy"/>
    <dgm:cxn modelId="{FBBF171E-EA5B-4485-BC8B-C45511A2BE87}" srcId="{27630D6E-5557-4C62-B41B-2CA494F92B93}" destId="{0263D039-2700-4254-9CA7-8A990304F737}" srcOrd="1" destOrd="0" parTransId="{E84C1959-E330-4ACF-9649-5B68EFEC543D}" sibTransId="{3BAB32F0-F3BA-4EB5-9194-80CDEED75DE3}"/>
    <dgm:cxn modelId="{1DBEFF19-1B10-4172-A3CE-C8AC5698F88E}" srcId="{7E1B6454-FD0C-49B7-A3B0-EFC0107B3406}" destId="{D0D8158E-96A5-44E0-B57B-80153B193D14}" srcOrd="0" destOrd="0" parTransId="{3E8C102D-F7AB-4C8C-A748-2F61FAE65CBB}" sibTransId="{93334814-8F0A-4358-8063-9B805C7A354D}"/>
    <dgm:cxn modelId="{E64C21AD-E36D-4F2B-898C-83BC40FDCE31}" srcId="{4FE575F4-F8B8-42B5-BAB8-5BCA311FFE36}" destId="{27630D6E-5557-4C62-B41B-2CA494F92B93}" srcOrd="0" destOrd="0" parTransId="{6FF70DFF-1D30-45BF-949A-68FAE363E9B0}" sibTransId="{B1B5D059-71EF-47AA-870E-5B3430224A04}"/>
    <dgm:cxn modelId="{B52015BF-077F-4A6B-8227-F89CC6238174}" type="presOf" srcId="{3E8C102D-F7AB-4C8C-A748-2F61FAE65CBB}" destId="{B6420B3D-E6BF-4464-B4FA-93A8D5603342}" srcOrd="0" destOrd="0" presId="urn:microsoft.com/office/officeart/2009/layout/CirclePictureHierarchy"/>
    <dgm:cxn modelId="{4872B2E3-2441-47D7-9396-332C0DBE7DAF}" type="presOf" srcId="{D79B6470-8AD8-4231-BEA3-E30D587C5D5A}" destId="{7C8D5784-2103-4DD6-93AF-89E2A68B7255}" srcOrd="0" destOrd="0" presId="urn:microsoft.com/office/officeart/2009/layout/CirclePictureHierarchy"/>
    <dgm:cxn modelId="{FA4A9FD5-F678-4797-96FB-6B1AC307728A}" srcId="{A4B2A834-C7F7-48E7-B6BD-22FCD1C5A190}" destId="{4FE575F4-F8B8-42B5-BAB8-5BCA311FFE36}" srcOrd="0" destOrd="0" parTransId="{6A167D10-A0BC-4DA8-A74E-E36C8D009C23}" sibTransId="{F142D827-B64C-4783-B8D4-BABD7FEE91CA}"/>
    <dgm:cxn modelId="{27AE65EB-02D1-418A-999D-8FB8A05A7184}" type="presOf" srcId="{0995B7A7-8010-4192-94C8-8E8194366AEB}" destId="{15A24D2C-2816-4E3F-B730-080C42170DC9}" srcOrd="0" destOrd="0" presId="urn:microsoft.com/office/officeart/2009/layout/CirclePictureHierarchy"/>
    <dgm:cxn modelId="{9A7AE28C-4D8B-4A53-87D2-F20CDDA82941}" type="presOf" srcId="{8BEE4A41-DED5-4F7D-BF62-D168F0246230}" destId="{B7E6742D-A5AD-43B3-B55E-BA424E50BAA0}" srcOrd="0" destOrd="0" presId="urn:microsoft.com/office/officeart/2009/layout/CirclePictureHierarchy"/>
    <dgm:cxn modelId="{ACD72775-AAB6-4262-A8B9-6D9AA73A2601}" type="presOf" srcId="{27630D6E-5557-4C62-B41B-2CA494F92B93}" destId="{C5D065B7-0CCD-4476-8F8B-028658309F36}" srcOrd="0" destOrd="0" presId="urn:microsoft.com/office/officeart/2009/layout/CirclePictureHierarchy"/>
    <dgm:cxn modelId="{CB6F4BD1-9AB8-43DF-9073-EEA97E6E827F}" srcId="{27630D6E-5557-4C62-B41B-2CA494F92B93}" destId="{0995B7A7-8010-4192-94C8-8E8194366AEB}" srcOrd="0" destOrd="0" parTransId="{D79B6470-8AD8-4231-BEA3-E30D587C5D5A}" sibTransId="{6B30B1CA-97C3-45EA-8ECB-7FDE9A71D0E2}"/>
    <dgm:cxn modelId="{55B2320A-7B38-491C-B516-2A94CD91BDE9}" type="presParOf" srcId="{A0E5155A-9208-4803-81B6-50A7CCC1133E}" destId="{DC5A960F-E4F8-4B7D-87B8-BB98677F24D7}" srcOrd="0" destOrd="0" presId="urn:microsoft.com/office/officeart/2009/layout/CirclePictureHierarchy"/>
    <dgm:cxn modelId="{B42F05D7-E99B-4C05-89DC-FE8D17A78466}" type="presParOf" srcId="{DC5A960F-E4F8-4B7D-87B8-BB98677F24D7}" destId="{247C5FE2-016E-472D-AA95-4FEE9734DF32}" srcOrd="0" destOrd="0" presId="urn:microsoft.com/office/officeart/2009/layout/CirclePictureHierarchy"/>
    <dgm:cxn modelId="{81D7A85D-AFE2-4D9D-8079-24AFA4F4328A}" type="presParOf" srcId="{247C5FE2-016E-472D-AA95-4FEE9734DF32}" destId="{A21F4A60-C0C6-47C9-B069-E01FAF4F58D8}" srcOrd="0" destOrd="0" presId="urn:microsoft.com/office/officeart/2009/layout/CirclePictureHierarchy"/>
    <dgm:cxn modelId="{8E133085-D5DD-4C08-83F3-A793A6BD7B4F}" type="presParOf" srcId="{247C5FE2-016E-472D-AA95-4FEE9734DF32}" destId="{C9B5A40B-D6B4-454F-A87C-976D97DEA559}" srcOrd="1" destOrd="0" presId="urn:microsoft.com/office/officeart/2009/layout/CirclePictureHierarchy"/>
    <dgm:cxn modelId="{924437CB-EBA9-4258-8596-526B1E1173D8}" type="presParOf" srcId="{DC5A960F-E4F8-4B7D-87B8-BB98677F24D7}" destId="{CF11432E-5D40-4F17-AA2D-275982FDA370}" srcOrd="1" destOrd="0" presId="urn:microsoft.com/office/officeart/2009/layout/CirclePictureHierarchy"/>
    <dgm:cxn modelId="{BFF514D6-9134-431D-B139-B1D1D5E27DA2}" type="presParOf" srcId="{CF11432E-5D40-4F17-AA2D-275982FDA370}" destId="{5844EDE1-31F9-442A-AE42-EB1423AF484F}" srcOrd="0" destOrd="0" presId="urn:microsoft.com/office/officeart/2009/layout/CirclePictureHierarchy"/>
    <dgm:cxn modelId="{D23E2226-0CEA-478A-B008-13B966AC1DEB}" type="presParOf" srcId="{CF11432E-5D40-4F17-AA2D-275982FDA370}" destId="{F4DDB158-551E-41B6-994F-62EFFD3DF1DF}" srcOrd="1" destOrd="0" presId="urn:microsoft.com/office/officeart/2009/layout/CirclePictureHierarchy"/>
    <dgm:cxn modelId="{4C8E4240-C5A3-48DC-9F0C-3080621D9188}" type="presParOf" srcId="{F4DDB158-551E-41B6-994F-62EFFD3DF1DF}" destId="{507541AB-9E2D-4E17-82F0-819D3122094A}" srcOrd="0" destOrd="0" presId="urn:microsoft.com/office/officeart/2009/layout/CirclePictureHierarchy"/>
    <dgm:cxn modelId="{75ED5876-4796-49F5-9CDD-BD88A4863B2C}" type="presParOf" srcId="{507541AB-9E2D-4E17-82F0-819D3122094A}" destId="{ACD038D6-5D6F-47A4-A8E7-86BD2737BC5B}" srcOrd="0" destOrd="0" presId="urn:microsoft.com/office/officeart/2009/layout/CirclePictureHierarchy"/>
    <dgm:cxn modelId="{E8CC6386-FA24-466C-9E5B-02E9C6457AE1}" type="presParOf" srcId="{507541AB-9E2D-4E17-82F0-819D3122094A}" destId="{C5D065B7-0CCD-4476-8F8B-028658309F36}" srcOrd="1" destOrd="0" presId="urn:microsoft.com/office/officeart/2009/layout/CirclePictureHierarchy"/>
    <dgm:cxn modelId="{E1705C00-6900-43C9-8F02-AAFD083499BA}" type="presParOf" srcId="{F4DDB158-551E-41B6-994F-62EFFD3DF1DF}" destId="{B4BE6E88-3A77-4B2C-8D32-1CA141686698}" srcOrd="1" destOrd="0" presId="urn:microsoft.com/office/officeart/2009/layout/CirclePictureHierarchy"/>
    <dgm:cxn modelId="{E3243B06-FBEE-497D-91B6-2F12D5E8C797}" type="presParOf" srcId="{B4BE6E88-3A77-4B2C-8D32-1CA141686698}" destId="{7C8D5784-2103-4DD6-93AF-89E2A68B7255}" srcOrd="0" destOrd="0" presId="urn:microsoft.com/office/officeart/2009/layout/CirclePictureHierarchy"/>
    <dgm:cxn modelId="{DC527015-A163-46A5-B87E-F6372F21A383}" type="presParOf" srcId="{B4BE6E88-3A77-4B2C-8D32-1CA141686698}" destId="{489C1935-0CF9-4E6E-BCD1-E958E0D48A1D}" srcOrd="1" destOrd="0" presId="urn:microsoft.com/office/officeart/2009/layout/CirclePictureHierarchy"/>
    <dgm:cxn modelId="{FA92C801-3614-4A23-8773-E956BD172019}" type="presParOf" srcId="{489C1935-0CF9-4E6E-BCD1-E958E0D48A1D}" destId="{686CE8A1-5ED8-4319-A3A7-22E6C357D2B6}" srcOrd="0" destOrd="0" presId="urn:microsoft.com/office/officeart/2009/layout/CirclePictureHierarchy"/>
    <dgm:cxn modelId="{626DEC13-2B58-4B84-BB2F-5BBC427AEF02}" type="presParOf" srcId="{686CE8A1-5ED8-4319-A3A7-22E6C357D2B6}" destId="{4DA799F7-73A2-45D5-B3BF-F8DD3059B654}" srcOrd="0" destOrd="0" presId="urn:microsoft.com/office/officeart/2009/layout/CirclePictureHierarchy"/>
    <dgm:cxn modelId="{1EE828A4-757A-457D-8C59-7B625A7B5AAB}" type="presParOf" srcId="{686CE8A1-5ED8-4319-A3A7-22E6C357D2B6}" destId="{15A24D2C-2816-4E3F-B730-080C42170DC9}" srcOrd="1" destOrd="0" presId="urn:microsoft.com/office/officeart/2009/layout/CirclePictureHierarchy"/>
    <dgm:cxn modelId="{8B7BBC8A-34AD-4E9A-B224-05D6275CAE26}" type="presParOf" srcId="{489C1935-0CF9-4E6E-BCD1-E958E0D48A1D}" destId="{6B32DE93-EC13-43D6-B331-1B3F192759E8}" srcOrd="1" destOrd="0" presId="urn:microsoft.com/office/officeart/2009/layout/CirclePictureHierarchy"/>
    <dgm:cxn modelId="{5E5BC5D6-A202-4EF8-B31B-15E31813BD87}" type="presParOf" srcId="{B4BE6E88-3A77-4B2C-8D32-1CA141686698}" destId="{AE14BEA1-C93C-47C9-ACFE-5FDFA7F99E35}" srcOrd="2" destOrd="0" presId="urn:microsoft.com/office/officeart/2009/layout/CirclePictureHierarchy"/>
    <dgm:cxn modelId="{85A61641-D8E4-4DF8-A4C6-4E881B97E914}" type="presParOf" srcId="{B4BE6E88-3A77-4B2C-8D32-1CA141686698}" destId="{FA1DBF03-227E-47E2-813B-E3C5BDD82D9D}" srcOrd="3" destOrd="0" presId="urn:microsoft.com/office/officeart/2009/layout/CirclePictureHierarchy"/>
    <dgm:cxn modelId="{F68F6BE0-68FA-40E4-8FE3-899DB167F388}" type="presParOf" srcId="{FA1DBF03-227E-47E2-813B-E3C5BDD82D9D}" destId="{BF5C19B9-59E0-42B6-B58E-C005322263C3}" srcOrd="0" destOrd="0" presId="urn:microsoft.com/office/officeart/2009/layout/CirclePictureHierarchy"/>
    <dgm:cxn modelId="{21E6B4FA-4222-42AD-BFFC-599732E3D87F}" type="presParOf" srcId="{BF5C19B9-59E0-42B6-B58E-C005322263C3}" destId="{5C56B390-0A9D-4137-BB76-D6A156F86F6B}" srcOrd="0" destOrd="0" presId="urn:microsoft.com/office/officeart/2009/layout/CirclePictureHierarchy"/>
    <dgm:cxn modelId="{839BC6FD-1354-45C7-81BF-529CC9FED944}" type="presParOf" srcId="{BF5C19B9-59E0-42B6-B58E-C005322263C3}" destId="{7E51D9C0-3869-4C57-ACDD-92C9A2C172FA}" srcOrd="1" destOrd="0" presId="urn:microsoft.com/office/officeart/2009/layout/CirclePictureHierarchy"/>
    <dgm:cxn modelId="{A711CEDB-7088-41B6-A6CC-4BF6723F910C}" type="presParOf" srcId="{FA1DBF03-227E-47E2-813B-E3C5BDD82D9D}" destId="{55FBF070-3BC8-4430-822D-18481E1EFB35}" srcOrd="1" destOrd="0" presId="urn:microsoft.com/office/officeart/2009/layout/CirclePictureHierarchy"/>
    <dgm:cxn modelId="{F3737580-DDBE-4A88-8676-2A49AE8D72CF}" type="presParOf" srcId="{CF11432E-5D40-4F17-AA2D-275982FDA370}" destId="{B7E6742D-A5AD-43B3-B55E-BA424E50BAA0}" srcOrd="2" destOrd="0" presId="urn:microsoft.com/office/officeart/2009/layout/CirclePictureHierarchy"/>
    <dgm:cxn modelId="{C03317C0-C63E-44AB-9DDE-C79D56D5C5EC}" type="presParOf" srcId="{CF11432E-5D40-4F17-AA2D-275982FDA370}" destId="{6523534B-655E-4FC1-A30E-6F2AADEAE375}" srcOrd="3" destOrd="0" presId="urn:microsoft.com/office/officeart/2009/layout/CirclePictureHierarchy"/>
    <dgm:cxn modelId="{283DA53C-5662-4159-93A4-F8F900C83577}" type="presParOf" srcId="{6523534B-655E-4FC1-A30E-6F2AADEAE375}" destId="{CBD705EA-B30A-4EBA-ACD3-B1303C6B1133}" srcOrd="0" destOrd="0" presId="urn:microsoft.com/office/officeart/2009/layout/CirclePictureHierarchy"/>
    <dgm:cxn modelId="{0D9584F8-BA90-4CB5-9F01-03990350A2E8}" type="presParOf" srcId="{CBD705EA-B30A-4EBA-ACD3-B1303C6B1133}" destId="{399F4E85-505D-40D1-ACD7-0023160B494A}" srcOrd="0" destOrd="0" presId="urn:microsoft.com/office/officeart/2009/layout/CirclePictureHierarchy"/>
    <dgm:cxn modelId="{C297B04D-5944-488F-B903-31CFA5B1C2A0}" type="presParOf" srcId="{CBD705EA-B30A-4EBA-ACD3-B1303C6B1133}" destId="{0AE38DAE-8C52-486C-B50C-82620613F7C4}" srcOrd="1" destOrd="0" presId="urn:microsoft.com/office/officeart/2009/layout/CirclePictureHierarchy"/>
    <dgm:cxn modelId="{C62DAE78-E906-4488-94FA-2E8292FD99B9}" type="presParOf" srcId="{6523534B-655E-4FC1-A30E-6F2AADEAE375}" destId="{073D5DB0-31CD-40D7-80C2-994F3AB3EC86}" srcOrd="1" destOrd="0" presId="urn:microsoft.com/office/officeart/2009/layout/CirclePictureHierarchy"/>
    <dgm:cxn modelId="{33483613-1420-48BD-8122-38F7E89F1754}" type="presParOf" srcId="{073D5DB0-31CD-40D7-80C2-994F3AB3EC86}" destId="{B6420B3D-E6BF-4464-B4FA-93A8D5603342}" srcOrd="0" destOrd="0" presId="urn:microsoft.com/office/officeart/2009/layout/CirclePictureHierarchy"/>
    <dgm:cxn modelId="{EB46C486-E363-4BEE-8F92-B2AC28093350}" type="presParOf" srcId="{073D5DB0-31CD-40D7-80C2-994F3AB3EC86}" destId="{DFC04129-E87C-423A-AF31-D242836985D5}" srcOrd="1" destOrd="0" presId="urn:microsoft.com/office/officeart/2009/layout/CirclePictureHierarchy"/>
    <dgm:cxn modelId="{FCD048CF-CDDF-4734-A073-0450C3AF19A9}" type="presParOf" srcId="{DFC04129-E87C-423A-AF31-D242836985D5}" destId="{0780961C-BB80-4DC1-872D-4B3425D1FF81}" srcOrd="0" destOrd="0" presId="urn:microsoft.com/office/officeart/2009/layout/CirclePictureHierarchy"/>
    <dgm:cxn modelId="{65BA9CC2-C4BA-45D8-A46F-853DA1F937EE}" type="presParOf" srcId="{0780961C-BB80-4DC1-872D-4B3425D1FF81}" destId="{7FEA066D-F44D-42CF-9DBC-C2B605F70AB4}" srcOrd="0" destOrd="0" presId="urn:microsoft.com/office/officeart/2009/layout/CirclePictureHierarchy"/>
    <dgm:cxn modelId="{3B98367C-ED82-4B71-ADCE-6DBE8A3A09D3}" type="presParOf" srcId="{0780961C-BB80-4DC1-872D-4B3425D1FF81}" destId="{3BA4AF98-DB2E-4FB8-B921-36DB11CCFBFE}" srcOrd="1" destOrd="0" presId="urn:microsoft.com/office/officeart/2009/layout/CirclePictureHierarchy"/>
    <dgm:cxn modelId="{70009354-30CF-46B5-AC53-A9637317A707}" type="presParOf" srcId="{DFC04129-E87C-423A-AF31-D242836985D5}" destId="{71759A57-F257-4415-B910-41322081259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20B3D-E6BF-4464-B4FA-93A8D5603342}">
      <dsp:nvSpPr>
        <dsp:cNvPr id="0" name=""/>
        <dsp:cNvSpPr/>
      </dsp:nvSpPr>
      <dsp:spPr>
        <a:xfrm>
          <a:off x="5554980" y="2904704"/>
          <a:ext cx="91440" cy="294036"/>
        </a:xfrm>
        <a:custGeom>
          <a:avLst/>
          <a:gdLst/>
          <a:ahLst/>
          <a:cxnLst/>
          <a:rect l="0" t="0" r="0" b="0"/>
          <a:pathLst>
            <a:path>
              <a:moveTo>
                <a:pt x="45720" y="0"/>
              </a:moveTo>
              <a:lnTo>
                <a:pt x="45720" y="2940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E6742D-A5AD-43B3-B55E-BA424E50BAA0}">
      <dsp:nvSpPr>
        <dsp:cNvPr id="0" name=""/>
        <dsp:cNvSpPr/>
      </dsp:nvSpPr>
      <dsp:spPr>
        <a:xfrm>
          <a:off x="3590926" y="1695447"/>
          <a:ext cx="2009773" cy="275806"/>
        </a:xfrm>
        <a:custGeom>
          <a:avLst/>
          <a:gdLst/>
          <a:ahLst/>
          <a:cxnLst/>
          <a:rect l="0" t="0" r="0" b="0"/>
          <a:pathLst>
            <a:path>
              <a:moveTo>
                <a:pt x="0" y="0"/>
              </a:moveTo>
              <a:lnTo>
                <a:pt x="0" y="129954"/>
              </a:lnTo>
              <a:lnTo>
                <a:pt x="2009773" y="129954"/>
              </a:lnTo>
              <a:lnTo>
                <a:pt x="2009773" y="2758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14BEA1-C93C-47C9-ACFE-5FDFA7F99E35}">
      <dsp:nvSpPr>
        <dsp:cNvPr id="0" name=""/>
        <dsp:cNvSpPr/>
      </dsp:nvSpPr>
      <dsp:spPr>
        <a:xfrm>
          <a:off x="1750218" y="2904704"/>
          <a:ext cx="1283493" cy="294036"/>
        </a:xfrm>
        <a:custGeom>
          <a:avLst/>
          <a:gdLst/>
          <a:ahLst/>
          <a:cxnLst/>
          <a:rect l="0" t="0" r="0" b="0"/>
          <a:pathLst>
            <a:path>
              <a:moveTo>
                <a:pt x="0" y="0"/>
              </a:moveTo>
              <a:lnTo>
                <a:pt x="0" y="148185"/>
              </a:lnTo>
              <a:lnTo>
                <a:pt x="1283493" y="148185"/>
              </a:lnTo>
              <a:lnTo>
                <a:pt x="1283493" y="2940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8D5784-2103-4DD6-93AF-89E2A68B7255}">
      <dsp:nvSpPr>
        <dsp:cNvPr id="0" name=""/>
        <dsp:cNvSpPr/>
      </dsp:nvSpPr>
      <dsp:spPr>
        <a:xfrm>
          <a:off x="466724" y="2904704"/>
          <a:ext cx="1283493" cy="294036"/>
        </a:xfrm>
        <a:custGeom>
          <a:avLst/>
          <a:gdLst/>
          <a:ahLst/>
          <a:cxnLst/>
          <a:rect l="0" t="0" r="0" b="0"/>
          <a:pathLst>
            <a:path>
              <a:moveTo>
                <a:pt x="1283493" y="0"/>
              </a:moveTo>
              <a:lnTo>
                <a:pt x="1283493" y="148185"/>
              </a:lnTo>
              <a:lnTo>
                <a:pt x="0" y="148185"/>
              </a:lnTo>
              <a:lnTo>
                <a:pt x="0" y="2940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44EDE1-31F9-442A-AE42-EB1423AF484F}">
      <dsp:nvSpPr>
        <dsp:cNvPr id="0" name=""/>
        <dsp:cNvSpPr/>
      </dsp:nvSpPr>
      <dsp:spPr>
        <a:xfrm>
          <a:off x="1750218" y="1695447"/>
          <a:ext cx="1840707" cy="275806"/>
        </a:xfrm>
        <a:custGeom>
          <a:avLst/>
          <a:gdLst/>
          <a:ahLst/>
          <a:cxnLst/>
          <a:rect l="0" t="0" r="0" b="0"/>
          <a:pathLst>
            <a:path>
              <a:moveTo>
                <a:pt x="1840707" y="0"/>
              </a:moveTo>
              <a:lnTo>
                <a:pt x="1840707" y="129954"/>
              </a:lnTo>
              <a:lnTo>
                <a:pt x="0" y="129954"/>
              </a:lnTo>
              <a:lnTo>
                <a:pt x="0" y="2758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1F4A60-C0C6-47C9-B069-E01FAF4F58D8}">
      <dsp:nvSpPr>
        <dsp:cNvPr id="0" name=""/>
        <dsp:cNvSpPr/>
      </dsp:nvSpPr>
      <dsp:spPr>
        <a:xfrm>
          <a:off x="3124201" y="761997"/>
          <a:ext cx="933450" cy="9334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B5A40B-D6B4-454F-A87C-976D97DEA559}">
      <dsp:nvSpPr>
        <dsp:cNvPr id="0" name=""/>
        <dsp:cNvSpPr/>
      </dsp:nvSpPr>
      <dsp:spPr>
        <a:xfrm>
          <a:off x="4142184" y="741433"/>
          <a:ext cx="1400175" cy="93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CAR REGISTRATION</a:t>
          </a:r>
          <a:endParaRPr lang="en-US" sz="1200" kern="1200" dirty="0"/>
        </a:p>
      </dsp:txBody>
      <dsp:txXfrm>
        <a:off x="4142184" y="741433"/>
        <a:ext cx="1400175" cy="933450"/>
      </dsp:txXfrm>
    </dsp:sp>
    <dsp:sp modelId="{ACD038D6-5D6F-47A4-A8E7-86BD2737BC5B}">
      <dsp:nvSpPr>
        <dsp:cNvPr id="0" name=""/>
        <dsp:cNvSpPr/>
      </dsp:nvSpPr>
      <dsp:spPr>
        <a:xfrm>
          <a:off x="1283493" y="1971254"/>
          <a:ext cx="933450" cy="9334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D065B7-0CCD-4476-8F8B-028658309F36}">
      <dsp:nvSpPr>
        <dsp:cNvPr id="0" name=""/>
        <dsp:cNvSpPr/>
      </dsp:nvSpPr>
      <dsp:spPr>
        <a:xfrm>
          <a:off x="2216943" y="1968920"/>
          <a:ext cx="1400175" cy="93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MANAGE CUSTOMER</a:t>
          </a:r>
          <a:endParaRPr lang="en-US" sz="1200" kern="1200" dirty="0"/>
        </a:p>
      </dsp:txBody>
      <dsp:txXfrm>
        <a:off x="2216943" y="1968920"/>
        <a:ext cx="1400175" cy="933450"/>
      </dsp:txXfrm>
    </dsp:sp>
    <dsp:sp modelId="{4DA799F7-73A2-45D5-B3BF-F8DD3059B654}">
      <dsp:nvSpPr>
        <dsp:cNvPr id="0" name=""/>
        <dsp:cNvSpPr/>
      </dsp:nvSpPr>
      <dsp:spPr>
        <a:xfrm>
          <a:off x="0" y="3198741"/>
          <a:ext cx="933450" cy="9334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A24D2C-2816-4E3F-B730-080C42170DC9}">
      <dsp:nvSpPr>
        <dsp:cNvPr id="0" name=""/>
        <dsp:cNvSpPr/>
      </dsp:nvSpPr>
      <dsp:spPr>
        <a:xfrm>
          <a:off x="933449" y="3196407"/>
          <a:ext cx="1400175" cy="93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USER DATA</a:t>
          </a:r>
          <a:endParaRPr lang="en-US" sz="1200" kern="1200" dirty="0"/>
        </a:p>
      </dsp:txBody>
      <dsp:txXfrm>
        <a:off x="933449" y="3196407"/>
        <a:ext cx="1400175" cy="933450"/>
      </dsp:txXfrm>
    </dsp:sp>
    <dsp:sp modelId="{5C56B390-0A9D-4137-BB76-D6A156F86F6B}">
      <dsp:nvSpPr>
        <dsp:cNvPr id="0" name=""/>
        <dsp:cNvSpPr/>
      </dsp:nvSpPr>
      <dsp:spPr>
        <a:xfrm>
          <a:off x="2566987" y="3198741"/>
          <a:ext cx="933450" cy="9334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1D9C0-3869-4C57-ACDD-92C9A2C172FA}">
      <dsp:nvSpPr>
        <dsp:cNvPr id="0" name=""/>
        <dsp:cNvSpPr/>
      </dsp:nvSpPr>
      <dsp:spPr>
        <a:xfrm>
          <a:off x="3500437" y="3196407"/>
          <a:ext cx="1400175" cy="93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BILLS AND DISCOUNT</a:t>
          </a:r>
          <a:endParaRPr lang="en-US" sz="1200" kern="1200" dirty="0"/>
        </a:p>
      </dsp:txBody>
      <dsp:txXfrm>
        <a:off x="3500437" y="3196407"/>
        <a:ext cx="1400175" cy="933450"/>
      </dsp:txXfrm>
    </dsp:sp>
    <dsp:sp modelId="{399F4E85-505D-40D1-ACD7-0023160B494A}">
      <dsp:nvSpPr>
        <dsp:cNvPr id="0" name=""/>
        <dsp:cNvSpPr/>
      </dsp:nvSpPr>
      <dsp:spPr>
        <a:xfrm>
          <a:off x="5133975" y="1971254"/>
          <a:ext cx="933450" cy="9334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E38DAE-8C52-486C-B50C-82620613F7C4}">
      <dsp:nvSpPr>
        <dsp:cNvPr id="0" name=""/>
        <dsp:cNvSpPr/>
      </dsp:nvSpPr>
      <dsp:spPr>
        <a:xfrm>
          <a:off x="6067425" y="1968920"/>
          <a:ext cx="1400175" cy="93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MANAGE CAR</a:t>
          </a:r>
          <a:endParaRPr lang="en-US" sz="1200" kern="1200" dirty="0"/>
        </a:p>
      </dsp:txBody>
      <dsp:txXfrm>
        <a:off x="6067425" y="1968920"/>
        <a:ext cx="1400175" cy="933450"/>
      </dsp:txXfrm>
    </dsp:sp>
    <dsp:sp modelId="{7FEA066D-F44D-42CF-9DBC-C2B605F70AB4}">
      <dsp:nvSpPr>
        <dsp:cNvPr id="0" name=""/>
        <dsp:cNvSpPr/>
      </dsp:nvSpPr>
      <dsp:spPr>
        <a:xfrm>
          <a:off x="5133975" y="3198741"/>
          <a:ext cx="933450" cy="9334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A4AF98-DB2E-4FB8-B921-36DB11CCFBFE}">
      <dsp:nvSpPr>
        <dsp:cNvPr id="0" name=""/>
        <dsp:cNvSpPr/>
      </dsp:nvSpPr>
      <dsp:spPr>
        <a:xfrm>
          <a:off x="6067425" y="3196407"/>
          <a:ext cx="1400175" cy="93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CAR RENTAL STATUS</a:t>
          </a:r>
          <a:endParaRPr lang="en-US" sz="1200" kern="1200" dirty="0"/>
        </a:p>
      </dsp:txBody>
      <dsp:txXfrm>
        <a:off x="6067425" y="3196407"/>
        <a:ext cx="1400175" cy="933450"/>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556E84E-160D-43FF-978C-7912A0A89A83}" type="datetimeFigureOut">
              <a:rPr lang="en-US" smtClean="0"/>
              <a:t>12/24/2020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82582EE-0555-4340-888B-D100D084D32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56E84E-160D-43FF-978C-7912A0A89A83}"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582EE-0555-4340-888B-D100D084D3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56E84E-160D-43FF-978C-7912A0A89A83}"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582EE-0555-4340-888B-D100D084D32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556E84E-160D-43FF-978C-7912A0A89A83}" type="datetimeFigureOut">
              <a:rPr lang="en-US" smtClean="0"/>
              <a:t>12/24/2020</a:t>
            </a:fld>
            <a:endParaRPr lang="en-US"/>
          </a:p>
        </p:txBody>
      </p:sp>
      <p:sp>
        <p:nvSpPr>
          <p:cNvPr id="9" name="Slide Number Placeholder 8"/>
          <p:cNvSpPr>
            <a:spLocks noGrp="1"/>
          </p:cNvSpPr>
          <p:nvPr>
            <p:ph type="sldNum" sz="quarter" idx="15"/>
          </p:nvPr>
        </p:nvSpPr>
        <p:spPr/>
        <p:txBody>
          <a:bodyPr rtlCol="0"/>
          <a:lstStyle/>
          <a:p>
            <a:fld id="{482582EE-0555-4340-888B-D100D084D32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556E84E-160D-43FF-978C-7912A0A89A83}" type="datetimeFigureOut">
              <a:rPr lang="en-US" smtClean="0"/>
              <a:t>12/24/2020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82582EE-0555-4340-888B-D100D084D32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56E84E-160D-43FF-978C-7912A0A89A83}"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582EE-0555-4340-888B-D100D084D32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556E84E-160D-43FF-978C-7912A0A89A83}" type="datetimeFigureOut">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582EE-0555-4340-888B-D100D084D32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556E84E-160D-43FF-978C-7912A0A89A83}" type="datetimeFigureOut">
              <a:rPr lang="en-US" smtClean="0"/>
              <a:t>12/24/2020</a:t>
            </a:fld>
            <a:endParaRPr lang="en-US"/>
          </a:p>
        </p:txBody>
      </p:sp>
      <p:sp>
        <p:nvSpPr>
          <p:cNvPr id="7" name="Slide Number Placeholder 6"/>
          <p:cNvSpPr>
            <a:spLocks noGrp="1"/>
          </p:cNvSpPr>
          <p:nvPr>
            <p:ph type="sldNum" sz="quarter" idx="11"/>
          </p:nvPr>
        </p:nvSpPr>
        <p:spPr/>
        <p:txBody>
          <a:bodyPr rtlCol="0"/>
          <a:lstStyle/>
          <a:p>
            <a:fld id="{482582EE-0555-4340-888B-D100D084D32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6E84E-160D-43FF-978C-7912A0A89A83}" type="datetimeFigureOut">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2582EE-0555-4340-888B-D100D084D3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556E84E-160D-43FF-978C-7912A0A89A83}" type="datetimeFigureOut">
              <a:rPr lang="en-US" smtClean="0"/>
              <a:t>12/24/2020</a:t>
            </a:fld>
            <a:endParaRPr lang="en-US"/>
          </a:p>
        </p:txBody>
      </p:sp>
      <p:sp>
        <p:nvSpPr>
          <p:cNvPr id="22" name="Slide Number Placeholder 21"/>
          <p:cNvSpPr>
            <a:spLocks noGrp="1"/>
          </p:cNvSpPr>
          <p:nvPr>
            <p:ph type="sldNum" sz="quarter" idx="15"/>
          </p:nvPr>
        </p:nvSpPr>
        <p:spPr/>
        <p:txBody>
          <a:bodyPr rtlCol="0"/>
          <a:lstStyle/>
          <a:p>
            <a:fld id="{482582EE-0555-4340-888B-D100D084D32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556E84E-160D-43FF-978C-7912A0A89A83}" type="datetimeFigureOut">
              <a:rPr lang="en-US" smtClean="0"/>
              <a:t>12/24/2020</a:t>
            </a:fld>
            <a:endParaRPr lang="en-US"/>
          </a:p>
        </p:txBody>
      </p:sp>
      <p:sp>
        <p:nvSpPr>
          <p:cNvPr id="18" name="Slide Number Placeholder 17"/>
          <p:cNvSpPr>
            <a:spLocks noGrp="1"/>
          </p:cNvSpPr>
          <p:nvPr>
            <p:ph type="sldNum" sz="quarter" idx="11"/>
          </p:nvPr>
        </p:nvSpPr>
        <p:spPr/>
        <p:txBody>
          <a:bodyPr rtlCol="0"/>
          <a:lstStyle/>
          <a:p>
            <a:fld id="{482582EE-0555-4340-888B-D100D084D32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556E84E-160D-43FF-978C-7912A0A89A83}" type="datetimeFigureOut">
              <a:rPr lang="en-US" smtClean="0"/>
              <a:t>12/24/2020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82582EE-0555-4340-888B-D100D084D3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docs.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7709"/>
            <a:ext cx="7086600" cy="1208562"/>
          </a:xfrm>
        </p:spPr>
        <p:txBody>
          <a:bodyPr/>
          <a:lstStyle/>
          <a:p>
            <a:r>
              <a:rPr lang="en-US" dirty="0" smtClean="0"/>
              <a:t>GODRIVE</a:t>
            </a:r>
            <a:br>
              <a:rPr lang="en-US" dirty="0" smtClean="0"/>
            </a:br>
            <a:r>
              <a:rPr lang="en-US" dirty="0" smtClean="0"/>
              <a:t>Self Drive car rental</a:t>
            </a:r>
            <a:endParaRPr lang="en-US" dirty="0"/>
          </a:p>
        </p:txBody>
      </p:sp>
      <p:sp>
        <p:nvSpPr>
          <p:cNvPr id="3" name="Subtitle 2"/>
          <p:cNvSpPr>
            <a:spLocks noGrp="1"/>
          </p:cNvSpPr>
          <p:nvPr>
            <p:ph type="subTitle" idx="1"/>
          </p:nvPr>
        </p:nvSpPr>
        <p:spPr>
          <a:xfrm>
            <a:off x="1676400" y="1676400"/>
            <a:ext cx="7086600" cy="4495800"/>
          </a:xfrm>
        </p:spPr>
        <p:txBody>
          <a:bodyPr>
            <a:normAutofit/>
          </a:bodyPr>
          <a:lstStyle/>
          <a:p>
            <a:r>
              <a:rPr lang="en-US" dirty="0" smtClean="0">
                <a:latin typeface="Adobe Gothic Std B" pitchFamily="34" charset="-128"/>
                <a:ea typeface="Adobe Gothic Std B" pitchFamily="34" charset="-128"/>
              </a:rPr>
              <a:t>Project By:</a:t>
            </a:r>
          </a:p>
          <a:p>
            <a:r>
              <a:rPr lang="en-US" dirty="0" smtClean="0"/>
              <a:t>Prashant Kumar Mishra    1719210187</a:t>
            </a:r>
          </a:p>
          <a:p>
            <a:r>
              <a:rPr lang="en-US" dirty="0" smtClean="0"/>
              <a:t>Abhay Raj Singh	      1719210004</a:t>
            </a:r>
          </a:p>
          <a:p>
            <a:r>
              <a:rPr lang="en-US" dirty="0" smtClean="0"/>
              <a:t>Shahid Khan                         1719210233</a:t>
            </a:r>
          </a:p>
          <a:p>
            <a:endParaRPr lang="en-US" dirty="0"/>
          </a:p>
          <a:p>
            <a:endParaRPr lang="en-US" dirty="0" smtClean="0"/>
          </a:p>
          <a:p>
            <a:endParaRPr lang="en-US" dirty="0"/>
          </a:p>
          <a:p>
            <a:endParaRPr lang="en-US" dirty="0" smtClean="0"/>
          </a:p>
          <a:p>
            <a:r>
              <a:rPr lang="en-US" dirty="0"/>
              <a:t> </a:t>
            </a:r>
            <a:r>
              <a:rPr lang="en-US" dirty="0" smtClean="0"/>
              <a:t>                                     </a:t>
            </a:r>
            <a:r>
              <a:rPr lang="en-US" dirty="0" smtClean="0">
                <a:latin typeface="Adobe Gothic Std B" pitchFamily="34" charset="-128"/>
                <a:ea typeface="Adobe Gothic Std B" pitchFamily="34" charset="-128"/>
              </a:rPr>
              <a:t>Project Guide:</a:t>
            </a:r>
          </a:p>
          <a:p>
            <a:r>
              <a:rPr lang="en-US" dirty="0"/>
              <a:t> </a:t>
            </a:r>
            <a:r>
              <a:rPr lang="en-US" dirty="0" smtClean="0"/>
              <a:t>                                      Ms. Sheetu</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38" y="0"/>
            <a:ext cx="2630658" cy="1676400"/>
          </a:xfrm>
          <a:prstGeom prst="rect">
            <a:avLst/>
          </a:prstGeom>
        </p:spPr>
      </p:pic>
    </p:spTree>
    <p:extLst>
      <p:ext uri="{BB962C8B-B14F-4D97-AF65-F5344CB8AC3E}">
        <p14:creationId xmlns:p14="http://schemas.microsoft.com/office/powerpoint/2010/main" val="1075634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a:t>
            </a:r>
            <a:r>
              <a:rPr lang="en-US" dirty="0"/>
              <a:t>m</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371600"/>
            <a:ext cx="8229600" cy="4627149"/>
          </a:xfrm>
        </p:spPr>
      </p:pic>
    </p:spTree>
    <p:extLst>
      <p:ext uri="{BB962C8B-B14F-4D97-AF65-F5344CB8AC3E}">
        <p14:creationId xmlns:p14="http://schemas.microsoft.com/office/powerpoint/2010/main" val="835373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sz="quarter" idx="1"/>
          </p:nvPr>
        </p:nvSpPr>
        <p:spPr/>
        <p:txBody>
          <a:bodyPr/>
          <a:lstStyle/>
          <a:p>
            <a:r>
              <a:rPr lang="en-US" dirty="0"/>
              <a:t>There should be a Web App version for the software to connect with for those who wish for a quick car rental servicer. The Web App will be responsive to any device using it. This allows for consumers to access the service from any sort of hardware device: tablet, computer, mobile devices, and so on. The software itself will be available on all computer platforms that are running any aspect of Linux, Windows 7, Windows 8, and Mac operating systems.</a:t>
            </a:r>
          </a:p>
        </p:txBody>
      </p:sp>
    </p:spTree>
    <p:extLst>
      <p:ext uri="{BB962C8B-B14F-4D97-AF65-F5344CB8AC3E}">
        <p14:creationId xmlns:p14="http://schemas.microsoft.com/office/powerpoint/2010/main" val="4024852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of result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81200"/>
            <a:ext cx="7467600" cy="3402031"/>
          </a:xfrm>
        </p:spPr>
      </p:pic>
    </p:spTree>
    <p:extLst>
      <p:ext uri="{BB962C8B-B14F-4D97-AF65-F5344CB8AC3E}">
        <p14:creationId xmlns:p14="http://schemas.microsoft.com/office/powerpoint/2010/main" val="891527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result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828801"/>
            <a:ext cx="8083310" cy="4103834"/>
          </a:xfrm>
        </p:spPr>
      </p:pic>
    </p:spTree>
    <p:extLst>
      <p:ext uri="{BB962C8B-B14F-4D97-AF65-F5344CB8AC3E}">
        <p14:creationId xmlns:p14="http://schemas.microsoft.com/office/powerpoint/2010/main" val="1966031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981200"/>
            <a:ext cx="8534400" cy="3962400"/>
          </a:xfrm>
        </p:spPr>
      </p:pic>
    </p:spTree>
    <p:extLst>
      <p:ext uri="{BB962C8B-B14F-4D97-AF65-F5344CB8AC3E}">
        <p14:creationId xmlns:p14="http://schemas.microsoft.com/office/powerpoint/2010/main" val="1516505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a:t>W3Schools - https://www.w3schools.com/ </a:t>
            </a:r>
            <a:endParaRPr lang="en-US" dirty="0" smtClean="0"/>
          </a:p>
          <a:p>
            <a:r>
              <a:rPr lang="en-US" dirty="0" smtClean="0"/>
              <a:t>Devdocs </a:t>
            </a:r>
            <a:r>
              <a:rPr lang="en-US" dirty="0"/>
              <a:t>- </a:t>
            </a:r>
            <a:r>
              <a:rPr lang="en-US" dirty="0">
                <a:hlinkClick r:id="rId2"/>
              </a:rPr>
              <a:t>https://devdocs.io</a:t>
            </a:r>
            <a:r>
              <a:rPr lang="en-US" dirty="0" smtClean="0">
                <a:hlinkClick r:id="rId2"/>
              </a:rPr>
              <a:t>/</a:t>
            </a:r>
            <a:endParaRPr lang="en-US" dirty="0" smtClean="0"/>
          </a:p>
          <a:p>
            <a:r>
              <a:rPr lang="en-US" dirty="0" smtClean="0"/>
              <a:t> </a:t>
            </a:r>
            <a:r>
              <a:rPr lang="en-US" dirty="0"/>
              <a:t>Freecodecamp - https://www.freecodecamp.org/ </a:t>
            </a:r>
            <a:endParaRPr lang="en-US" dirty="0" smtClean="0"/>
          </a:p>
          <a:p>
            <a:r>
              <a:rPr lang="en-US" dirty="0" smtClean="0"/>
              <a:t>Stackoverflow </a:t>
            </a:r>
            <a:r>
              <a:rPr lang="en-US" dirty="0"/>
              <a:t>- https://stackoverflow.com/</a:t>
            </a:r>
          </a:p>
        </p:txBody>
      </p:sp>
    </p:spTree>
    <p:extLst>
      <p:ext uri="{BB962C8B-B14F-4D97-AF65-F5344CB8AC3E}">
        <p14:creationId xmlns:p14="http://schemas.microsoft.com/office/powerpoint/2010/main" val="9358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sz="quarter" idx="1"/>
          </p:nvPr>
        </p:nvSpPr>
        <p:spPr/>
        <p:txBody>
          <a:bodyPr/>
          <a:lstStyle/>
          <a:p>
            <a:r>
              <a:rPr lang="en-US" dirty="0"/>
              <a:t>This software, called ‘Online Car Rental System’, will allow for the company to access their database securely and safely in a user-friendly online environment. Allowing them to change car information with ease. The software will be in sync with the both the Web App, allowing for real-time up-to-date services for their customers. </a:t>
            </a:r>
          </a:p>
        </p:txBody>
      </p:sp>
      <p:pic>
        <p:nvPicPr>
          <p:cNvPr id="1026" name="Picture 2" descr="C:\Program Files (x86)\Microsoft Office\MEDIA\CAGCAT10\j02129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3114" y="5105400"/>
            <a:ext cx="1830629" cy="11494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7709"/>
            <a:ext cx="263366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4624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sz="quarter" idx="1"/>
          </p:nvPr>
        </p:nvSpPr>
        <p:spPr/>
        <p:txBody>
          <a:bodyPr/>
          <a:lstStyle/>
          <a:p>
            <a:r>
              <a:rPr lang="en-US" dirty="0"/>
              <a:t>Online Rental business is a hefty industry in the world. Car rental businesses hold more share in the rental business world. Due to the development and fast moving work culture and rotational shifts, it’s not preferable to use own transport for safety travel. To comfort those people’s car rental business owners took these issues and came up with the concept called “Online Car Rental System”.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029200"/>
            <a:ext cx="263366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106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p:txBody>
          <a:bodyPr/>
          <a:lstStyle/>
          <a:p>
            <a:r>
              <a:rPr lang="en-US" dirty="0"/>
              <a:t>Our Aim is to design and create a data management System for a Online car rental </a:t>
            </a:r>
            <a:r>
              <a:rPr lang="en-US" dirty="0" smtClean="0"/>
              <a:t>system. This </a:t>
            </a:r>
            <a:r>
              <a:rPr lang="en-US" dirty="0"/>
              <a:t>enables admin to rent a vehicle that can be used by a customer. By paying the money for a specified period of time. This system increases customer retention and simplifies vehicle and staff Management in an efficient </a:t>
            </a:r>
            <a:r>
              <a:rPr lang="en-US" dirty="0" smtClean="0"/>
              <a:t>way. This </a:t>
            </a:r>
            <a:r>
              <a:rPr lang="en-US" dirty="0"/>
              <a:t>software, Online car Rental System has a very user friendly interface. Thus the users will feel very easy to work on it.</a:t>
            </a:r>
          </a:p>
        </p:txBody>
      </p:sp>
      <p:pic>
        <p:nvPicPr>
          <p:cNvPr id="2050" name="Picture 2" descr="C:\Program Files (x86)\Microsoft Office\MEDIA\CAGCAT10\j02788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5638800"/>
            <a:ext cx="905256" cy="90434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926" y="0"/>
            <a:ext cx="263366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843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project:</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33460168"/>
              </p:ext>
            </p:extLst>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8038" y="228600"/>
            <a:ext cx="263366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878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85975" y="1603375"/>
            <a:ext cx="4210050" cy="4867275"/>
          </a:xfrm>
        </p:spPr>
      </p:pic>
    </p:spTree>
    <p:extLst>
      <p:ext uri="{BB962C8B-B14F-4D97-AF65-F5344CB8AC3E}">
        <p14:creationId xmlns:p14="http://schemas.microsoft.com/office/powerpoint/2010/main" val="2504938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43000" y="1747357"/>
            <a:ext cx="6248400" cy="5096129"/>
          </a:xfrm>
        </p:spPr>
      </p:pic>
    </p:spTree>
    <p:extLst>
      <p:ext uri="{BB962C8B-B14F-4D97-AF65-F5344CB8AC3E}">
        <p14:creationId xmlns:p14="http://schemas.microsoft.com/office/powerpoint/2010/main" val="2801595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66875" y="2084387"/>
            <a:ext cx="5048250" cy="3905250"/>
          </a:xfrm>
        </p:spPr>
      </p:pic>
    </p:spTree>
    <p:extLst>
      <p:ext uri="{BB962C8B-B14F-4D97-AF65-F5344CB8AC3E}">
        <p14:creationId xmlns:p14="http://schemas.microsoft.com/office/powerpoint/2010/main" val="1992156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4800" y="1752600"/>
            <a:ext cx="7374278" cy="4084637"/>
          </a:xfrm>
        </p:spPr>
      </p:pic>
    </p:spTree>
    <p:extLst>
      <p:ext uri="{BB962C8B-B14F-4D97-AF65-F5344CB8AC3E}">
        <p14:creationId xmlns:p14="http://schemas.microsoft.com/office/powerpoint/2010/main" val="3646716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109</TotalTime>
  <Words>383</Words>
  <Application>Microsoft Office PowerPoint</Application>
  <PresentationFormat>On-screen Show (4:3)</PresentationFormat>
  <Paragraphs>38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GODRIVE Self Drive car rental</vt:lpstr>
      <vt:lpstr>Purpose:</vt:lpstr>
      <vt:lpstr>scope</vt:lpstr>
      <vt:lpstr>motivation</vt:lpstr>
      <vt:lpstr>Description of project:</vt:lpstr>
      <vt:lpstr>Usecase diagram</vt:lpstr>
      <vt:lpstr>Class diagram</vt:lpstr>
      <vt:lpstr>Activity diagram</vt:lpstr>
      <vt:lpstr>Component diagram</vt:lpstr>
      <vt:lpstr>Deployment diagram</vt:lpstr>
      <vt:lpstr>solution</vt:lpstr>
      <vt:lpstr>Screenshots of result</vt:lpstr>
      <vt:lpstr>Screenshot of result</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GODRIVE Self Drive car rental</dc:title>
  <dc:creator>Prashant Kumar</dc:creator>
  <cp:lastModifiedBy>Prashant Kumar</cp:lastModifiedBy>
  <cp:revision>5</cp:revision>
  <dcterms:created xsi:type="dcterms:W3CDTF">2020-12-24T06:15:30Z</dcterms:created>
  <dcterms:modified xsi:type="dcterms:W3CDTF">2020-12-24T08:05:13Z</dcterms:modified>
</cp:coreProperties>
</file>