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3836160"/>
            <a:ext cx="79243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46240" y="383616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85800" y="383616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83080" y="14475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83080" y="144756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152280"/>
            <a:ext cx="792432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85800" y="383616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746240" y="383616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85800" y="3836160"/>
            <a:ext cx="79243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85800" y="3836160"/>
            <a:ext cx="79243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46240" y="383616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85800" y="383616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83080" y="14475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83080" y="144756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52280"/>
            <a:ext cx="792432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85800" y="383616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46240" y="383616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3836160"/>
            <a:ext cx="79243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Master title 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07/05/18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B87001CA-5754-42DC-86DB-911565C48B05}" type="slidenum"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Outline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Outline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Outline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Outline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Sixth Outline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Seventh Outline LevelClick to edit Master text styles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2" marL="1143000" indent="-228240">
              <a:lnSpc>
                <a:spcPct val="100000"/>
              </a:lnSpc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3" marL="1562040" indent="-228240">
              <a:lnSpc>
                <a:spcPct val="100000"/>
              </a:lnSpc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4" marL="1981080" indent="-228240">
              <a:lnSpc>
                <a:spcPct val="100000"/>
              </a:lnSpc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85800" y="6172200"/>
            <a:ext cx="154908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07/05/18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2438280" y="6172200"/>
            <a:ext cx="4088880" cy="45684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705720" y="6172200"/>
            <a:ext cx="19047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AB1F7341-F5E9-41BC-9A16-17E042DD7755}" type="slidenum"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Sample PowerPoint File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Prezentium.com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This is a Sample Slide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You can print out PPT files as handouts using the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PRINT &gt;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7</TotalTime>
  <Application>LibreOffice/5.1.6.2$Linux_X86_64 LibreOffice_project/10m0$Build-2</Application>
  <Words>30</Words>
  <Paragraphs>5</Paragraphs>
  <Company>SCTC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2009-05-06T22:06:09Z</dcterms:created>
  <dc:creator>James Falkofske</dc:creator>
  <dc:description/>
  <dc:language>en-IN</dc:language>
  <cp:lastModifiedBy/>
  <dcterms:modified xsi:type="dcterms:W3CDTF">2018-05-07T14:29:04Z</dcterms:modified>
  <cp:revision>3</cp:revision>
  <dc:subject/>
  <dc:title>Sample PowerPoint File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SCTC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