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8F00D0-FCE1-4916-967D-FA154C848784}">
          <p14:sldIdLst>
            <p14:sldId id="256"/>
            <p14:sldId id="257"/>
            <p14:sldId id="264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4C4072-E147-44CA-B1D9-D673134569B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7BA19A-E215-4A16-9DF2-04521A416D3E}">
      <dgm:prSet phldrT="[Text]" custT="1"/>
      <dgm:spPr/>
      <dgm:t>
        <a:bodyPr/>
        <a:lstStyle/>
        <a:p>
          <a:r>
            <a:rPr lang="en-US" sz="2000" dirty="0"/>
            <a:t>Load Training Images and select input image</a:t>
          </a:r>
        </a:p>
      </dgm:t>
    </dgm:pt>
    <dgm:pt modelId="{8E8E4AC0-D888-4EE3-BAFE-7CB908F6F420}" type="parTrans" cxnId="{FE91930C-6ECD-4C85-9841-6BFD94AC6A0B}">
      <dgm:prSet/>
      <dgm:spPr/>
      <dgm:t>
        <a:bodyPr/>
        <a:lstStyle/>
        <a:p>
          <a:endParaRPr lang="en-US"/>
        </a:p>
      </dgm:t>
    </dgm:pt>
    <dgm:pt modelId="{F55D82C9-636E-4748-B165-3C62AE6EC6FB}" type="sibTrans" cxnId="{FE91930C-6ECD-4C85-9841-6BFD94AC6A0B}">
      <dgm:prSet/>
      <dgm:spPr/>
      <dgm:t>
        <a:bodyPr/>
        <a:lstStyle/>
        <a:p>
          <a:endParaRPr lang="en-US"/>
        </a:p>
      </dgm:t>
    </dgm:pt>
    <dgm:pt modelId="{9CF8772E-6A30-44D9-8F29-B14CA7B35264}">
      <dgm:prSet phldrT="[Text]" custT="1"/>
      <dgm:spPr/>
      <dgm:t>
        <a:bodyPr/>
        <a:lstStyle/>
        <a:p>
          <a:r>
            <a:rPr lang="en-US" sz="2000" dirty="0"/>
            <a:t>Facial expression recognition using Eigenface method</a:t>
          </a:r>
        </a:p>
      </dgm:t>
    </dgm:pt>
    <dgm:pt modelId="{B8CAB56F-09C6-4DDD-8EC4-F8C3A0DFB2AF}" type="parTrans" cxnId="{25690CB5-ED42-4BD8-B47B-4EF83618EBC3}">
      <dgm:prSet/>
      <dgm:spPr/>
      <dgm:t>
        <a:bodyPr/>
        <a:lstStyle/>
        <a:p>
          <a:endParaRPr lang="en-US"/>
        </a:p>
      </dgm:t>
    </dgm:pt>
    <dgm:pt modelId="{4AB29A3F-A6D2-4C6C-BCED-2EC26F942A12}" type="sibTrans" cxnId="{25690CB5-ED42-4BD8-B47B-4EF83618EBC3}">
      <dgm:prSet/>
      <dgm:spPr/>
      <dgm:t>
        <a:bodyPr/>
        <a:lstStyle/>
        <a:p>
          <a:endParaRPr lang="en-US"/>
        </a:p>
      </dgm:t>
    </dgm:pt>
    <dgm:pt modelId="{4824E5F7-2809-4D94-85EE-EAAFBF8B2991}">
      <dgm:prSet phldrT="[Text]" custT="1"/>
      <dgm:spPr/>
      <dgm:t>
        <a:bodyPr/>
        <a:lstStyle/>
        <a:p>
          <a:r>
            <a:rPr lang="en-US" sz="1800" dirty="0"/>
            <a:t>Using Euclidean distance to  recognize mood</a:t>
          </a:r>
        </a:p>
      </dgm:t>
    </dgm:pt>
    <dgm:pt modelId="{9A401F22-FC46-4D64-9CA5-FDF65DF0AEE1}" type="parTrans" cxnId="{65B00083-E6A5-4F72-8557-16EC37E18869}">
      <dgm:prSet/>
      <dgm:spPr/>
      <dgm:t>
        <a:bodyPr/>
        <a:lstStyle/>
        <a:p>
          <a:endParaRPr lang="en-US"/>
        </a:p>
      </dgm:t>
    </dgm:pt>
    <dgm:pt modelId="{8DA9205C-5683-45AB-9863-C4BCECE93210}" type="sibTrans" cxnId="{65B00083-E6A5-4F72-8557-16EC37E18869}">
      <dgm:prSet/>
      <dgm:spPr/>
      <dgm:t>
        <a:bodyPr/>
        <a:lstStyle/>
        <a:p>
          <a:endParaRPr lang="en-US"/>
        </a:p>
      </dgm:t>
    </dgm:pt>
    <dgm:pt modelId="{4DEC3D2F-CE27-47C3-BF27-5E34CF46EC23}">
      <dgm:prSet phldrT="[Text]" custT="1"/>
      <dgm:spPr/>
      <dgm:t>
        <a:bodyPr/>
        <a:lstStyle/>
        <a:p>
          <a:r>
            <a:rPr lang="en-US" sz="1800" dirty="0"/>
            <a:t>Music plays based on the mood</a:t>
          </a:r>
        </a:p>
      </dgm:t>
    </dgm:pt>
    <dgm:pt modelId="{7EF17319-40C3-404A-A14B-2A0BD7F31C20}" type="parTrans" cxnId="{3621988E-A460-4EEA-9153-1D0D4D12D3CE}">
      <dgm:prSet/>
      <dgm:spPr/>
      <dgm:t>
        <a:bodyPr/>
        <a:lstStyle/>
        <a:p>
          <a:endParaRPr lang="en-US"/>
        </a:p>
      </dgm:t>
    </dgm:pt>
    <dgm:pt modelId="{350705D2-4479-42DF-BF4F-FC98D90B3DD2}" type="sibTrans" cxnId="{3621988E-A460-4EEA-9153-1D0D4D12D3CE}">
      <dgm:prSet/>
      <dgm:spPr/>
      <dgm:t>
        <a:bodyPr/>
        <a:lstStyle/>
        <a:p>
          <a:endParaRPr lang="en-US"/>
        </a:p>
      </dgm:t>
    </dgm:pt>
    <dgm:pt modelId="{CD9E44CB-D97C-4E58-A9A4-F21D96F25681}" type="pres">
      <dgm:prSet presAssocID="{384C4072-E147-44CA-B1D9-D673134569BA}" presName="rootnode" presStyleCnt="0">
        <dgm:presLayoutVars>
          <dgm:chMax/>
          <dgm:chPref/>
          <dgm:dir/>
          <dgm:animLvl val="lvl"/>
        </dgm:presLayoutVars>
      </dgm:prSet>
      <dgm:spPr/>
    </dgm:pt>
    <dgm:pt modelId="{46C351DB-C12A-400A-8700-21F2AB952FFE}" type="pres">
      <dgm:prSet presAssocID="{9F7BA19A-E215-4A16-9DF2-04521A416D3E}" presName="composite" presStyleCnt="0"/>
      <dgm:spPr/>
    </dgm:pt>
    <dgm:pt modelId="{929A0EFF-CC34-4FDF-AB07-D4B02FC3540A}" type="pres">
      <dgm:prSet presAssocID="{9F7BA19A-E215-4A16-9DF2-04521A416D3E}" presName="bentUpArrow1" presStyleLbl="alignImgPlace1" presStyleIdx="0" presStyleCnt="3" custScaleX="551496" custScaleY="124409" custLinFactX="-100000" custLinFactNeighborX="-127165" custLinFactNeighborY="97928"/>
      <dgm:spPr/>
    </dgm:pt>
    <dgm:pt modelId="{40CAD308-90C2-458B-AC7C-6ADD4B542A09}" type="pres">
      <dgm:prSet presAssocID="{9F7BA19A-E215-4A16-9DF2-04521A416D3E}" presName="ParentText" presStyleLbl="node1" presStyleIdx="0" presStyleCnt="4" custScaleX="406860" custScaleY="221861" custLinFactX="-100000" custLinFactNeighborX="-113743" custLinFactNeighborY="-16552">
        <dgm:presLayoutVars>
          <dgm:chMax val="1"/>
          <dgm:chPref val="1"/>
          <dgm:bulletEnabled val="1"/>
        </dgm:presLayoutVars>
      </dgm:prSet>
      <dgm:spPr/>
    </dgm:pt>
    <dgm:pt modelId="{52A957E7-8D97-4014-883B-A7F02991BFB9}" type="pres">
      <dgm:prSet presAssocID="{9F7BA19A-E215-4A16-9DF2-04521A416D3E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67C23DA-149B-4392-80F2-5A9972755D65}" type="pres">
      <dgm:prSet presAssocID="{F55D82C9-636E-4748-B165-3C62AE6EC6FB}" presName="sibTrans" presStyleCnt="0"/>
      <dgm:spPr/>
    </dgm:pt>
    <dgm:pt modelId="{19FB2696-3594-4BB9-BE42-4EC9D86A66A8}" type="pres">
      <dgm:prSet presAssocID="{9CF8772E-6A30-44D9-8F29-B14CA7B35264}" presName="composite" presStyleCnt="0"/>
      <dgm:spPr/>
    </dgm:pt>
    <dgm:pt modelId="{B651445D-B140-45E0-BCC4-9E72FFA242C6}" type="pres">
      <dgm:prSet presAssocID="{9CF8772E-6A30-44D9-8F29-B14CA7B35264}" presName="bentUpArrow1" presStyleLbl="alignImgPlace1" presStyleIdx="1" presStyleCnt="3" custScaleX="492203" custScaleY="127296" custLinFactX="85897" custLinFactY="56383" custLinFactNeighborX="100000" custLinFactNeighborY="100000"/>
      <dgm:spPr/>
    </dgm:pt>
    <dgm:pt modelId="{45741EEE-9881-4F4A-9B7D-CABB1860C5E7}" type="pres">
      <dgm:prSet presAssocID="{9CF8772E-6A30-44D9-8F29-B14CA7B35264}" presName="ParentText" presStyleLbl="node1" presStyleIdx="1" presStyleCnt="4" custScaleX="305392" custScaleY="325754" custLinFactNeighborX="14258" custLinFactNeighborY="18416">
        <dgm:presLayoutVars>
          <dgm:chMax val="1"/>
          <dgm:chPref val="1"/>
          <dgm:bulletEnabled val="1"/>
        </dgm:presLayoutVars>
      </dgm:prSet>
      <dgm:spPr/>
    </dgm:pt>
    <dgm:pt modelId="{BC3026A8-C91A-41DE-BD07-1DEBFB0D232E}" type="pres">
      <dgm:prSet presAssocID="{9CF8772E-6A30-44D9-8F29-B14CA7B35264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68FD8DC-9EF9-4D29-90A5-0ED5A3EB71F3}" type="pres">
      <dgm:prSet presAssocID="{4AB29A3F-A6D2-4C6C-BCED-2EC26F942A12}" presName="sibTrans" presStyleCnt="0"/>
      <dgm:spPr/>
    </dgm:pt>
    <dgm:pt modelId="{5EE18E88-C1A8-4E84-9D0B-15FB3B15B122}" type="pres">
      <dgm:prSet presAssocID="{4824E5F7-2809-4D94-85EE-EAAFBF8B2991}" presName="composite" presStyleCnt="0"/>
      <dgm:spPr/>
    </dgm:pt>
    <dgm:pt modelId="{5753B5E6-8B78-407A-AACB-D30E4F526F10}" type="pres">
      <dgm:prSet presAssocID="{4824E5F7-2809-4D94-85EE-EAAFBF8B2991}" presName="bentUpArrow1" presStyleLbl="alignImgPlace1" presStyleIdx="2" presStyleCnt="3" custScaleX="389899" custScaleY="180204" custLinFactX="253764" custLinFactY="1000" custLinFactNeighborX="300000" custLinFactNeighborY="100000"/>
      <dgm:spPr/>
    </dgm:pt>
    <dgm:pt modelId="{2AB76E6E-16E0-474B-815E-338F1A5EC06E}" type="pres">
      <dgm:prSet presAssocID="{4824E5F7-2809-4D94-85EE-EAAFBF8B2991}" presName="ParentText" presStyleLbl="node1" presStyleIdx="2" presStyleCnt="4" custScaleX="288826" custScaleY="295884" custLinFactX="100000" custLinFactNeighborX="172274" custLinFactNeighborY="-34075">
        <dgm:presLayoutVars>
          <dgm:chMax val="1"/>
          <dgm:chPref val="1"/>
          <dgm:bulletEnabled val="1"/>
        </dgm:presLayoutVars>
      </dgm:prSet>
      <dgm:spPr/>
    </dgm:pt>
    <dgm:pt modelId="{8FC92A04-9CE8-4E72-8521-48A2616D5B54}" type="pres">
      <dgm:prSet presAssocID="{4824E5F7-2809-4D94-85EE-EAAFBF8B2991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E96A3BAE-8AAA-4946-8509-C721B9CBEF73}" type="pres">
      <dgm:prSet presAssocID="{8DA9205C-5683-45AB-9863-C4BCECE93210}" presName="sibTrans" presStyleCnt="0"/>
      <dgm:spPr/>
    </dgm:pt>
    <dgm:pt modelId="{00C70328-F4C1-4283-B05E-1F5BCBE39734}" type="pres">
      <dgm:prSet presAssocID="{4DEC3D2F-CE27-47C3-BF27-5E34CF46EC23}" presName="composite" presStyleCnt="0"/>
      <dgm:spPr/>
    </dgm:pt>
    <dgm:pt modelId="{780D48A9-9714-4D24-91DC-B0A565C0B74A}" type="pres">
      <dgm:prSet presAssocID="{4DEC3D2F-CE27-47C3-BF27-5E34CF46EC23}" presName="ParentText" presStyleLbl="node1" presStyleIdx="3" presStyleCnt="4" custScaleX="271867" custScaleY="190473" custLinFactX="200000" custLinFactNeighborX="246479" custLinFactNeighborY="79837">
        <dgm:presLayoutVars>
          <dgm:chMax val="1"/>
          <dgm:chPref val="1"/>
          <dgm:bulletEnabled val="1"/>
        </dgm:presLayoutVars>
      </dgm:prSet>
      <dgm:spPr/>
    </dgm:pt>
  </dgm:ptLst>
  <dgm:cxnLst>
    <dgm:cxn modelId="{FE91930C-6ECD-4C85-9841-6BFD94AC6A0B}" srcId="{384C4072-E147-44CA-B1D9-D673134569BA}" destId="{9F7BA19A-E215-4A16-9DF2-04521A416D3E}" srcOrd="0" destOrd="0" parTransId="{8E8E4AC0-D888-4EE3-BAFE-7CB908F6F420}" sibTransId="{F55D82C9-636E-4748-B165-3C62AE6EC6FB}"/>
    <dgm:cxn modelId="{909FE464-149D-4D10-B8B5-E98914AC2B08}" type="presOf" srcId="{9F7BA19A-E215-4A16-9DF2-04521A416D3E}" destId="{40CAD308-90C2-458B-AC7C-6ADD4B542A09}" srcOrd="0" destOrd="0" presId="urn:microsoft.com/office/officeart/2005/8/layout/StepDownProcess"/>
    <dgm:cxn modelId="{2CE5CF77-CAAE-4CA3-A2AF-7FFAA91E5278}" type="presOf" srcId="{4824E5F7-2809-4D94-85EE-EAAFBF8B2991}" destId="{2AB76E6E-16E0-474B-815E-338F1A5EC06E}" srcOrd="0" destOrd="0" presId="urn:microsoft.com/office/officeart/2005/8/layout/StepDownProcess"/>
    <dgm:cxn modelId="{65B00083-E6A5-4F72-8557-16EC37E18869}" srcId="{384C4072-E147-44CA-B1D9-D673134569BA}" destId="{4824E5F7-2809-4D94-85EE-EAAFBF8B2991}" srcOrd="2" destOrd="0" parTransId="{9A401F22-FC46-4D64-9CA5-FDF65DF0AEE1}" sibTransId="{8DA9205C-5683-45AB-9863-C4BCECE93210}"/>
    <dgm:cxn modelId="{3621988E-A460-4EEA-9153-1D0D4D12D3CE}" srcId="{384C4072-E147-44CA-B1D9-D673134569BA}" destId="{4DEC3D2F-CE27-47C3-BF27-5E34CF46EC23}" srcOrd="3" destOrd="0" parTransId="{7EF17319-40C3-404A-A14B-2A0BD7F31C20}" sibTransId="{350705D2-4479-42DF-BF4F-FC98D90B3DD2}"/>
    <dgm:cxn modelId="{12471AAE-EEF6-4AAB-B418-017906249501}" type="presOf" srcId="{9CF8772E-6A30-44D9-8F29-B14CA7B35264}" destId="{45741EEE-9881-4F4A-9B7D-CABB1860C5E7}" srcOrd="0" destOrd="0" presId="urn:microsoft.com/office/officeart/2005/8/layout/StepDownProcess"/>
    <dgm:cxn modelId="{25690CB5-ED42-4BD8-B47B-4EF83618EBC3}" srcId="{384C4072-E147-44CA-B1D9-D673134569BA}" destId="{9CF8772E-6A30-44D9-8F29-B14CA7B35264}" srcOrd="1" destOrd="0" parTransId="{B8CAB56F-09C6-4DDD-8EC4-F8C3A0DFB2AF}" sibTransId="{4AB29A3F-A6D2-4C6C-BCED-2EC26F942A12}"/>
    <dgm:cxn modelId="{789979DF-1791-437B-8E7A-49AF05467A34}" type="presOf" srcId="{384C4072-E147-44CA-B1D9-D673134569BA}" destId="{CD9E44CB-D97C-4E58-A9A4-F21D96F25681}" srcOrd="0" destOrd="0" presId="urn:microsoft.com/office/officeart/2005/8/layout/StepDownProcess"/>
    <dgm:cxn modelId="{AF3150F7-32BD-489D-B361-B246EE56A8D3}" type="presOf" srcId="{4DEC3D2F-CE27-47C3-BF27-5E34CF46EC23}" destId="{780D48A9-9714-4D24-91DC-B0A565C0B74A}" srcOrd="0" destOrd="0" presId="urn:microsoft.com/office/officeart/2005/8/layout/StepDownProcess"/>
    <dgm:cxn modelId="{6DDB420A-8857-463D-AE4B-524DDD1C003B}" type="presParOf" srcId="{CD9E44CB-D97C-4E58-A9A4-F21D96F25681}" destId="{46C351DB-C12A-400A-8700-21F2AB952FFE}" srcOrd="0" destOrd="0" presId="urn:microsoft.com/office/officeart/2005/8/layout/StepDownProcess"/>
    <dgm:cxn modelId="{62DD4A60-7D44-4FF6-BA59-3665A93EF6C6}" type="presParOf" srcId="{46C351DB-C12A-400A-8700-21F2AB952FFE}" destId="{929A0EFF-CC34-4FDF-AB07-D4B02FC3540A}" srcOrd="0" destOrd="0" presId="urn:microsoft.com/office/officeart/2005/8/layout/StepDownProcess"/>
    <dgm:cxn modelId="{3C2D0BC5-B84D-4996-94AF-4D2FA0F64B66}" type="presParOf" srcId="{46C351DB-C12A-400A-8700-21F2AB952FFE}" destId="{40CAD308-90C2-458B-AC7C-6ADD4B542A09}" srcOrd="1" destOrd="0" presId="urn:microsoft.com/office/officeart/2005/8/layout/StepDownProcess"/>
    <dgm:cxn modelId="{1A7E3AA0-67FA-4027-9EDB-DB63F3272EDC}" type="presParOf" srcId="{46C351DB-C12A-400A-8700-21F2AB952FFE}" destId="{52A957E7-8D97-4014-883B-A7F02991BFB9}" srcOrd="2" destOrd="0" presId="urn:microsoft.com/office/officeart/2005/8/layout/StepDownProcess"/>
    <dgm:cxn modelId="{E226392C-37CE-4F57-A72E-F7B4E51FCC71}" type="presParOf" srcId="{CD9E44CB-D97C-4E58-A9A4-F21D96F25681}" destId="{D67C23DA-149B-4392-80F2-5A9972755D65}" srcOrd="1" destOrd="0" presId="urn:microsoft.com/office/officeart/2005/8/layout/StepDownProcess"/>
    <dgm:cxn modelId="{889959C5-58F0-42E1-8744-BD8F6096D5D1}" type="presParOf" srcId="{CD9E44CB-D97C-4E58-A9A4-F21D96F25681}" destId="{19FB2696-3594-4BB9-BE42-4EC9D86A66A8}" srcOrd="2" destOrd="0" presId="urn:microsoft.com/office/officeart/2005/8/layout/StepDownProcess"/>
    <dgm:cxn modelId="{F836890F-4333-4431-9C4D-3EF508DA0D6D}" type="presParOf" srcId="{19FB2696-3594-4BB9-BE42-4EC9D86A66A8}" destId="{B651445D-B140-45E0-BCC4-9E72FFA242C6}" srcOrd="0" destOrd="0" presId="urn:microsoft.com/office/officeart/2005/8/layout/StepDownProcess"/>
    <dgm:cxn modelId="{5AA7B077-5D2D-4B77-92E8-F231BEE50A6A}" type="presParOf" srcId="{19FB2696-3594-4BB9-BE42-4EC9D86A66A8}" destId="{45741EEE-9881-4F4A-9B7D-CABB1860C5E7}" srcOrd="1" destOrd="0" presId="urn:microsoft.com/office/officeart/2005/8/layout/StepDownProcess"/>
    <dgm:cxn modelId="{5EAE1445-3411-4A42-A5BD-F5C9E01B5F97}" type="presParOf" srcId="{19FB2696-3594-4BB9-BE42-4EC9D86A66A8}" destId="{BC3026A8-C91A-41DE-BD07-1DEBFB0D232E}" srcOrd="2" destOrd="0" presId="urn:microsoft.com/office/officeart/2005/8/layout/StepDownProcess"/>
    <dgm:cxn modelId="{C9198B26-7CC0-427F-B13D-E2819E9B870E}" type="presParOf" srcId="{CD9E44CB-D97C-4E58-A9A4-F21D96F25681}" destId="{B68FD8DC-9EF9-4D29-90A5-0ED5A3EB71F3}" srcOrd="3" destOrd="0" presId="urn:microsoft.com/office/officeart/2005/8/layout/StepDownProcess"/>
    <dgm:cxn modelId="{80B6F2DF-F1C9-42BA-BD09-E3D2892309BF}" type="presParOf" srcId="{CD9E44CB-D97C-4E58-A9A4-F21D96F25681}" destId="{5EE18E88-C1A8-4E84-9D0B-15FB3B15B122}" srcOrd="4" destOrd="0" presId="urn:microsoft.com/office/officeart/2005/8/layout/StepDownProcess"/>
    <dgm:cxn modelId="{DBAD35A7-8307-43D3-9715-086ED8E3E73D}" type="presParOf" srcId="{5EE18E88-C1A8-4E84-9D0B-15FB3B15B122}" destId="{5753B5E6-8B78-407A-AACB-D30E4F526F10}" srcOrd="0" destOrd="0" presId="urn:microsoft.com/office/officeart/2005/8/layout/StepDownProcess"/>
    <dgm:cxn modelId="{DDB482B8-993E-4F75-BA3F-307A02EDD31A}" type="presParOf" srcId="{5EE18E88-C1A8-4E84-9D0B-15FB3B15B122}" destId="{2AB76E6E-16E0-474B-815E-338F1A5EC06E}" srcOrd="1" destOrd="0" presId="urn:microsoft.com/office/officeart/2005/8/layout/StepDownProcess"/>
    <dgm:cxn modelId="{43B51A81-4240-447D-986C-D4D5056639AB}" type="presParOf" srcId="{5EE18E88-C1A8-4E84-9D0B-15FB3B15B122}" destId="{8FC92A04-9CE8-4E72-8521-48A2616D5B54}" srcOrd="2" destOrd="0" presId="urn:microsoft.com/office/officeart/2005/8/layout/StepDownProcess"/>
    <dgm:cxn modelId="{2C4F20AA-B531-4664-AF6A-7E3E40637D07}" type="presParOf" srcId="{CD9E44CB-D97C-4E58-A9A4-F21D96F25681}" destId="{E96A3BAE-8AAA-4946-8509-C721B9CBEF73}" srcOrd="5" destOrd="0" presId="urn:microsoft.com/office/officeart/2005/8/layout/StepDownProcess"/>
    <dgm:cxn modelId="{370F0E1D-C85F-47A7-A3B6-2119ED5D2BB4}" type="presParOf" srcId="{CD9E44CB-D97C-4E58-A9A4-F21D96F25681}" destId="{00C70328-F4C1-4283-B05E-1F5BCBE39734}" srcOrd="6" destOrd="0" presId="urn:microsoft.com/office/officeart/2005/8/layout/StepDownProcess"/>
    <dgm:cxn modelId="{D8937B24-AAAF-4128-ACCA-1429A779F706}" type="presParOf" srcId="{00C70328-F4C1-4283-B05E-1F5BCBE39734}" destId="{780D48A9-9714-4D24-91DC-B0A565C0B74A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A0EFF-CC34-4FDF-AB07-D4B02FC3540A}">
      <dsp:nvSpPr>
        <dsp:cNvPr id="0" name=""/>
        <dsp:cNvSpPr/>
      </dsp:nvSpPr>
      <dsp:spPr>
        <a:xfrm rot="5400000">
          <a:off x="3334677" y="89755"/>
          <a:ext cx="479386" cy="241933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CAD308-90C2-458B-AC7C-6ADD4B542A09}">
      <dsp:nvSpPr>
        <dsp:cNvPr id="0" name=""/>
        <dsp:cNvSpPr/>
      </dsp:nvSpPr>
      <dsp:spPr>
        <a:xfrm>
          <a:off x="1894414" y="-1067"/>
          <a:ext cx="2639178" cy="100735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Load Training Images and select input image</a:t>
          </a:r>
        </a:p>
      </dsp:txBody>
      <dsp:txXfrm>
        <a:off x="1943598" y="48117"/>
        <a:ext cx="2540810" cy="908987"/>
      </dsp:txXfrm>
    </dsp:sp>
    <dsp:sp modelId="{52A957E7-8D97-4014-883B-A7F02991BFB9}">
      <dsp:nvSpPr>
        <dsp:cNvPr id="0" name=""/>
        <dsp:cNvSpPr/>
      </dsp:nvSpPr>
      <dsp:spPr>
        <a:xfrm>
          <a:off x="4924825" y="318889"/>
          <a:ext cx="471780" cy="366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51445D-B140-45E0-BCC4-9E72FFA242C6}">
      <dsp:nvSpPr>
        <dsp:cNvPr id="0" name=""/>
        <dsp:cNvSpPr/>
      </dsp:nvSpPr>
      <dsp:spPr>
        <a:xfrm rot="5400000">
          <a:off x="6197565" y="1514644"/>
          <a:ext cx="490510" cy="21592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741EEE-9881-4F4A-9B7D-CABB1860C5E7}">
      <dsp:nvSpPr>
        <dsp:cNvPr id="0" name=""/>
        <dsp:cNvSpPr/>
      </dsp:nvSpPr>
      <dsp:spPr>
        <a:xfrm>
          <a:off x="4758892" y="916276"/>
          <a:ext cx="1980986" cy="147907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Facial expression recognition using Eigenface method</a:t>
          </a:r>
        </a:p>
      </dsp:txBody>
      <dsp:txXfrm>
        <a:off x="4831108" y="988492"/>
        <a:ext cx="1836554" cy="1334647"/>
      </dsp:txXfrm>
    </dsp:sp>
    <dsp:sp modelId="{BC3026A8-C91A-41DE-BD07-1DEBFB0D232E}">
      <dsp:nvSpPr>
        <dsp:cNvPr id="0" name=""/>
        <dsp:cNvSpPr/>
      </dsp:nvSpPr>
      <dsp:spPr>
        <a:xfrm>
          <a:off x="5981233" y="1388478"/>
          <a:ext cx="471780" cy="366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53B5E6-8B78-407A-AACB-D30E4F526F10}">
      <dsp:nvSpPr>
        <dsp:cNvPr id="0" name=""/>
        <dsp:cNvSpPr/>
      </dsp:nvSpPr>
      <dsp:spPr>
        <a:xfrm rot="5400000">
          <a:off x="8803786" y="2607791"/>
          <a:ext cx="694381" cy="171042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B76E6E-16E0-474B-815E-338F1A5EC06E}">
      <dsp:nvSpPr>
        <dsp:cNvPr id="0" name=""/>
        <dsp:cNvSpPr/>
      </dsp:nvSpPr>
      <dsp:spPr>
        <a:xfrm>
          <a:off x="7580672" y="1827912"/>
          <a:ext cx="1873527" cy="134345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Using Euclidean distance to  recognize mood</a:t>
          </a:r>
        </a:p>
      </dsp:txBody>
      <dsp:txXfrm>
        <a:off x="7646266" y="1893506"/>
        <a:ext cx="1742339" cy="1212267"/>
      </dsp:txXfrm>
    </dsp:sp>
    <dsp:sp modelId="{8FC92A04-9CE8-4E72-8521-48A2616D5B54}">
      <dsp:nvSpPr>
        <dsp:cNvPr id="0" name=""/>
        <dsp:cNvSpPr/>
      </dsp:nvSpPr>
      <dsp:spPr>
        <a:xfrm>
          <a:off x="7075611" y="2470636"/>
          <a:ext cx="471780" cy="366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D48A9-9714-4D24-91DC-B0A565C0B74A}">
      <dsp:nvSpPr>
        <dsp:cNvPr id="0" name=""/>
        <dsp:cNvSpPr/>
      </dsp:nvSpPr>
      <dsp:spPr>
        <a:xfrm>
          <a:off x="9977493" y="3091904"/>
          <a:ext cx="1763519" cy="86483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Music plays based on the mood</a:t>
          </a:r>
        </a:p>
      </dsp:txBody>
      <dsp:txXfrm>
        <a:off x="10019719" y="3134130"/>
        <a:ext cx="1679067" cy="780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57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49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54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82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39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87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24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26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289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6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55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A9836-1132-4F34-8BA2-E0B33C64A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185"/>
            <a:ext cx="9766852" cy="2205945"/>
          </a:xfrm>
        </p:spPr>
        <p:txBody>
          <a:bodyPr>
            <a:normAutofit/>
          </a:bodyPr>
          <a:lstStyle/>
          <a:p>
            <a:r>
              <a:rPr lang="en-US" dirty="0"/>
              <a:t>Mood detection        assistant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5CF8C0-B8E7-4C5F-97AA-339A279F6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4041913"/>
            <a:ext cx="8637072" cy="466912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B00BC3-D603-4FD5-A976-E62D51AB0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070" y="2835965"/>
            <a:ext cx="10223310" cy="402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6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E4B3-697A-477D-8B67-AADAC73D9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</a:t>
            </a:r>
            <a:r>
              <a:rPr lang="en-US" sz="2800" dirty="0">
                <a:latin typeface="Bodoni MT Black" panose="02070A03080606020203" pitchFamily="18" charset="0"/>
              </a:rPr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EFE95-A87E-4AD5-A821-3B5CE8194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en-US" dirty="0"/>
              <a:t>As the Title says, ‘Mood  Detection  Assistant’ :  Our project aims to assist you based on your mood.</a:t>
            </a:r>
          </a:p>
          <a:p>
            <a:r>
              <a:rPr lang="en-US" dirty="0"/>
              <a:t>Assistance can be given in a variety of ways,  but we help you in choosing your music.</a:t>
            </a:r>
          </a:p>
          <a:p>
            <a:r>
              <a:rPr lang="en-US" dirty="0"/>
              <a:t>Music is an important aspect of life and our interest never settles for a particular type.</a:t>
            </a:r>
          </a:p>
          <a:p>
            <a:r>
              <a:rPr lang="en-US" dirty="0"/>
              <a:t>If you have a large music album , it becomes very hectic to go to that directory and open it . Therefore , it becomes essential to classify your musics according to different moods.</a:t>
            </a:r>
          </a:p>
          <a:p>
            <a:r>
              <a:rPr lang="en-US" dirty="0"/>
              <a:t>There comes our software which will directly give you suggestions based on your facial mood .</a:t>
            </a:r>
          </a:p>
          <a:p>
            <a:r>
              <a:rPr lang="en-US" dirty="0"/>
              <a:t>This comes in handy when you don’t want to search the whole directory. </a:t>
            </a:r>
          </a:p>
        </p:txBody>
      </p:sp>
    </p:spTree>
    <p:extLst>
      <p:ext uri="{BB962C8B-B14F-4D97-AF65-F5344CB8AC3E}">
        <p14:creationId xmlns:p14="http://schemas.microsoft.com/office/powerpoint/2010/main" val="380234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A25B-B303-450B-9753-B4E717333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</a:t>
            </a:r>
            <a:r>
              <a:rPr lang="en-US" dirty="0">
                <a:latin typeface="Bodoni MT Black" panose="02070A03080606020203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D7EE6-6255-4316-8456-EF73A393F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Digital Signal Analysis and Application is used :  Individual photo is taken as signal and analyzed for mood . Music Player is the application.</a:t>
            </a:r>
          </a:p>
          <a:p>
            <a:r>
              <a:rPr lang="en-US" sz="2400" dirty="0"/>
              <a:t>It’s based on Image Processing  Algorithm : PCA (Principal Component Analysis)  and Eigenface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7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D684-B5FF-4BEB-A4DA-3DBBA3280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	           </a:t>
            </a:r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5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  <a:latin typeface="Berlin Sans FB Demi" panose="020E0802020502020306" pitchFamily="34" charset="0"/>
              </a:rPr>
              <a:t>Basic  facial expressions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D5D4BD-CC62-4143-9D9D-5F2555D06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53754"/>
            <a:ext cx="9603275" cy="50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4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69904-7FAE-43DB-8196-84EA9C17D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50574"/>
            <a:ext cx="9603275" cy="583096"/>
          </a:xfrm>
        </p:spPr>
        <p:txBody>
          <a:bodyPr/>
          <a:lstStyle/>
          <a:p>
            <a:r>
              <a:rPr lang="en-US" dirty="0"/>
              <a:t>			</a:t>
            </a:r>
            <a:r>
              <a:rPr lang="en-US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flow  chart </a:t>
            </a:r>
            <a:endParaRPr lang="en-US" u="sng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2A552D7-26DA-46EC-AABA-7C3DF0AE3F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1501364"/>
              </p:ext>
            </p:extLst>
          </p:nvPr>
        </p:nvGraphicFramePr>
        <p:xfrm>
          <a:off x="-967409" y="1563757"/>
          <a:ext cx="12125739" cy="395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881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E1135-2F97-465B-B9B0-8C2169B5D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02364"/>
            <a:ext cx="9603275" cy="9144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PCA  ALGORITHM      -         Eigenface method</a:t>
            </a:r>
            <a:b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   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0F9F2-2D47-48D1-BC01-6377235E6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89044"/>
            <a:ext cx="9603275" cy="39756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approach of expression detection involves the following initialization operations:</a:t>
            </a:r>
          </a:p>
          <a:p>
            <a:r>
              <a:rPr lang="en-US" dirty="0"/>
              <a:t>First gather the set having initial face images which we called as training set.</a:t>
            </a:r>
          </a:p>
          <a:p>
            <a:r>
              <a:rPr lang="en-US" dirty="0"/>
              <a:t>Then Calculate the eigen faces from that training set images and keep the record of M images which has the highest eigen values and other images can be discarded.</a:t>
            </a:r>
          </a:p>
          <a:p>
            <a:r>
              <a:rPr lang="en-US" dirty="0"/>
              <a:t>These M images are called as face space. When new eigen faces are obtained then this face space can be replaced with that values.</a:t>
            </a:r>
          </a:p>
          <a:p>
            <a:r>
              <a:rPr lang="en-US" dirty="0"/>
              <a:t>Then compare the images based on eigen values which matches closely( i.e., Euclidean distances)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2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B54C5-D296-4606-A4B5-B55CC353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</a:t>
            </a:r>
            <a:r>
              <a:rPr lang="en-US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4ACDA-0C50-495C-A4A0-D58979D94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User’s mood is iterated by the software 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Music suggestions are shown.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User can choose from the suggested musics which runs on the audio player created by us.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48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A3D21-A7C7-48D2-B5FA-60274241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odoni MT Black" panose="02070A03080606020203" pitchFamily="18" charset="0"/>
              </a:rPr>
              <a:t>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B99C2-03DD-4B4A-8E5D-7958EEEDE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Different faces, it would influence the recognition rate.</a:t>
            </a:r>
          </a:p>
          <a:p>
            <a:r>
              <a:rPr lang="en-US" sz="2400" dirty="0"/>
              <a:t>The size of face in the image would affect the result.</a:t>
            </a:r>
          </a:p>
          <a:p>
            <a:r>
              <a:rPr lang="en-US" sz="2400" dirty="0"/>
              <a:t>Real-Time Mood detection cannot be processed.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5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529FA-FDF3-4A70-A091-093CB8766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81879"/>
            <a:ext cx="9603275" cy="2994992"/>
          </a:xfrm>
        </p:spPr>
        <p:txBody>
          <a:bodyPr/>
          <a:lstStyle/>
          <a:p>
            <a:r>
              <a:rPr lang="en-US" dirty="0"/>
              <a:t>		       	</a:t>
            </a:r>
            <a:r>
              <a:rPr lang="en-US" sz="4400" dirty="0">
                <a:solidFill>
                  <a:srgbClr val="C00000"/>
                </a:solidFill>
              </a:rPr>
              <a:t> GROUP -  23</a:t>
            </a:r>
            <a:br>
              <a:rPr lang="en-US" sz="4400" dirty="0">
                <a:solidFill>
                  <a:srgbClr val="C00000"/>
                </a:solidFill>
              </a:rPr>
            </a:br>
            <a:br>
              <a:rPr lang="en-US" sz="4400" dirty="0">
                <a:solidFill>
                  <a:srgbClr val="C00000"/>
                </a:solidFill>
              </a:rPr>
            </a:br>
            <a:r>
              <a:rPr lang="en-US" sz="4400" dirty="0">
                <a:solidFill>
                  <a:srgbClr val="C00000"/>
                </a:solidFill>
              </a:rPr>
              <a:t>			thank   you</a:t>
            </a:r>
          </a:p>
        </p:txBody>
      </p:sp>
    </p:spTree>
    <p:extLst>
      <p:ext uri="{BB962C8B-B14F-4D97-AF65-F5344CB8AC3E}">
        <p14:creationId xmlns:p14="http://schemas.microsoft.com/office/powerpoint/2010/main" val="18432885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457</TotalTime>
  <Words>359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Berlin Sans FB Demi</vt:lpstr>
      <vt:lpstr>Bodoni MT Black</vt:lpstr>
      <vt:lpstr>Courier New</vt:lpstr>
      <vt:lpstr>Gill Sans MT</vt:lpstr>
      <vt:lpstr>Gallery</vt:lpstr>
      <vt:lpstr>Mood detection        assistant </vt:lpstr>
      <vt:lpstr>   MOTIVATION</vt:lpstr>
      <vt:lpstr>   INTRODUCTION</vt:lpstr>
      <vt:lpstr>            5 Basic  facial expressions</vt:lpstr>
      <vt:lpstr>   flow  chart </vt:lpstr>
      <vt:lpstr>PCA  ALGORITHM      -         Eigenface method       </vt:lpstr>
      <vt:lpstr>    result</vt:lpstr>
      <vt:lpstr>LIMITATION</vt:lpstr>
      <vt:lpstr>           GROUP -  23     thank 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Customer</dc:creator>
  <cp:lastModifiedBy>Customer</cp:lastModifiedBy>
  <cp:revision>56</cp:revision>
  <dcterms:created xsi:type="dcterms:W3CDTF">2017-11-20T16:01:52Z</dcterms:created>
  <dcterms:modified xsi:type="dcterms:W3CDTF">2017-11-22T06:40:09Z</dcterms:modified>
</cp:coreProperties>
</file>