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9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2B56E4-25A9-482B-8AAA-4DFCABDD097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0358D-7CCA-40A1-9D33-0E4F83AA5A4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D76EE-F8A0-42B4-B63C-3D369433F88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EFDB9-0A47-45F6-9163-A585BE8BA8B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21D7FC0-3345-45BB-8882-FFC031280F26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79557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BC0E52-AEBB-4C58-86D2-A11897FA5A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2DD77B-AD85-4A52-A5E6-03D422A79B4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079345A-F8E4-4EE8-902A-247DBFC2903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23829-81CD-4D36-B76A-0DF9CD2E19B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B08DF-2226-4A50-BC1C-29E6E89607C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89E88-4B35-46DB-A740-91C0DF0F76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21C22BB-0F31-4774-A672-8EF085ED678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57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5C952-EFF7-4453-8673-FF2768A5EB9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1192DA5-DC75-4143-8733-58D969C7B05F}" type="slidenum">
              <a:t>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2239C2-F4F9-40D9-92B0-00695FBE61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B14D17-1270-4E3C-BE34-454D6574A7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C072A-07C6-45A2-BCE8-F933700328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2C17542-8DF8-480B-A086-7503A7A828EF}" type="slidenum">
              <a:t>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8E9A26-BAAE-4C67-8A1C-977C0F58221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E9CA19-D8E1-44A6-8EB2-97FB55E983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92549-A347-467E-9292-4DFBD8FB3B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CC8D775-B1BB-458B-9BCD-86A1A0A038F3}" type="slidenum">
              <a:t>3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03C416-F31F-4993-A99A-668E6285CA5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CAB0DE-FA18-4F76-9A16-6F92BD3500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8F5EF-913B-47B0-906D-5F5E449FCD6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2CD3028-902C-4C8E-9F7C-AB6DCCC33CEC}" type="slidenum">
              <a:t>4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9E8C4E-40EB-455B-8224-7221B1EA582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A7983F-8080-49D9-A54F-C7DB0B614B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65D32-9424-4DF9-BE35-9A8D3BC5482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DFFBC9A-8418-4A40-AD6B-43BAEAB45F1E}" type="slidenum">
              <a:t>5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4B2159-B86A-4774-B5C9-F6F331FD5B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4CD357-F537-48D1-A16A-2A05FED5166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A51A5-FA99-42E1-B031-67C61FF1DA0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9FA9BC8-8DA7-4E7D-936A-15EE1BB75EA1}" type="slidenum">
              <a:t>6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B96D43-CD0A-4FB7-B038-1F2701C8A4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0C858B-403D-4AA4-A60F-90920DA3D7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CEE2C-C80E-4F8E-99E4-BB98EF1A72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9935F4D-680A-438C-83B7-68FFB1585D36}" type="slidenum">
              <a:t>7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DDF776-831D-4EF5-97BD-2926EDE4AF7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3FACFE-0D09-4A67-82E4-CBDEE60411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32DA-8D84-4A03-B26F-FF46A77C3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9111D-EC5A-4B35-8D75-D2E5D15BF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6F385-8DC0-49C4-920E-4E283858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90917-0B79-435D-9C0B-398C13B0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63C5-01AB-4514-8149-0E69D6E3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F75252-FA85-4650-AE07-681BBCA4510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86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7CAB-642D-48D3-9BAE-4F82870F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724A8-DCAC-437C-BB6D-71DD56D1D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401E9-0E84-4551-A4D9-4E6A6C51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98F2F-242F-4BAD-BEBC-39ECC5B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5685C-5F06-4343-AD08-89F2B307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2A99FF-0D82-4F98-8145-B810DCA0188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68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9DA71-0D24-4FD0-8373-4226B5E03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33E71-C995-4FBE-BEC4-7704CCF08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10576-394A-4502-83FD-51F6486C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7E62-DE3A-41C9-9DD7-41F4D157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B2FF2-2263-45E3-95F5-0B456A1A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6A1CDC-7FD4-4D0B-9ED7-99B2AD9F4E0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86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AA24-F490-4BCC-90A0-1FC76DBC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58C81-582D-4CC4-9815-6111A5DD5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383CF-6B4A-45AE-AC7B-5A32C553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58FC9-BD8C-4823-A214-E92DBF6C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6462A-133C-470F-B94E-27EB9290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1D5824-DA4D-48CE-8412-9EAE0AD33C9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69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72D9-D669-44E7-AFBC-22D7C801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A30C5-8AA9-4FAB-8D44-B4947955B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CC82F-C42F-48CE-87D1-0C070BE6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6434F-B8D9-40DF-A141-B85B569A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ECD8F-3706-4EF1-B197-B4B59569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228515-407D-4B32-A4B3-53B1E7D85C0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62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18BE-240A-4C36-A32C-A8379F96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DA05-13C8-4FF2-BB30-DACD34E8C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4DE3E-6909-4F55-8629-9D91CE163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ACD7F-149E-4FD1-9672-75443E94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248D8-1EE0-4AB5-82C0-180497B1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14BB-A345-4B47-B89E-5E7E6A81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087679-B836-4B4D-BA44-604C89C0484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71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847A-11FB-457C-95C0-88DD72B87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B3CD2-936B-4AA7-BA41-58780F803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BEE92-1205-4A62-98A7-9D63A6D74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DB408-16A3-40DA-A91C-58F9FCE0C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2FD74-A12C-40DC-AC00-E6864BAFF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A6A78-380B-47C1-8E8F-C933095C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7FF77-95F4-4213-B4D9-8FD5AA13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7A433-5481-4F1A-94BC-04B34086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0B8476-F115-45DE-BD66-CB5007F7E16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5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47F5-B594-4619-A1D0-52CECCA1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CF813-15E6-4A0F-B5EA-602CE957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974D2-5521-49A3-B23F-D5D61FEE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5526D-CC3C-49BB-BCA1-A27211DB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6E9579-CBC2-46CC-A5AB-AF2CFF293E2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4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9A1A3-5E02-4FA7-A7D5-09FDAD89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C0E1E-2BE9-4820-A9E6-7860EF19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CEDF8-97DA-41D5-8F45-3D749112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788866-9A1F-4D07-882A-58099227DAE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1091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C63F-612B-40EB-9C81-BB2F2B05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6BE47-CA3E-4443-9615-0B3029212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29B72-64AB-4932-B523-B19D7CBDF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C403A-99BA-4DC1-B8F1-A7DD2B53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1996E-2498-46B3-A731-C071E2D4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29595-C8E4-4246-8E20-34268BAB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05796D-EED4-4352-BA01-631CE0C0CA9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44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4262-2C69-46CF-9DF0-0296E0DF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E483C-945F-4C98-9528-C9866830E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3AE89-4F5D-4591-ADFF-24C2A52EA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FA167-106D-4BB8-A568-D4ABEF2C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D7B57-742D-4BF8-B22E-DF9A6A2A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B8703-F55D-4BDA-8734-C6FBDBB8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B2F9C1-F739-41E1-B399-9C9A013E169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76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E10F1-BEA5-4486-9B63-83FF553208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66D68-CE60-4847-9904-A834CA5780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5E061-73FE-438F-B66A-4420FA8183C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16157-375B-4A24-8994-09751000DBB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52CA9-A4DB-42A6-BF86-5D1589EBC24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F141944-65A0-471B-B4FA-85182F4C4B80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77EF-AE35-47A5-8560-1F8194B6334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IN" sz="4000" b="1">
                <a:solidFill>
                  <a:srgbClr val="BE480A"/>
                </a:solidFill>
              </a:rPr>
              <a:t>Global Warming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8DDA9-6752-4E39-A2D0-64D6652FA79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1326600"/>
            <a:ext cx="9071640" cy="3857400"/>
          </a:xfrm>
        </p:spPr>
        <p:txBody>
          <a:bodyPr vert="horz" anchor="ctr"/>
          <a:lstStyle/>
          <a:p>
            <a:pPr lvl="0" algn="ctr"/>
            <a:r>
              <a:rPr lang="en-IN" sz="2600">
                <a:solidFill>
                  <a:srgbClr val="2A6099"/>
                </a:solidFill>
              </a:rPr>
              <a:t>What is Climate Change?</a:t>
            </a:r>
            <a:br>
              <a:rPr lang="en-IN" sz="2600">
                <a:solidFill>
                  <a:srgbClr val="2A6099"/>
                </a:solidFill>
              </a:rPr>
            </a:br>
            <a:endParaRPr lang="en-IN" sz="2600">
              <a:solidFill>
                <a:srgbClr val="2A6099"/>
              </a:solidFill>
            </a:endParaRPr>
          </a:p>
          <a:p>
            <a:pPr lvl="0" algn="l"/>
            <a:r>
              <a:rPr lang="en-IN" sz="1800">
                <a:solidFill>
                  <a:srgbClr val="666666"/>
                </a:solidFill>
              </a:rPr>
              <a:t>The global climate is the connected system of sun, earth and oceans, wind, rain and snow, forests, deserts and savannas, and everything people do, too. The climate of a place, say New York, can be described as its rainfall, changing temperatures during the year and so 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FC9B-9882-424F-B39E-972F9B9D713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IN" sz="3600" b="1">
                <a:solidFill>
                  <a:srgbClr val="FF860D"/>
                </a:solidFill>
              </a:rPr>
              <a:t>Climate System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D5430DFC-DAD2-458D-853D-85EB5B274EE9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8279" y="1584000"/>
            <a:ext cx="4383720" cy="328823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99E976-E03C-4040-8AEB-2AC5F4AB4042}"/>
              </a:ext>
            </a:extLst>
          </p:cNvPr>
          <p:cNvSpPr txBox="1"/>
          <p:nvPr/>
        </p:nvSpPr>
        <p:spPr>
          <a:xfrm>
            <a:off x="4751999" y="1172520"/>
            <a:ext cx="5256000" cy="2556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500"/>
            </a:pPr>
            <a:endParaRPr lang="en-IN" sz="15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500"/>
            </a:pPr>
            <a:r>
              <a:rPr lang="en-IN" sz="15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 description of the global climate includes how, for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500"/>
            </a:pPr>
            <a:r>
              <a:rPr lang="en-IN" sz="15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example, the rising temperature of the Pacific feeds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500"/>
            </a:pPr>
            <a:r>
              <a:rPr lang="en-IN" sz="15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typhoons which blow harder, drop more rain and cause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500"/>
            </a:pPr>
            <a:r>
              <a:rPr lang="en-IN" sz="15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more damage, but also shifts global ocean currents that melt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500"/>
            </a:pPr>
            <a:r>
              <a:rPr lang="en-IN" sz="15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Antarctica ice which slowly makes sea level rise until New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500"/>
            </a:pPr>
            <a:r>
              <a:rPr lang="en-IN" sz="15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York will be under water.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500"/>
            </a:pPr>
            <a:r>
              <a:rPr lang="en-IN" sz="15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It is this systemic connectedness that makes global climate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500"/>
            </a:pPr>
            <a:r>
              <a:rPr lang="en-IN" sz="15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change so important and so complicated.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F0DD-92C1-41C3-B8A2-5B80145847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IN">
                <a:solidFill>
                  <a:srgbClr val="FF860D"/>
                </a:solidFill>
              </a:rPr>
              <a:t>Module by NASA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36C59348-DEDE-4EF8-A435-9ECDF1E616AE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44000" y="1421280"/>
            <a:ext cx="5469480" cy="390672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8CCA-5E1A-446A-94FA-B356781A962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endParaRPr lang="en-IN"/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7FE81452-0C82-4CA0-B1CA-5E752D9D30F4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60000" y="1182600"/>
            <a:ext cx="5476680" cy="41454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0BEE-BEEC-45DA-B1FA-E0D60E1989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IN">
                <a:solidFill>
                  <a:srgbClr val="FF860D"/>
                </a:solidFill>
              </a:rPr>
              <a:t>Greenhouse Effect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9D03C466-6EB2-4955-A041-B25DCA229479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88639" y="1542600"/>
            <a:ext cx="6291360" cy="37134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E0EB-53A5-4013-AA0D-656655B517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IN" sz="3600" b="1">
                <a:solidFill>
                  <a:srgbClr val="FF860D"/>
                </a:solidFill>
              </a:rPr>
              <a:t>Global Emissions Sector 2015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A0FF3994-6EE3-404A-8DFC-2B69DF9FE06F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51999" y="1296000"/>
            <a:ext cx="4031999" cy="403199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386D-F403-411D-A246-28215373767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IN" sz="3600" b="1">
                <a:solidFill>
                  <a:srgbClr val="FF860D"/>
                </a:solidFill>
              </a:rPr>
              <a:t>Global Emissions Gas 2015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7A74F6A6-A7CB-4F5A-8033-E1A8B625898D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24000" y="1296000"/>
            <a:ext cx="4020479" cy="402047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Widescreen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Liberation Sans</vt:lpstr>
      <vt:lpstr>Liberation Serif</vt:lpstr>
      <vt:lpstr>Default</vt:lpstr>
      <vt:lpstr>Global Warming</vt:lpstr>
      <vt:lpstr>Climate System</vt:lpstr>
      <vt:lpstr>Module by NASA</vt:lpstr>
      <vt:lpstr>PowerPoint Presentation</vt:lpstr>
      <vt:lpstr>Greenhouse Effect</vt:lpstr>
      <vt:lpstr>Global Emissions Sector 2015</vt:lpstr>
      <vt:lpstr>Global Emissions Gas 2015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Warming</dc:title>
  <dc:creator>Sridix</dc:creator>
  <cp:lastModifiedBy>Rajesh Kumar</cp:lastModifiedBy>
  <cp:revision>14</cp:revision>
  <dcterms:created xsi:type="dcterms:W3CDTF">2020-03-12T14:39:06Z</dcterms:created>
  <dcterms:modified xsi:type="dcterms:W3CDTF">2020-03-14T08:28:02Z</dcterms:modified>
</cp:coreProperties>
</file>