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d7b0c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d7b0c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d7b0c0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d7b0c0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d7b0c0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d7b0c0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d7b0c0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d7b0c0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d7b0c0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d7b0c0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CovidBot- A virtual assistant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6900"/>
            <a:ext cx="35421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Prashant Sengar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Team Details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College Name : The National Institute of Engineering, Mysore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Track chosen : Supporting At-Risk or Quarantined People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Name :  Devengers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Leader Name : Prashant Sengar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Idea Details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2963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CovidBot is a Google voice assistant app with the primary objective of enabling contactless access to patients’ data to frontline caregivers.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In this situation of pandemic where social distancing is a must, there are regular updates regarding healthcare workers/policemen on duty getting infected from the patients. To solve this issue and ensuring a safe distance between patients and frontline workers, CovidBot has been developed.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CovidBot will ask a series of questions to the patient regarding their personal details, travel history for contact tracing. Patients can also book appointments via this app for Covid-19 tests. Doctors can retrieve information regarding any patient. All this is hassle-free and works with voice commands to ensure people of every background and age groups can use it.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Tech Stack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Dialogflow - creating the frontend of the application.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Flask- To process requests coming from the user and storing/retrieving data from database.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Firebase- Real-time database to store patient’s data and doctor’s authorization details.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assistant- for deployment on smartphones.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Use Cases-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person can either identify himself as a doctor or a patient.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Patient- a patient can</a:t>
            </a:r>
            <a:r>
              <a:rPr lang="en" sz="2000"/>
              <a:t> : (a)-Register themselves (b)-Share travel history (c)-Schedule a Covid-19 Test.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Doctor - a doctor : (a)- has to authorize themselves using their unique IDs.  (b)- Access any patient’s details.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Limitations/Dependencies-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patient needs to have access and basic knowledge of working with a smartphone.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app is developed for 2 languages- Hindi/English.  Patients from different states who can converse only in their native language might require assistance.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Patients cannot skip any questions midway.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