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9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63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7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3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1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8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3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EB30-FCD1-471F-9A44-5233ED8C87B5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6E88FD-77D2-4BE9-AB9F-DE63999F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5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D350-CCDC-48F7-979E-71B00E090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Project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ABE20-D2F7-4920-8E80-6B38BC1CF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5989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				</a:t>
            </a:r>
            <a:r>
              <a:rPr lang="en-US" sz="6200" dirty="0">
                <a:solidFill>
                  <a:srgbClr val="C00000"/>
                </a:solidFill>
              </a:rPr>
              <a:t>BY: Prashant Jain</a:t>
            </a:r>
          </a:p>
          <a:p>
            <a:r>
              <a:rPr lang="en-US" sz="6200" dirty="0">
                <a:solidFill>
                  <a:srgbClr val="C00000"/>
                </a:solidFill>
              </a:rPr>
              <a:t>					Kunal Gupta</a:t>
            </a:r>
          </a:p>
          <a:p>
            <a:r>
              <a:rPr lang="en-US" sz="6200" dirty="0">
                <a:solidFill>
                  <a:srgbClr val="C00000"/>
                </a:solidFill>
              </a:rPr>
              <a:t>       					</a:t>
            </a:r>
            <a:endParaRPr lang="en-IN" sz="6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868B-A059-4B32-9531-1779405C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………  Design AND IMPLEMENTATION  ……….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593E-0168-4153-BCFD-3546FFB3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game opens by asking user about whether he wants to open a new game or to load a game or to exit from home screen itself.</a:t>
            </a:r>
          </a:p>
          <a:p>
            <a:r>
              <a:rPr lang="en-US" dirty="0"/>
              <a:t>In new game scenario, player is asked to enter a name which is fly weighted i.e. a unique name is passed into the database.</a:t>
            </a:r>
          </a:p>
          <a:p>
            <a:r>
              <a:rPr lang="en-US" dirty="0"/>
              <a:t>After that game starts, where by drag and drop we put plant on the lawn.</a:t>
            </a:r>
          </a:p>
          <a:p>
            <a:r>
              <a:rPr lang="en-US" dirty="0"/>
              <a:t>Zombies come in a wave and plant on lawn defend the field based on their functionality.</a:t>
            </a:r>
          </a:p>
          <a:p>
            <a:r>
              <a:rPr lang="en-IN" dirty="0"/>
              <a:t>As soon as all the zombies die, Player win the game.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8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7745-4187-49B1-B78A-364C33D1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Continued …. 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FF75-E228-4F82-ABDA-28B65E3B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lawn movers at the end of the lawn for extra support in defending the lawn.</a:t>
            </a:r>
          </a:p>
          <a:p>
            <a:r>
              <a:rPr lang="en-IN" dirty="0"/>
              <a:t>After finishing level 1, player moves to next level and so on.</a:t>
            </a:r>
          </a:p>
          <a:p>
            <a:r>
              <a:rPr lang="en-IN" dirty="0"/>
              <a:t>Prototype design pattern used for cloning of zombies.</a:t>
            </a:r>
          </a:p>
          <a:p>
            <a:r>
              <a:rPr lang="en-IN" dirty="0"/>
              <a:t>Factory design pattern for creating objects like plant and zombies.</a:t>
            </a:r>
          </a:p>
          <a:p>
            <a:r>
              <a:rPr lang="en-IN" dirty="0"/>
              <a:t>Each plant is associated with a timeline and perform its respective task.</a:t>
            </a:r>
          </a:p>
          <a:p>
            <a:r>
              <a:rPr lang="en-IN" dirty="0"/>
              <a:t>Peashooter shoots pea after he see a zombie in its lane.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16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9E2-6C30-41A7-A58A-358B30D2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Continued ……..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4C4B-25F9-4DBA-8D30-94F702F1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Sunflower produces sun after every 10 seconds.</a:t>
            </a:r>
          </a:p>
          <a:p>
            <a:r>
              <a:rPr lang="en-US" dirty="0"/>
              <a:t>Types of plant : Peashooter, sunflower, walnut, potato mine</a:t>
            </a:r>
          </a:p>
          <a:p>
            <a:r>
              <a:rPr lang="en-US" dirty="0"/>
              <a:t>Types of Zombies: Normal Zombie, Flag Zombie, Cone Zombie, Newspaper Zombie.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12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3936-115A-462A-8E6E-A12F055B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Bonus ….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520A-FE00-4885-8C8A-0F0783D1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shovel in the game where in after drag and drop of shovel onto a location where a plant already resides, plant is uprooted from its location as the actual implementation in the real game available on the google play store. </a:t>
            </a:r>
          </a:p>
          <a:p>
            <a:r>
              <a:rPr lang="en-US" dirty="0"/>
              <a:t>If the plant does not exist on that location it throws an Exception “no plant Exception”.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776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291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Advanced Programming  Project</vt:lpstr>
      <vt:lpstr>………  Design AND IMPLEMENTATION  ……….</vt:lpstr>
      <vt:lpstr>Continued …. </vt:lpstr>
      <vt:lpstr>Continued ……..</vt:lpstr>
      <vt:lpstr>Bonus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 Project</dc:title>
  <dc:creator>KUNAL GUPTA</dc:creator>
  <cp:lastModifiedBy>prashant jain</cp:lastModifiedBy>
  <cp:revision>9</cp:revision>
  <dcterms:created xsi:type="dcterms:W3CDTF">2019-11-30T08:17:03Z</dcterms:created>
  <dcterms:modified xsi:type="dcterms:W3CDTF">2021-06-26T04:03:17Z</dcterms:modified>
</cp:coreProperties>
</file>