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78" r:id="rId3"/>
    <p:sldId id="257" r:id="rId4"/>
    <p:sldId id="260" r:id="rId5"/>
    <p:sldId id="277" r:id="rId6"/>
    <p:sldId id="262" r:id="rId7"/>
    <p:sldId id="280" r:id="rId8"/>
    <p:sldId id="266" r:id="rId9"/>
    <p:sldId id="264" r:id="rId10"/>
    <p:sldId id="279" r:id="rId11"/>
    <p:sldId id="281" r:id="rId12"/>
    <p:sldId id="267" r:id="rId13"/>
    <p:sldId id="271" r:id="rId14"/>
    <p:sldId id="27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>
        <p:scale>
          <a:sx n="66" d="100"/>
          <a:sy n="66" d="100"/>
        </p:scale>
        <p:origin x="7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2C040-2194-43CF-B054-85B7CEBCED3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A7253-CAF6-4421-A321-630E3ECEF2D4}">
      <dgm:prSet/>
      <dgm:spPr/>
      <dgm:t>
        <a:bodyPr/>
        <a:lstStyle/>
        <a:p>
          <a:pPr rtl="0"/>
          <a:r>
            <a:rPr lang="en-US" dirty="0" smtClean="0"/>
            <a:t>Country </a:t>
          </a:r>
          <a:endParaRPr lang="en-IN" dirty="0"/>
        </a:p>
      </dgm:t>
    </dgm:pt>
    <dgm:pt modelId="{B366F66F-4A42-463D-A34D-FC52BDE9A5E0}" type="parTrans" cxnId="{9D372925-8BBB-4EFB-8D53-370465447D11}">
      <dgm:prSet/>
      <dgm:spPr/>
      <dgm:t>
        <a:bodyPr/>
        <a:lstStyle/>
        <a:p>
          <a:endParaRPr lang="en-US"/>
        </a:p>
      </dgm:t>
    </dgm:pt>
    <dgm:pt modelId="{B429C3BE-4FEB-456C-9975-E2CD04F62CB1}" type="sibTrans" cxnId="{9D372925-8BBB-4EFB-8D53-370465447D11}">
      <dgm:prSet/>
      <dgm:spPr/>
      <dgm:t>
        <a:bodyPr/>
        <a:lstStyle/>
        <a:p>
          <a:endParaRPr lang="en-US"/>
        </a:p>
      </dgm:t>
    </dgm:pt>
    <dgm:pt modelId="{9EA9521A-3662-43F7-9269-7F8CC677B3FB}">
      <dgm:prSet/>
      <dgm:spPr/>
      <dgm:t>
        <a:bodyPr/>
        <a:lstStyle/>
        <a:p>
          <a:pPr rtl="0"/>
          <a:r>
            <a:rPr lang="en-US" smtClean="0"/>
            <a:t>Product</a:t>
          </a:r>
          <a:endParaRPr lang="en-IN"/>
        </a:p>
      </dgm:t>
    </dgm:pt>
    <dgm:pt modelId="{B054CC7A-FA38-437C-BEE3-2EEA8F54381F}" type="parTrans" cxnId="{BD8E3223-87A7-472D-9394-E464CA1BAE0B}">
      <dgm:prSet/>
      <dgm:spPr/>
      <dgm:t>
        <a:bodyPr/>
        <a:lstStyle/>
        <a:p>
          <a:endParaRPr lang="en-US"/>
        </a:p>
      </dgm:t>
    </dgm:pt>
    <dgm:pt modelId="{66DE779B-CD84-40CD-963C-39A21B601B57}" type="sibTrans" cxnId="{BD8E3223-87A7-472D-9394-E464CA1BAE0B}">
      <dgm:prSet/>
      <dgm:spPr/>
      <dgm:t>
        <a:bodyPr/>
        <a:lstStyle/>
        <a:p>
          <a:endParaRPr lang="en-US"/>
        </a:p>
      </dgm:t>
    </dgm:pt>
    <dgm:pt modelId="{3F1F8062-3848-4D26-9EED-E582D233BBAA}">
      <dgm:prSet/>
      <dgm:spPr/>
      <dgm:t>
        <a:bodyPr/>
        <a:lstStyle/>
        <a:p>
          <a:pPr rtl="0"/>
          <a:r>
            <a:rPr lang="en-US" smtClean="0"/>
            <a:t>Selling Price </a:t>
          </a:r>
          <a:endParaRPr lang="en-IN"/>
        </a:p>
      </dgm:t>
    </dgm:pt>
    <dgm:pt modelId="{53345556-3BA2-4074-A37B-691B2AC8AABD}" type="parTrans" cxnId="{236D2F73-685E-4AEA-A722-6BCBA6844078}">
      <dgm:prSet/>
      <dgm:spPr/>
      <dgm:t>
        <a:bodyPr/>
        <a:lstStyle/>
        <a:p>
          <a:endParaRPr lang="en-US"/>
        </a:p>
      </dgm:t>
    </dgm:pt>
    <dgm:pt modelId="{7C50419F-1148-408B-9F20-EB20DDA7B7FE}" type="sibTrans" cxnId="{236D2F73-685E-4AEA-A722-6BCBA6844078}">
      <dgm:prSet/>
      <dgm:spPr/>
      <dgm:t>
        <a:bodyPr/>
        <a:lstStyle/>
        <a:p>
          <a:endParaRPr lang="en-US"/>
        </a:p>
      </dgm:t>
    </dgm:pt>
    <dgm:pt modelId="{436905D4-9CD4-4239-9A19-8C96BDB51850}">
      <dgm:prSet/>
      <dgm:spPr/>
      <dgm:t>
        <a:bodyPr/>
        <a:lstStyle/>
        <a:p>
          <a:pPr rtl="0"/>
          <a:r>
            <a:rPr lang="en-US" smtClean="0"/>
            <a:t>Unit Sold </a:t>
          </a:r>
          <a:endParaRPr lang="en-IN"/>
        </a:p>
      </dgm:t>
    </dgm:pt>
    <dgm:pt modelId="{49612FE8-D0E8-44CE-8ED3-A25A493D4B0A}" type="parTrans" cxnId="{2FE73542-7A12-44C2-80E8-BFB84E6D4C62}">
      <dgm:prSet/>
      <dgm:spPr/>
      <dgm:t>
        <a:bodyPr/>
        <a:lstStyle/>
        <a:p>
          <a:endParaRPr lang="en-US"/>
        </a:p>
      </dgm:t>
    </dgm:pt>
    <dgm:pt modelId="{94EB32BD-E8EC-4AB2-BD54-BE8030AB3607}" type="sibTrans" cxnId="{2FE73542-7A12-44C2-80E8-BFB84E6D4C62}">
      <dgm:prSet/>
      <dgm:spPr/>
      <dgm:t>
        <a:bodyPr/>
        <a:lstStyle/>
        <a:p>
          <a:endParaRPr lang="en-US"/>
        </a:p>
      </dgm:t>
    </dgm:pt>
    <dgm:pt modelId="{22D2942C-D3C8-451A-AFCC-ED6D1584BBE4}">
      <dgm:prSet/>
      <dgm:spPr/>
      <dgm:t>
        <a:bodyPr/>
        <a:lstStyle/>
        <a:p>
          <a:pPr rtl="0"/>
          <a:r>
            <a:rPr lang="en-US" dirty="0" smtClean="0"/>
            <a:t>Manufacturing </a:t>
          </a:r>
          <a:endParaRPr lang="en-IN" dirty="0"/>
        </a:p>
      </dgm:t>
    </dgm:pt>
    <dgm:pt modelId="{DC3036EE-AC46-46AE-8CB1-495F40CB5842}" type="parTrans" cxnId="{745E68FD-937C-4B25-9585-4F944FCC8310}">
      <dgm:prSet/>
      <dgm:spPr/>
      <dgm:t>
        <a:bodyPr/>
        <a:lstStyle/>
        <a:p>
          <a:endParaRPr lang="en-US"/>
        </a:p>
      </dgm:t>
    </dgm:pt>
    <dgm:pt modelId="{9500C995-C190-4FD5-8C68-46786100C38F}" type="sibTrans" cxnId="{745E68FD-937C-4B25-9585-4F944FCC8310}">
      <dgm:prSet/>
      <dgm:spPr/>
      <dgm:t>
        <a:bodyPr/>
        <a:lstStyle/>
        <a:p>
          <a:endParaRPr lang="en-US"/>
        </a:p>
      </dgm:t>
    </dgm:pt>
    <dgm:pt modelId="{080D3723-2B70-42AD-AC5C-912AC4372964}">
      <dgm:prSet/>
      <dgm:spPr/>
      <dgm:t>
        <a:bodyPr/>
        <a:lstStyle/>
        <a:p>
          <a:pPr rtl="0"/>
          <a:r>
            <a:rPr lang="en-US" smtClean="0"/>
            <a:t>Sell Price </a:t>
          </a:r>
          <a:endParaRPr lang="en-IN"/>
        </a:p>
      </dgm:t>
    </dgm:pt>
    <dgm:pt modelId="{DA3063EE-09CD-4589-86CA-37BA0F45FBC4}" type="parTrans" cxnId="{65479C33-40B3-4F94-BCAE-E195124EC4BB}">
      <dgm:prSet/>
      <dgm:spPr/>
      <dgm:t>
        <a:bodyPr/>
        <a:lstStyle/>
        <a:p>
          <a:endParaRPr lang="en-US"/>
        </a:p>
      </dgm:t>
    </dgm:pt>
    <dgm:pt modelId="{67B70688-F42C-45EF-B72E-7B3BF45CD479}" type="sibTrans" cxnId="{65479C33-40B3-4F94-BCAE-E195124EC4BB}">
      <dgm:prSet/>
      <dgm:spPr/>
      <dgm:t>
        <a:bodyPr/>
        <a:lstStyle/>
        <a:p>
          <a:endParaRPr lang="en-US"/>
        </a:p>
      </dgm:t>
    </dgm:pt>
    <dgm:pt modelId="{9B8712EB-D684-46B3-BF6E-F515C9B73CAC}">
      <dgm:prSet/>
      <dgm:spPr/>
      <dgm:t>
        <a:bodyPr/>
        <a:lstStyle/>
        <a:p>
          <a:pPr rtl="0"/>
          <a:r>
            <a:rPr lang="en-US" dirty="0" smtClean="0"/>
            <a:t>Gross Price </a:t>
          </a:r>
          <a:endParaRPr lang="en-IN" dirty="0"/>
        </a:p>
      </dgm:t>
    </dgm:pt>
    <dgm:pt modelId="{33719985-5EFB-4897-BE80-2497056B23ED}" type="parTrans" cxnId="{5C6644C2-066C-4F03-8BAF-430365F323C7}">
      <dgm:prSet/>
      <dgm:spPr/>
      <dgm:t>
        <a:bodyPr/>
        <a:lstStyle/>
        <a:p>
          <a:endParaRPr lang="en-US"/>
        </a:p>
      </dgm:t>
    </dgm:pt>
    <dgm:pt modelId="{E3976A7F-95A8-4A03-A083-8DF3B7E9F139}" type="sibTrans" cxnId="{5C6644C2-066C-4F03-8BAF-430365F323C7}">
      <dgm:prSet/>
      <dgm:spPr/>
      <dgm:t>
        <a:bodyPr/>
        <a:lstStyle/>
        <a:p>
          <a:endParaRPr lang="en-US"/>
        </a:p>
      </dgm:t>
    </dgm:pt>
    <dgm:pt modelId="{62BF9C05-E3BF-416F-8512-588C9F1009C9}">
      <dgm:prSet/>
      <dgm:spPr/>
      <dgm:t>
        <a:bodyPr/>
        <a:lstStyle/>
        <a:p>
          <a:pPr rtl="0"/>
          <a:r>
            <a:rPr lang="en-US" dirty="0" smtClean="0"/>
            <a:t>Segment </a:t>
          </a:r>
          <a:endParaRPr lang="en-IN" dirty="0"/>
        </a:p>
      </dgm:t>
    </dgm:pt>
    <dgm:pt modelId="{97CC5448-946F-4802-AD9C-831EC3B8735B}" type="parTrans" cxnId="{487F642E-64B2-46AE-9423-D5B78F944031}">
      <dgm:prSet/>
      <dgm:spPr/>
      <dgm:t>
        <a:bodyPr/>
        <a:lstStyle/>
        <a:p>
          <a:endParaRPr lang="en-US"/>
        </a:p>
      </dgm:t>
    </dgm:pt>
    <dgm:pt modelId="{A0A232F4-C882-4286-B2F7-5DF0B0D7621F}" type="sibTrans" cxnId="{487F642E-64B2-46AE-9423-D5B78F944031}">
      <dgm:prSet/>
      <dgm:spPr/>
      <dgm:t>
        <a:bodyPr/>
        <a:lstStyle/>
        <a:p>
          <a:endParaRPr lang="en-US"/>
        </a:p>
      </dgm:t>
    </dgm:pt>
    <dgm:pt modelId="{A89CFE3F-4210-4720-82C2-07FAF21DB28E}" type="pres">
      <dgm:prSet presAssocID="{4C62C040-2194-43CF-B054-85B7CEBCED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96CCE7-6809-4AF4-8CA1-EC659D03819D}" type="pres">
      <dgm:prSet presAssocID="{62BF9C05-E3BF-416F-8512-588C9F1009C9}" presName="hierRoot1" presStyleCnt="0">
        <dgm:presLayoutVars>
          <dgm:hierBranch val="init"/>
        </dgm:presLayoutVars>
      </dgm:prSet>
      <dgm:spPr/>
    </dgm:pt>
    <dgm:pt modelId="{520B528B-0AA6-42EE-8AF6-4D5B5BE5C224}" type="pres">
      <dgm:prSet presAssocID="{62BF9C05-E3BF-416F-8512-588C9F1009C9}" presName="rootComposite1" presStyleCnt="0"/>
      <dgm:spPr/>
    </dgm:pt>
    <dgm:pt modelId="{0A526D24-97C2-4A94-AC06-85732743CB79}" type="pres">
      <dgm:prSet presAssocID="{62BF9C05-E3BF-416F-8512-588C9F1009C9}" presName="rootText1" presStyleLbl="node0" presStyleIdx="0" presStyleCnt="8" custScaleY="3259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069AB1-106F-48D1-8EB7-86DF93D5654D}" type="pres">
      <dgm:prSet presAssocID="{62BF9C05-E3BF-416F-8512-588C9F1009C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39F9D1A-57D8-49DF-90AE-8D8DED456651}" type="pres">
      <dgm:prSet presAssocID="{62BF9C05-E3BF-416F-8512-588C9F1009C9}" presName="hierChild2" presStyleCnt="0"/>
      <dgm:spPr/>
    </dgm:pt>
    <dgm:pt modelId="{0F301E0E-DCB8-421F-9E1C-78E5623C72EC}" type="pres">
      <dgm:prSet presAssocID="{62BF9C05-E3BF-416F-8512-588C9F1009C9}" presName="hierChild3" presStyleCnt="0"/>
      <dgm:spPr/>
    </dgm:pt>
    <dgm:pt modelId="{315172B1-3FF5-481E-934F-52F3F37FD034}" type="pres">
      <dgm:prSet presAssocID="{3D9A7253-CAF6-4421-A321-630E3ECEF2D4}" presName="hierRoot1" presStyleCnt="0">
        <dgm:presLayoutVars>
          <dgm:hierBranch val="init"/>
        </dgm:presLayoutVars>
      </dgm:prSet>
      <dgm:spPr/>
    </dgm:pt>
    <dgm:pt modelId="{3CCE8DAB-04AC-4EF2-B31B-1E4D5D7CF4E8}" type="pres">
      <dgm:prSet presAssocID="{3D9A7253-CAF6-4421-A321-630E3ECEF2D4}" presName="rootComposite1" presStyleCnt="0"/>
      <dgm:spPr/>
    </dgm:pt>
    <dgm:pt modelId="{1EB33D10-BB5F-469F-8275-3E8D6315E801}" type="pres">
      <dgm:prSet presAssocID="{3D9A7253-CAF6-4421-A321-630E3ECEF2D4}" presName="rootText1" presStyleLbl="node0" presStyleIdx="1" presStyleCnt="8" custScaleY="2883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7EBD70-E8A1-4059-B2FA-B90C87A84065}" type="pres">
      <dgm:prSet presAssocID="{3D9A7253-CAF6-4421-A321-630E3ECEF2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7140350-74B3-4055-8333-B1D139E5D6FD}" type="pres">
      <dgm:prSet presAssocID="{3D9A7253-CAF6-4421-A321-630E3ECEF2D4}" presName="hierChild2" presStyleCnt="0"/>
      <dgm:spPr/>
    </dgm:pt>
    <dgm:pt modelId="{16733128-E5B6-4706-9BC8-F5BFF758D75B}" type="pres">
      <dgm:prSet presAssocID="{3D9A7253-CAF6-4421-A321-630E3ECEF2D4}" presName="hierChild3" presStyleCnt="0"/>
      <dgm:spPr/>
    </dgm:pt>
    <dgm:pt modelId="{2D1CE006-CAA7-44B6-BD28-862AF6484077}" type="pres">
      <dgm:prSet presAssocID="{9EA9521A-3662-43F7-9269-7F8CC677B3FB}" presName="hierRoot1" presStyleCnt="0">
        <dgm:presLayoutVars>
          <dgm:hierBranch val="init"/>
        </dgm:presLayoutVars>
      </dgm:prSet>
      <dgm:spPr/>
    </dgm:pt>
    <dgm:pt modelId="{BC92B8DB-B085-43D1-A22F-53C4D018BA82}" type="pres">
      <dgm:prSet presAssocID="{9EA9521A-3662-43F7-9269-7F8CC677B3FB}" presName="rootComposite1" presStyleCnt="0"/>
      <dgm:spPr/>
    </dgm:pt>
    <dgm:pt modelId="{797917BF-C99A-44E1-ABC9-3CA3D0A84CD3}" type="pres">
      <dgm:prSet presAssocID="{9EA9521A-3662-43F7-9269-7F8CC677B3FB}" presName="rootText1" presStyleLbl="node0" presStyleIdx="2" presStyleCnt="8" custScaleY="247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F09524-B466-4A57-A3BE-3A40484AB454}" type="pres">
      <dgm:prSet presAssocID="{9EA9521A-3662-43F7-9269-7F8CC677B3F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83A07F1-CA4F-4580-965C-78B6EF3F2888}" type="pres">
      <dgm:prSet presAssocID="{9EA9521A-3662-43F7-9269-7F8CC677B3FB}" presName="hierChild2" presStyleCnt="0"/>
      <dgm:spPr/>
    </dgm:pt>
    <dgm:pt modelId="{B909C860-EC82-4BFF-9058-245C0BDF1C51}" type="pres">
      <dgm:prSet presAssocID="{9EA9521A-3662-43F7-9269-7F8CC677B3FB}" presName="hierChild3" presStyleCnt="0"/>
      <dgm:spPr/>
    </dgm:pt>
    <dgm:pt modelId="{769FA9F2-4E61-461D-9412-6585D0C35003}" type="pres">
      <dgm:prSet presAssocID="{3F1F8062-3848-4D26-9EED-E582D233BBAA}" presName="hierRoot1" presStyleCnt="0">
        <dgm:presLayoutVars>
          <dgm:hierBranch val="init"/>
        </dgm:presLayoutVars>
      </dgm:prSet>
      <dgm:spPr/>
    </dgm:pt>
    <dgm:pt modelId="{7476E260-CC65-45E8-8605-5FF78D25EE96}" type="pres">
      <dgm:prSet presAssocID="{3F1F8062-3848-4D26-9EED-E582D233BBAA}" presName="rootComposite1" presStyleCnt="0"/>
      <dgm:spPr/>
    </dgm:pt>
    <dgm:pt modelId="{545CBC90-8EF0-49CB-B623-48BF25F0D352}" type="pres">
      <dgm:prSet presAssocID="{3F1F8062-3848-4D26-9EED-E582D233BBAA}" presName="rootText1" presStyleLbl="node0" presStyleIdx="3" presStyleCnt="8" custScaleY="2297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04AA2A-10F7-400F-9F90-89DF89FF62FA}" type="pres">
      <dgm:prSet presAssocID="{3F1F8062-3848-4D26-9EED-E582D233BBA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578C4BE-07F8-4DDF-92A5-69E791B5059A}" type="pres">
      <dgm:prSet presAssocID="{3F1F8062-3848-4D26-9EED-E582D233BBAA}" presName="hierChild2" presStyleCnt="0"/>
      <dgm:spPr/>
    </dgm:pt>
    <dgm:pt modelId="{1DE08196-D5FF-411C-ACC3-DBC4ED9C335B}" type="pres">
      <dgm:prSet presAssocID="{3F1F8062-3848-4D26-9EED-E582D233BBAA}" presName="hierChild3" presStyleCnt="0"/>
      <dgm:spPr/>
    </dgm:pt>
    <dgm:pt modelId="{8E7BBA2A-5214-486D-8C34-21E98D57A02D}" type="pres">
      <dgm:prSet presAssocID="{436905D4-9CD4-4239-9A19-8C96BDB51850}" presName="hierRoot1" presStyleCnt="0">
        <dgm:presLayoutVars>
          <dgm:hierBranch val="init"/>
        </dgm:presLayoutVars>
      </dgm:prSet>
      <dgm:spPr/>
    </dgm:pt>
    <dgm:pt modelId="{999E6B1B-6991-4178-871A-16C7A76C41BA}" type="pres">
      <dgm:prSet presAssocID="{436905D4-9CD4-4239-9A19-8C96BDB51850}" presName="rootComposite1" presStyleCnt="0"/>
      <dgm:spPr/>
    </dgm:pt>
    <dgm:pt modelId="{5A4B9A95-582F-451A-8BF1-3EB69D0347B1}" type="pres">
      <dgm:prSet presAssocID="{436905D4-9CD4-4239-9A19-8C96BDB51850}" presName="rootText1" presStyleLbl="node0" presStyleIdx="4" presStyleCnt="8" custScaleY="20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1B049-7C84-4ED9-A463-F690D2FF7806}" type="pres">
      <dgm:prSet presAssocID="{436905D4-9CD4-4239-9A19-8C96BDB5185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052909-1FAA-412E-95FB-D9A8D484D7DA}" type="pres">
      <dgm:prSet presAssocID="{436905D4-9CD4-4239-9A19-8C96BDB51850}" presName="hierChild2" presStyleCnt="0"/>
      <dgm:spPr/>
    </dgm:pt>
    <dgm:pt modelId="{310CE17C-00A0-4709-A30B-945EF162C644}" type="pres">
      <dgm:prSet presAssocID="{436905D4-9CD4-4239-9A19-8C96BDB51850}" presName="hierChild3" presStyleCnt="0"/>
      <dgm:spPr/>
    </dgm:pt>
    <dgm:pt modelId="{0151338D-A4CB-4646-A9AC-607F050D9ADD}" type="pres">
      <dgm:prSet presAssocID="{22D2942C-D3C8-451A-AFCC-ED6D1584BBE4}" presName="hierRoot1" presStyleCnt="0">
        <dgm:presLayoutVars>
          <dgm:hierBranch val="init"/>
        </dgm:presLayoutVars>
      </dgm:prSet>
      <dgm:spPr/>
    </dgm:pt>
    <dgm:pt modelId="{3C5FA6AB-62DD-4CB8-B73C-AF3E34247502}" type="pres">
      <dgm:prSet presAssocID="{22D2942C-D3C8-451A-AFCC-ED6D1584BBE4}" presName="rootComposite1" presStyleCnt="0"/>
      <dgm:spPr/>
    </dgm:pt>
    <dgm:pt modelId="{35C1EFB9-44D5-42DC-848A-52BCB7A60DF8}" type="pres">
      <dgm:prSet presAssocID="{22D2942C-D3C8-451A-AFCC-ED6D1584BBE4}" presName="rootText1" presStyleLbl="node0" presStyleIdx="5" presStyleCnt="8" custScaleY="2028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7F8A9F-DDE4-4F63-BC36-31651346EF4C}" type="pres">
      <dgm:prSet presAssocID="{22D2942C-D3C8-451A-AFCC-ED6D1584BBE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A1CA2EF-478F-41E8-BDA8-BCB39C9D8373}" type="pres">
      <dgm:prSet presAssocID="{22D2942C-D3C8-451A-AFCC-ED6D1584BBE4}" presName="hierChild2" presStyleCnt="0"/>
      <dgm:spPr/>
    </dgm:pt>
    <dgm:pt modelId="{C0A003CE-9F61-44C8-AB5E-C0996947777F}" type="pres">
      <dgm:prSet presAssocID="{22D2942C-D3C8-451A-AFCC-ED6D1584BBE4}" presName="hierChild3" presStyleCnt="0"/>
      <dgm:spPr/>
    </dgm:pt>
    <dgm:pt modelId="{9CBFE9EA-073F-4F03-BD47-13533AC19F63}" type="pres">
      <dgm:prSet presAssocID="{080D3723-2B70-42AD-AC5C-912AC4372964}" presName="hierRoot1" presStyleCnt="0">
        <dgm:presLayoutVars>
          <dgm:hierBranch val="init"/>
        </dgm:presLayoutVars>
      </dgm:prSet>
      <dgm:spPr/>
    </dgm:pt>
    <dgm:pt modelId="{7C76CBBE-D482-4481-AC59-0AAF1EDEF314}" type="pres">
      <dgm:prSet presAssocID="{080D3723-2B70-42AD-AC5C-912AC4372964}" presName="rootComposite1" presStyleCnt="0"/>
      <dgm:spPr/>
    </dgm:pt>
    <dgm:pt modelId="{92A1DDF0-472A-4B41-B141-933ED4B9DE6E}" type="pres">
      <dgm:prSet presAssocID="{080D3723-2B70-42AD-AC5C-912AC4372964}" presName="rootText1" presStyleLbl="node0" presStyleIdx="6" presStyleCnt="8" custScaleY="1682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200206-A387-41D0-BD61-B57F6B48628E}" type="pres">
      <dgm:prSet presAssocID="{080D3723-2B70-42AD-AC5C-912AC437296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70AA33-74C9-443F-BD07-AA37D8AB7F66}" type="pres">
      <dgm:prSet presAssocID="{080D3723-2B70-42AD-AC5C-912AC4372964}" presName="hierChild2" presStyleCnt="0"/>
      <dgm:spPr/>
    </dgm:pt>
    <dgm:pt modelId="{5A932CC6-69CD-4088-A381-E0525C5049D2}" type="pres">
      <dgm:prSet presAssocID="{080D3723-2B70-42AD-AC5C-912AC4372964}" presName="hierChild3" presStyleCnt="0"/>
      <dgm:spPr/>
    </dgm:pt>
    <dgm:pt modelId="{51D78256-EFB4-4BEB-B808-90D4B31B1F93}" type="pres">
      <dgm:prSet presAssocID="{9B8712EB-D684-46B3-BF6E-F515C9B73CAC}" presName="hierRoot1" presStyleCnt="0">
        <dgm:presLayoutVars>
          <dgm:hierBranch val="init"/>
        </dgm:presLayoutVars>
      </dgm:prSet>
      <dgm:spPr/>
    </dgm:pt>
    <dgm:pt modelId="{6F3D858E-BA70-4FBF-9FBD-F5BC698B2649}" type="pres">
      <dgm:prSet presAssocID="{9B8712EB-D684-46B3-BF6E-F515C9B73CAC}" presName="rootComposite1" presStyleCnt="0"/>
      <dgm:spPr/>
    </dgm:pt>
    <dgm:pt modelId="{A2B71E7E-BB01-412D-BF61-D995535BE92A}" type="pres">
      <dgm:prSet presAssocID="{9B8712EB-D684-46B3-BF6E-F515C9B73CAC}" presName="rootText1" presStyleLbl="node0" presStyleIdx="7" presStyleCnt="8" custScaleY="138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CC6C50-D1F2-45B4-9F45-426831641586}" type="pres">
      <dgm:prSet presAssocID="{9B8712EB-D684-46B3-BF6E-F515C9B73CA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61D518-CE08-473E-A263-506B11D1D9AE}" type="pres">
      <dgm:prSet presAssocID="{9B8712EB-D684-46B3-BF6E-F515C9B73CAC}" presName="hierChild2" presStyleCnt="0"/>
      <dgm:spPr/>
    </dgm:pt>
    <dgm:pt modelId="{DDFC0635-9E3D-4CF7-B56E-62A1F48512F2}" type="pres">
      <dgm:prSet presAssocID="{9B8712EB-D684-46B3-BF6E-F515C9B73CAC}" presName="hierChild3" presStyleCnt="0"/>
      <dgm:spPr/>
    </dgm:pt>
  </dgm:ptLst>
  <dgm:cxnLst>
    <dgm:cxn modelId="{79ACD2F1-4673-4C11-8189-4288D64C713A}" type="presOf" srcId="{9EA9521A-3662-43F7-9269-7F8CC677B3FB}" destId="{85F09524-B466-4A57-A3BE-3A40484AB454}" srcOrd="1" destOrd="0" presId="urn:microsoft.com/office/officeart/2005/8/layout/orgChart1"/>
    <dgm:cxn modelId="{2C352CA7-5865-4903-A81B-2E741E459EEA}" type="presOf" srcId="{9B8712EB-D684-46B3-BF6E-F515C9B73CAC}" destId="{A2B71E7E-BB01-412D-BF61-D995535BE92A}" srcOrd="0" destOrd="0" presId="urn:microsoft.com/office/officeart/2005/8/layout/orgChart1"/>
    <dgm:cxn modelId="{5B5FC990-2DE3-4EB4-92D4-186FCEACE796}" type="presOf" srcId="{080D3723-2B70-42AD-AC5C-912AC4372964}" destId="{92A1DDF0-472A-4B41-B141-933ED4B9DE6E}" srcOrd="0" destOrd="0" presId="urn:microsoft.com/office/officeart/2005/8/layout/orgChart1"/>
    <dgm:cxn modelId="{A2D9348D-A9C5-4ABE-9206-5368A9688C41}" type="presOf" srcId="{4C62C040-2194-43CF-B054-85B7CEBCED36}" destId="{A89CFE3F-4210-4720-82C2-07FAF21DB28E}" srcOrd="0" destOrd="0" presId="urn:microsoft.com/office/officeart/2005/8/layout/orgChart1"/>
    <dgm:cxn modelId="{C498C149-80FF-433B-8CF6-3234FD0C09EB}" type="presOf" srcId="{3F1F8062-3848-4D26-9EED-E582D233BBAA}" destId="{545CBC90-8EF0-49CB-B623-48BF25F0D352}" srcOrd="0" destOrd="0" presId="urn:microsoft.com/office/officeart/2005/8/layout/orgChart1"/>
    <dgm:cxn modelId="{745E68FD-937C-4B25-9585-4F944FCC8310}" srcId="{4C62C040-2194-43CF-B054-85B7CEBCED36}" destId="{22D2942C-D3C8-451A-AFCC-ED6D1584BBE4}" srcOrd="5" destOrd="0" parTransId="{DC3036EE-AC46-46AE-8CB1-495F40CB5842}" sibTransId="{9500C995-C190-4FD5-8C68-46786100C38F}"/>
    <dgm:cxn modelId="{487F642E-64B2-46AE-9423-D5B78F944031}" srcId="{4C62C040-2194-43CF-B054-85B7CEBCED36}" destId="{62BF9C05-E3BF-416F-8512-588C9F1009C9}" srcOrd="0" destOrd="0" parTransId="{97CC5448-946F-4802-AD9C-831EC3B8735B}" sibTransId="{A0A232F4-C882-4286-B2F7-5DF0B0D7621F}"/>
    <dgm:cxn modelId="{AD387CFC-CE0B-4508-83B4-2511EBA33692}" type="presOf" srcId="{3D9A7253-CAF6-4421-A321-630E3ECEF2D4}" destId="{1EB33D10-BB5F-469F-8275-3E8D6315E801}" srcOrd="0" destOrd="0" presId="urn:microsoft.com/office/officeart/2005/8/layout/orgChart1"/>
    <dgm:cxn modelId="{8D5170B0-7378-4C1E-B719-F4BC044B44C5}" type="presOf" srcId="{22D2942C-D3C8-451A-AFCC-ED6D1584BBE4}" destId="{35C1EFB9-44D5-42DC-848A-52BCB7A60DF8}" srcOrd="0" destOrd="0" presId="urn:microsoft.com/office/officeart/2005/8/layout/orgChart1"/>
    <dgm:cxn modelId="{E0396568-B130-47B4-9376-404C6276D06C}" type="presOf" srcId="{3F1F8062-3848-4D26-9EED-E582D233BBAA}" destId="{8D04AA2A-10F7-400F-9F90-89DF89FF62FA}" srcOrd="1" destOrd="0" presId="urn:microsoft.com/office/officeart/2005/8/layout/orgChart1"/>
    <dgm:cxn modelId="{B12D90C5-54DA-4343-B4CF-E0B0D52099A3}" type="presOf" srcId="{3D9A7253-CAF6-4421-A321-630E3ECEF2D4}" destId="{2C7EBD70-E8A1-4059-B2FA-B90C87A84065}" srcOrd="1" destOrd="0" presId="urn:microsoft.com/office/officeart/2005/8/layout/orgChart1"/>
    <dgm:cxn modelId="{9AF6C826-8534-4BA0-B322-F32F318C74F5}" type="presOf" srcId="{62BF9C05-E3BF-416F-8512-588C9F1009C9}" destId="{0A526D24-97C2-4A94-AC06-85732743CB79}" srcOrd="0" destOrd="0" presId="urn:microsoft.com/office/officeart/2005/8/layout/orgChart1"/>
    <dgm:cxn modelId="{380F28AE-F92C-4769-B4D6-82504C8E9DB3}" type="presOf" srcId="{22D2942C-D3C8-451A-AFCC-ED6D1584BBE4}" destId="{607F8A9F-DDE4-4F63-BC36-31651346EF4C}" srcOrd="1" destOrd="0" presId="urn:microsoft.com/office/officeart/2005/8/layout/orgChart1"/>
    <dgm:cxn modelId="{E3978A79-D5E3-4BFF-A8DC-E5BDF4204369}" type="presOf" srcId="{9EA9521A-3662-43F7-9269-7F8CC677B3FB}" destId="{797917BF-C99A-44E1-ABC9-3CA3D0A84CD3}" srcOrd="0" destOrd="0" presId="urn:microsoft.com/office/officeart/2005/8/layout/orgChart1"/>
    <dgm:cxn modelId="{8AC58368-EB97-4ED7-BAE8-2077FEC53811}" type="presOf" srcId="{436905D4-9CD4-4239-9A19-8C96BDB51850}" destId="{0101B049-7C84-4ED9-A463-F690D2FF7806}" srcOrd="1" destOrd="0" presId="urn:microsoft.com/office/officeart/2005/8/layout/orgChart1"/>
    <dgm:cxn modelId="{5C6644C2-066C-4F03-8BAF-430365F323C7}" srcId="{4C62C040-2194-43CF-B054-85B7CEBCED36}" destId="{9B8712EB-D684-46B3-BF6E-F515C9B73CAC}" srcOrd="7" destOrd="0" parTransId="{33719985-5EFB-4897-BE80-2497056B23ED}" sibTransId="{E3976A7F-95A8-4A03-A083-8DF3B7E9F139}"/>
    <dgm:cxn modelId="{236D2F73-685E-4AEA-A722-6BCBA6844078}" srcId="{4C62C040-2194-43CF-B054-85B7CEBCED36}" destId="{3F1F8062-3848-4D26-9EED-E582D233BBAA}" srcOrd="3" destOrd="0" parTransId="{53345556-3BA2-4074-A37B-691B2AC8AABD}" sibTransId="{7C50419F-1148-408B-9F20-EB20DDA7B7FE}"/>
    <dgm:cxn modelId="{5AD6F67B-C1C8-4E9F-AAEB-09B63495C63F}" type="presOf" srcId="{436905D4-9CD4-4239-9A19-8C96BDB51850}" destId="{5A4B9A95-582F-451A-8BF1-3EB69D0347B1}" srcOrd="0" destOrd="0" presId="urn:microsoft.com/office/officeart/2005/8/layout/orgChart1"/>
    <dgm:cxn modelId="{CDD77EB1-660C-4681-8878-AEC8827DF649}" type="presOf" srcId="{9B8712EB-D684-46B3-BF6E-F515C9B73CAC}" destId="{BFCC6C50-D1F2-45B4-9F45-426831641586}" srcOrd="1" destOrd="0" presId="urn:microsoft.com/office/officeart/2005/8/layout/orgChart1"/>
    <dgm:cxn modelId="{65479C33-40B3-4F94-BCAE-E195124EC4BB}" srcId="{4C62C040-2194-43CF-B054-85B7CEBCED36}" destId="{080D3723-2B70-42AD-AC5C-912AC4372964}" srcOrd="6" destOrd="0" parTransId="{DA3063EE-09CD-4589-86CA-37BA0F45FBC4}" sibTransId="{67B70688-F42C-45EF-B72E-7B3BF45CD479}"/>
    <dgm:cxn modelId="{3AA94D60-CB22-41FF-A7FB-A9296E8D3E02}" type="presOf" srcId="{080D3723-2B70-42AD-AC5C-912AC4372964}" destId="{05200206-A387-41D0-BD61-B57F6B48628E}" srcOrd="1" destOrd="0" presId="urn:microsoft.com/office/officeart/2005/8/layout/orgChart1"/>
    <dgm:cxn modelId="{9D372925-8BBB-4EFB-8D53-370465447D11}" srcId="{4C62C040-2194-43CF-B054-85B7CEBCED36}" destId="{3D9A7253-CAF6-4421-A321-630E3ECEF2D4}" srcOrd="1" destOrd="0" parTransId="{B366F66F-4A42-463D-A34D-FC52BDE9A5E0}" sibTransId="{B429C3BE-4FEB-456C-9975-E2CD04F62CB1}"/>
    <dgm:cxn modelId="{2FE73542-7A12-44C2-80E8-BFB84E6D4C62}" srcId="{4C62C040-2194-43CF-B054-85B7CEBCED36}" destId="{436905D4-9CD4-4239-9A19-8C96BDB51850}" srcOrd="4" destOrd="0" parTransId="{49612FE8-D0E8-44CE-8ED3-A25A493D4B0A}" sibTransId="{94EB32BD-E8EC-4AB2-BD54-BE8030AB3607}"/>
    <dgm:cxn modelId="{BD8E3223-87A7-472D-9394-E464CA1BAE0B}" srcId="{4C62C040-2194-43CF-B054-85B7CEBCED36}" destId="{9EA9521A-3662-43F7-9269-7F8CC677B3FB}" srcOrd="2" destOrd="0" parTransId="{B054CC7A-FA38-437C-BEE3-2EEA8F54381F}" sibTransId="{66DE779B-CD84-40CD-963C-39A21B601B57}"/>
    <dgm:cxn modelId="{599C560D-0C0E-492D-AF5D-0FDFC2AC41CE}" type="presOf" srcId="{62BF9C05-E3BF-416F-8512-588C9F1009C9}" destId="{FB069AB1-106F-48D1-8EB7-86DF93D5654D}" srcOrd="1" destOrd="0" presId="urn:microsoft.com/office/officeart/2005/8/layout/orgChart1"/>
    <dgm:cxn modelId="{1F36EACC-89AC-4D71-B2E0-5B59C147E16F}" type="presParOf" srcId="{A89CFE3F-4210-4720-82C2-07FAF21DB28E}" destId="{1396CCE7-6809-4AF4-8CA1-EC659D03819D}" srcOrd="0" destOrd="0" presId="urn:microsoft.com/office/officeart/2005/8/layout/orgChart1"/>
    <dgm:cxn modelId="{1D8A38E4-62E5-4463-A91E-992A70D02125}" type="presParOf" srcId="{1396CCE7-6809-4AF4-8CA1-EC659D03819D}" destId="{520B528B-0AA6-42EE-8AF6-4D5B5BE5C224}" srcOrd="0" destOrd="0" presId="urn:microsoft.com/office/officeart/2005/8/layout/orgChart1"/>
    <dgm:cxn modelId="{F0F822D1-4D73-4FA4-A6C8-FC500BF4AA8D}" type="presParOf" srcId="{520B528B-0AA6-42EE-8AF6-4D5B5BE5C224}" destId="{0A526D24-97C2-4A94-AC06-85732743CB79}" srcOrd="0" destOrd="0" presId="urn:microsoft.com/office/officeart/2005/8/layout/orgChart1"/>
    <dgm:cxn modelId="{B9B96A4C-CD43-464C-8C2E-D54AF6FA2420}" type="presParOf" srcId="{520B528B-0AA6-42EE-8AF6-4D5B5BE5C224}" destId="{FB069AB1-106F-48D1-8EB7-86DF93D5654D}" srcOrd="1" destOrd="0" presId="urn:microsoft.com/office/officeart/2005/8/layout/orgChart1"/>
    <dgm:cxn modelId="{1950E099-44BF-4E78-8F03-1A4B3BA76EED}" type="presParOf" srcId="{1396CCE7-6809-4AF4-8CA1-EC659D03819D}" destId="{239F9D1A-57D8-49DF-90AE-8D8DED456651}" srcOrd="1" destOrd="0" presId="urn:microsoft.com/office/officeart/2005/8/layout/orgChart1"/>
    <dgm:cxn modelId="{B4266749-21D9-4493-9DF1-A874159CEF79}" type="presParOf" srcId="{1396CCE7-6809-4AF4-8CA1-EC659D03819D}" destId="{0F301E0E-DCB8-421F-9E1C-78E5623C72EC}" srcOrd="2" destOrd="0" presId="urn:microsoft.com/office/officeart/2005/8/layout/orgChart1"/>
    <dgm:cxn modelId="{868DD243-AB8C-43B8-8CFF-58BB1374E115}" type="presParOf" srcId="{A89CFE3F-4210-4720-82C2-07FAF21DB28E}" destId="{315172B1-3FF5-481E-934F-52F3F37FD034}" srcOrd="1" destOrd="0" presId="urn:microsoft.com/office/officeart/2005/8/layout/orgChart1"/>
    <dgm:cxn modelId="{6CE7BC01-1A79-41BD-AA5C-7957C0906DF2}" type="presParOf" srcId="{315172B1-3FF5-481E-934F-52F3F37FD034}" destId="{3CCE8DAB-04AC-4EF2-B31B-1E4D5D7CF4E8}" srcOrd="0" destOrd="0" presId="urn:microsoft.com/office/officeart/2005/8/layout/orgChart1"/>
    <dgm:cxn modelId="{B21F3663-FB7F-4E48-929C-BDF487022DC4}" type="presParOf" srcId="{3CCE8DAB-04AC-4EF2-B31B-1E4D5D7CF4E8}" destId="{1EB33D10-BB5F-469F-8275-3E8D6315E801}" srcOrd="0" destOrd="0" presId="urn:microsoft.com/office/officeart/2005/8/layout/orgChart1"/>
    <dgm:cxn modelId="{C3C215D0-EEA1-409A-80D1-99B9E6401B04}" type="presParOf" srcId="{3CCE8DAB-04AC-4EF2-B31B-1E4D5D7CF4E8}" destId="{2C7EBD70-E8A1-4059-B2FA-B90C87A84065}" srcOrd="1" destOrd="0" presId="urn:microsoft.com/office/officeart/2005/8/layout/orgChart1"/>
    <dgm:cxn modelId="{63F7D79F-49D3-414B-A004-368E5AFEE0CA}" type="presParOf" srcId="{315172B1-3FF5-481E-934F-52F3F37FD034}" destId="{57140350-74B3-4055-8333-B1D139E5D6FD}" srcOrd="1" destOrd="0" presId="urn:microsoft.com/office/officeart/2005/8/layout/orgChart1"/>
    <dgm:cxn modelId="{3B831058-9527-48A8-BB77-7B6CAA8D679E}" type="presParOf" srcId="{315172B1-3FF5-481E-934F-52F3F37FD034}" destId="{16733128-E5B6-4706-9BC8-F5BFF758D75B}" srcOrd="2" destOrd="0" presId="urn:microsoft.com/office/officeart/2005/8/layout/orgChart1"/>
    <dgm:cxn modelId="{C39C5579-5C6B-4B37-AF37-B5706A810CE8}" type="presParOf" srcId="{A89CFE3F-4210-4720-82C2-07FAF21DB28E}" destId="{2D1CE006-CAA7-44B6-BD28-862AF6484077}" srcOrd="2" destOrd="0" presId="urn:microsoft.com/office/officeart/2005/8/layout/orgChart1"/>
    <dgm:cxn modelId="{97765891-A752-470F-93E0-6EC530924528}" type="presParOf" srcId="{2D1CE006-CAA7-44B6-BD28-862AF6484077}" destId="{BC92B8DB-B085-43D1-A22F-53C4D018BA82}" srcOrd="0" destOrd="0" presId="urn:microsoft.com/office/officeart/2005/8/layout/orgChart1"/>
    <dgm:cxn modelId="{641FA742-E514-4D4A-9667-C14C320CD271}" type="presParOf" srcId="{BC92B8DB-B085-43D1-A22F-53C4D018BA82}" destId="{797917BF-C99A-44E1-ABC9-3CA3D0A84CD3}" srcOrd="0" destOrd="0" presId="urn:microsoft.com/office/officeart/2005/8/layout/orgChart1"/>
    <dgm:cxn modelId="{4F3D85B7-337C-437F-A00D-3163C5B2EC02}" type="presParOf" srcId="{BC92B8DB-B085-43D1-A22F-53C4D018BA82}" destId="{85F09524-B466-4A57-A3BE-3A40484AB454}" srcOrd="1" destOrd="0" presId="urn:microsoft.com/office/officeart/2005/8/layout/orgChart1"/>
    <dgm:cxn modelId="{56A7A2C7-EEA1-467E-AF4E-D7CDEC8444C3}" type="presParOf" srcId="{2D1CE006-CAA7-44B6-BD28-862AF6484077}" destId="{B83A07F1-CA4F-4580-965C-78B6EF3F2888}" srcOrd="1" destOrd="0" presId="urn:microsoft.com/office/officeart/2005/8/layout/orgChart1"/>
    <dgm:cxn modelId="{5A9E6DD6-2742-4B61-9889-6956D0B76F8A}" type="presParOf" srcId="{2D1CE006-CAA7-44B6-BD28-862AF6484077}" destId="{B909C860-EC82-4BFF-9058-245C0BDF1C51}" srcOrd="2" destOrd="0" presId="urn:microsoft.com/office/officeart/2005/8/layout/orgChart1"/>
    <dgm:cxn modelId="{FC25FF81-6F32-46E7-947C-E839CEB44BDE}" type="presParOf" srcId="{A89CFE3F-4210-4720-82C2-07FAF21DB28E}" destId="{769FA9F2-4E61-461D-9412-6585D0C35003}" srcOrd="3" destOrd="0" presId="urn:microsoft.com/office/officeart/2005/8/layout/orgChart1"/>
    <dgm:cxn modelId="{D6FADB28-E164-4FF3-940F-91B0AE358098}" type="presParOf" srcId="{769FA9F2-4E61-461D-9412-6585D0C35003}" destId="{7476E260-CC65-45E8-8605-5FF78D25EE96}" srcOrd="0" destOrd="0" presId="urn:microsoft.com/office/officeart/2005/8/layout/orgChart1"/>
    <dgm:cxn modelId="{62268F11-293D-4AFE-960E-A7F53DFDB4F4}" type="presParOf" srcId="{7476E260-CC65-45E8-8605-5FF78D25EE96}" destId="{545CBC90-8EF0-49CB-B623-48BF25F0D352}" srcOrd="0" destOrd="0" presId="urn:microsoft.com/office/officeart/2005/8/layout/orgChart1"/>
    <dgm:cxn modelId="{95AB2D2C-96DB-430F-8F4B-6166224467C4}" type="presParOf" srcId="{7476E260-CC65-45E8-8605-5FF78D25EE96}" destId="{8D04AA2A-10F7-400F-9F90-89DF89FF62FA}" srcOrd="1" destOrd="0" presId="urn:microsoft.com/office/officeart/2005/8/layout/orgChart1"/>
    <dgm:cxn modelId="{91B5CB4B-2402-45EB-A170-A0387BE5C4F5}" type="presParOf" srcId="{769FA9F2-4E61-461D-9412-6585D0C35003}" destId="{C578C4BE-07F8-4DDF-92A5-69E791B5059A}" srcOrd="1" destOrd="0" presId="urn:microsoft.com/office/officeart/2005/8/layout/orgChart1"/>
    <dgm:cxn modelId="{F970F405-18B7-4B77-A848-E05243288323}" type="presParOf" srcId="{769FA9F2-4E61-461D-9412-6585D0C35003}" destId="{1DE08196-D5FF-411C-ACC3-DBC4ED9C335B}" srcOrd="2" destOrd="0" presId="urn:microsoft.com/office/officeart/2005/8/layout/orgChart1"/>
    <dgm:cxn modelId="{250D02F6-A380-419F-BBD4-04A2B5A7A08C}" type="presParOf" srcId="{A89CFE3F-4210-4720-82C2-07FAF21DB28E}" destId="{8E7BBA2A-5214-486D-8C34-21E98D57A02D}" srcOrd="4" destOrd="0" presId="urn:microsoft.com/office/officeart/2005/8/layout/orgChart1"/>
    <dgm:cxn modelId="{A372367C-85F0-4561-B861-09B402129E65}" type="presParOf" srcId="{8E7BBA2A-5214-486D-8C34-21E98D57A02D}" destId="{999E6B1B-6991-4178-871A-16C7A76C41BA}" srcOrd="0" destOrd="0" presId="urn:microsoft.com/office/officeart/2005/8/layout/orgChart1"/>
    <dgm:cxn modelId="{49165695-1031-4947-9979-F45AD49D91BE}" type="presParOf" srcId="{999E6B1B-6991-4178-871A-16C7A76C41BA}" destId="{5A4B9A95-582F-451A-8BF1-3EB69D0347B1}" srcOrd="0" destOrd="0" presId="urn:microsoft.com/office/officeart/2005/8/layout/orgChart1"/>
    <dgm:cxn modelId="{D81DFA0A-5015-4C8F-B1A1-0E004816A3AB}" type="presParOf" srcId="{999E6B1B-6991-4178-871A-16C7A76C41BA}" destId="{0101B049-7C84-4ED9-A463-F690D2FF7806}" srcOrd="1" destOrd="0" presId="urn:microsoft.com/office/officeart/2005/8/layout/orgChart1"/>
    <dgm:cxn modelId="{347CC993-106E-4922-A738-0FBDD593E518}" type="presParOf" srcId="{8E7BBA2A-5214-486D-8C34-21E98D57A02D}" destId="{B7052909-1FAA-412E-95FB-D9A8D484D7DA}" srcOrd="1" destOrd="0" presId="urn:microsoft.com/office/officeart/2005/8/layout/orgChart1"/>
    <dgm:cxn modelId="{93462FA5-1AEC-4B68-B022-2D6090C24A8E}" type="presParOf" srcId="{8E7BBA2A-5214-486D-8C34-21E98D57A02D}" destId="{310CE17C-00A0-4709-A30B-945EF162C644}" srcOrd="2" destOrd="0" presId="urn:microsoft.com/office/officeart/2005/8/layout/orgChart1"/>
    <dgm:cxn modelId="{887632FA-3239-4E8D-A726-857A94F83DD7}" type="presParOf" srcId="{A89CFE3F-4210-4720-82C2-07FAF21DB28E}" destId="{0151338D-A4CB-4646-A9AC-607F050D9ADD}" srcOrd="5" destOrd="0" presId="urn:microsoft.com/office/officeart/2005/8/layout/orgChart1"/>
    <dgm:cxn modelId="{B294A957-417B-496F-A820-042FCC2BB129}" type="presParOf" srcId="{0151338D-A4CB-4646-A9AC-607F050D9ADD}" destId="{3C5FA6AB-62DD-4CB8-B73C-AF3E34247502}" srcOrd="0" destOrd="0" presId="urn:microsoft.com/office/officeart/2005/8/layout/orgChart1"/>
    <dgm:cxn modelId="{712AF339-5258-479C-96AD-48B30C7BC45D}" type="presParOf" srcId="{3C5FA6AB-62DD-4CB8-B73C-AF3E34247502}" destId="{35C1EFB9-44D5-42DC-848A-52BCB7A60DF8}" srcOrd="0" destOrd="0" presId="urn:microsoft.com/office/officeart/2005/8/layout/orgChart1"/>
    <dgm:cxn modelId="{7F2B28F7-0671-4903-9307-C9F5744BFE98}" type="presParOf" srcId="{3C5FA6AB-62DD-4CB8-B73C-AF3E34247502}" destId="{607F8A9F-DDE4-4F63-BC36-31651346EF4C}" srcOrd="1" destOrd="0" presId="urn:microsoft.com/office/officeart/2005/8/layout/orgChart1"/>
    <dgm:cxn modelId="{EF24F501-270E-4ADF-B69D-D46E665CF611}" type="presParOf" srcId="{0151338D-A4CB-4646-A9AC-607F050D9ADD}" destId="{9A1CA2EF-478F-41E8-BDA8-BCB39C9D8373}" srcOrd="1" destOrd="0" presId="urn:microsoft.com/office/officeart/2005/8/layout/orgChart1"/>
    <dgm:cxn modelId="{FE79CC15-7C05-4F18-BD2C-8CC575D93A0C}" type="presParOf" srcId="{0151338D-A4CB-4646-A9AC-607F050D9ADD}" destId="{C0A003CE-9F61-44C8-AB5E-C0996947777F}" srcOrd="2" destOrd="0" presId="urn:microsoft.com/office/officeart/2005/8/layout/orgChart1"/>
    <dgm:cxn modelId="{36F742A4-FBEC-4B0F-A062-3B561165921A}" type="presParOf" srcId="{A89CFE3F-4210-4720-82C2-07FAF21DB28E}" destId="{9CBFE9EA-073F-4F03-BD47-13533AC19F63}" srcOrd="6" destOrd="0" presId="urn:microsoft.com/office/officeart/2005/8/layout/orgChart1"/>
    <dgm:cxn modelId="{F0A9AF79-13AB-40E8-8847-FAC6F18203FF}" type="presParOf" srcId="{9CBFE9EA-073F-4F03-BD47-13533AC19F63}" destId="{7C76CBBE-D482-4481-AC59-0AAF1EDEF314}" srcOrd="0" destOrd="0" presId="urn:microsoft.com/office/officeart/2005/8/layout/orgChart1"/>
    <dgm:cxn modelId="{A5F4E855-F7BE-4A4A-AFC3-4251BD4319B2}" type="presParOf" srcId="{7C76CBBE-D482-4481-AC59-0AAF1EDEF314}" destId="{92A1DDF0-472A-4B41-B141-933ED4B9DE6E}" srcOrd="0" destOrd="0" presId="urn:microsoft.com/office/officeart/2005/8/layout/orgChart1"/>
    <dgm:cxn modelId="{4ADB12F8-E4B4-4540-99E7-44B498B1D01D}" type="presParOf" srcId="{7C76CBBE-D482-4481-AC59-0AAF1EDEF314}" destId="{05200206-A387-41D0-BD61-B57F6B48628E}" srcOrd="1" destOrd="0" presId="urn:microsoft.com/office/officeart/2005/8/layout/orgChart1"/>
    <dgm:cxn modelId="{8C62F3B6-D1F1-4435-A5E0-2A6F72036B22}" type="presParOf" srcId="{9CBFE9EA-073F-4F03-BD47-13533AC19F63}" destId="{8470AA33-74C9-443F-BD07-AA37D8AB7F66}" srcOrd="1" destOrd="0" presId="urn:microsoft.com/office/officeart/2005/8/layout/orgChart1"/>
    <dgm:cxn modelId="{9D16A6CD-CFFA-4AF7-A614-BEF5091C6BCC}" type="presParOf" srcId="{9CBFE9EA-073F-4F03-BD47-13533AC19F63}" destId="{5A932CC6-69CD-4088-A381-E0525C5049D2}" srcOrd="2" destOrd="0" presId="urn:microsoft.com/office/officeart/2005/8/layout/orgChart1"/>
    <dgm:cxn modelId="{A7BE5E3C-DF6B-4AB6-AE38-4A65FECBB349}" type="presParOf" srcId="{A89CFE3F-4210-4720-82C2-07FAF21DB28E}" destId="{51D78256-EFB4-4BEB-B808-90D4B31B1F93}" srcOrd="7" destOrd="0" presId="urn:microsoft.com/office/officeart/2005/8/layout/orgChart1"/>
    <dgm:cxn modelId="{A5043858-180F-4DF7-874D-DBD225C19F9C}" type="presParOf" srcId="{51D78256-EFB4-4BEB-B808-90D4B31B1F93}" destId="{6F3D858E-BA70-4FBF-9FBD-F5BC698B2649}" srcOrd="0" destOrd="0" presId="urn:microsoft.com/office/officeart/2005/8/layout/orgChart1"/>
    <dgm:cxn modelId="{E52F841C-9C2A-42BA-9EEA-7C4EBBE74B7C}" type="presParOf" srcId="{6F3D858E-BA70-4FBF-9FBD-F5BC698B2649}" destId="{A2B71E7E-BB01-412D-BF61-D995535BE92A}" srcOrd="0" destOrd="0" presId="urn:microsoft.com/office/officeart/2005/8/layout/orgChart1"/>
    <dgm:cxn modelId="{736C63AC-1CE3-4CCF-9163-0014ACFF924F}" type="presParOf" srcId="{6F3D858E-BA70-4FBF-9FBD-F5BC698B2649}" destId="{BFCC6C50-D1F2-45B4-9F45-426831641586}" srcOrd="1" destOrd="0" presId="urn:microsoft.com/office/officeart/2005/8/layout/orgChart1"/>
    <dgm:cxn modelId="{7A285B7E-51A9-4560-9235-2211BA479E91}" type="presParOf" srcId="{51D78256-EFB4-4BEB-B808-90D4B31B1F93}" destId="{1E61D518-CE08-473E-A263-506B11D1D9AE}" srcOrd="1" destOrd="0" presId="urn:microsoft.com/office/officeart/2005/8/layout/orgChart1"/>
    <dgm:cxn modelId="{1920196C-8488-4B3C-B208-ACF58D8C5456}" type="presParOf" srcId="{51D78256-EFB4-4BEB-B808-90D4B31B1F93}" destId="{DDFC0635-9E3D-4CF7-B56E-62A1F48512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26D24-97C2-4A94-AC06-85732743CB79}">
      <dsp:nvSpPr>
        <dsp:cNvPr id="0" name=""/>
        <dsp:cNvSpPr/>
      </dsp:nvSpPr>
      <dsp:spPr>
        <a:xfrm>
          <a:off x="305" y="952499"/>
          <a:ext cx="1174271" cy="1913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Segment </a:t>
          </a:r>
          <a:endParaRPr lang="en-IN" sz="1400" kern="1200" dirty="0"/>
        </a:p>
      </dsp:txBody>
      <dsp:txXfrm>
        <a:off x="305" y="952499"/>
        <a:ext cx="1174271" cy="1913863"/>
      </dsp:txXfrm>
    </dsp:sp>
    <dsp:sp modelId="{1EB33D10-BB5F-469F-8275-3E8D6315E801}">
      <dsp:nvSpPr>
        <dsp:cNvPr id="0" name=""/>
        <dsp:cNvSpPr/>
      </dsp:nvSpPr>
      <dsp:spPr>
        <a:xfrm>
          <a:off x="1421174" y="952499"/>
          <a:ext cx="1174271" cy="1692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Country </a:t>
          </a:r>
          <a:endParaRPr lang="en-IN" sz="1400" kern="1200" dirty="0"/>
        </a:p>
      </dsp:txBody>
      <dsp:txXfrm>
        <a:off x="1421174" y="952499"/>
        <a:ext cx="1174271" cy="1692941"/>
      </dsp:txXfrm>
    </dsp:sp>
    <dsp:sp modelId="{797917BF-C99A-44E1-ABC9-3CA3D0A84CD3}">
      <dsp:nvSpPr>
        <dsp:cNvPr id="0" name=""/>
        <dsp:cNvSpPr/>
      </dsp:nvSpPr>
      <dsp:spPr>
        <a:xfrm>
          <a:off x="2842042" y="952499"/>
          <a:ext cx="1174271" cy="1450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Product</a:t>
          </a:r>
          <a:endParaRPr lang="en-IN" sz="1400" kern="1200"/>
        </a:p>
      </dsp:txBody>
      <dsp:txXfrm>
        <a:off x="2842042" y="952499"/>
        <a:ext cx="1174271" cy="1450730"/>
      </dsp:txXfrm>
    </dsp:sp>
    <dsp:sp modelId="{545CBC90-8EF0-49CB-B623-48BF25F0D352}">
      <dsp:nvSpPr>
        <dsp:cNvPr id="0" name=""/>
        <dsp:cNvSpPr/>
      </dsp:nvSpPr>
      <dsp:spPr>
        <a:xfrm>
          <a:off x="4262911" y="952499"/>
          <a:ext cx="1174271" cy="1349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Selling Price </a:t>
          </a:r>
          <a:endParaRPr lang="en-IN" sz="1400" kern="1200"/>
        </a:p>
      </dsp:txBody>
      <dsp:txXfrm>
        <a:off x="4262911" y="952499"/>
        <a:ext cx="1174271" cy="1349132"/>
      </dsp:txXfrm>
    </dsp:sp>
    <dsp:sp modelId="{5A4B9A95-582F-451A-8BF1-3EB69D0347B1}">
      <dsp:nvSpPr>
        <dsp:cNvPr id="0" name=""/>
        <dsp:cNvSpPr/>
      </dsp:nvSpPr>
      <dsp:spPr>
        <a:xfrm>
          <a:off x="5683780" y="952499"/>
          <a:ext cx="1174271" cy="121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Unit Sold </a:t>
          </a:r>
          <a:endParaRPr lang="en-IN" sz="1400" kern="1200"/>
        </a:p>
      </dsp:txBody>
      <dsp:txXfrm>
        <a:off x="5683780" y="952499"/>
        <a:ext cx="1174271" cy="1216269"/>
      </dsp:txXfrm>
    </dsp:sp>
    <dsp:sp modelId="{35C1EFB9-44D5-42DC-848A-52BCB7A60DF8}">
      <dsp:nvSpPr>
        <dsp:cNvPr id="0" name=""/>
        <dsp:cNvSpPr/>
      </dsp:nvSpPr>
      <dsp:spPr>
        <a:xfrm>
          <a:off x="7104649" y="952499"/>
          <a:ext cx="1174271" cy="1190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Manufacturing </a:t>
          </a:r>
          <a:endParaRPr lang="en-IN" sz="1400" kern="1200" dirty="0"/>
        </a:p>
      </dsp:txBody>
      <dsp:txXfrm>
        <a:off x="7104649" y="952499"/>
        <a:ext cx="1174271" cy="1190864"/>
      </dsp:txXfrm>
    </dsp:sp>
    <dsp:sp modelId="{92A1DDF0-472A-4B41-B141-933ED4B9DE6E}">
      <dsp:nvSpPr>
        <dsp:cNvPr id="0" name=""/>
        <dsp:cNvSpPr/>
      </dsp:nvSpPr>
      <dsp:spPr>
        <a:xfrm>
          <a:off x="8525518" y="952499"/>
          <a:ext cx="1174271" cy="987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Sell Price </a:t>
          </a:r>
          <a:endParaRPr lang="en-IN" sz="1400" kern="1200"/>
        </a:p>
      </dsp:txBody>
      <dsp:txXfrm>
        <a:off x="8525518" y="952499"/>
        <a:ext cx="1174271" cy="987668"/>
      </dsp:txXfrm>
    </dsp:sp>
    <dsp:sp modelId="{A2B71E7E-BB01-412D-BF61-D995535BE92A}">
      <dsp:nvSpPr>
        <dsp:cNvPr id="0" name=""/>
        <dsp:cNvSpPr/>
      </dsp:nvSpPr>
      <dsp:spPr>
        <a:xfrm>
          <a:off x="9946386" y="952499"/>
          <a:ext cx="1174271" cy="815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Gross Price </a:t>
          </a:r>
          <a:endParaRPr lang="en-IN" sz="1400" kern="1200" dirty="0"/>
        </a:p>
      </dsp:txBody>
      <dsp:txXfrm>
        <a:off x="9946386" y="952499"/>
        <a:ext cx="1174271" cy="815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0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48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40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6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530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8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4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3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0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3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7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6211-5867-47D8-8868-3B56C848123A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D71AAF-5979-4980-BD8B-CDDCFB017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04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Project</a:t>
            </a:r>
            <a:r>
              <a:rPr lang="en-US" dirty="0" smtClean="0"/>
              <a:t> </a:t>
            </a:r>
            <a:r>
              <a:rPr lang="en-US" dirty="0" err="1" smtClean="0"/>
              <a:t>Sollution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Prashant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624576"/>
              </p:ext>
            </p:extLst>
          </p:nvPr>
        </p:nvGraphicFramePr>
        <p:xfrm>
          <a:off x="2740025" y="938213"/>
          <a:ext cx="67564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3" imgW="6756268" imgH="4978591" progId="Excel.Sheet.12">
                  <p:embed/>
                </p:oleObj>
              </mc:Choice>
              <mc:Fallback>
                <p:oleObj name="Worksheet" r:id="rId3" imgW="6756268" imgH="49785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0025" y="938213"/>
                        <a:ext cx="67564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73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7" y="992221"/>
            <a:ext cx="8910537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5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Quesstion</a:t>
            </a:r>
            <a:r>
              <a:rPr lang="en-US" dirty="0" smtClean="0"/>
              <a:t> 4: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Insert the given data into the SQL server by making a Database and defining the required parameters for the construction of Database and Database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07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9" y="531428"/>
            <a:ext cx="5404051" cy="30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6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664018"/>
          </a:xfrm>
        </p:spPr>
        <p:txBody>
          <a:bodyPr>
            <a:normAutofit/>
          </a:bodyPr>
          <a:lstStyle/>
          <a:p>
            <a:r>
              <a:rPr lang="en-US" dirty="0" smtClean="0"/>
              <a:t>Question 5 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Verify if the data is properly imported into the SQL database(Try running few Queries)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71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8" y="564204"/>
            <a:ext cx="9669294" cy="59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7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8448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6: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the Data from the </a:t>
            </a:r>
            <a:r>
              <a:rPr lang="en-US" dirty="0" err="1"/>
              <a:t>SQLDatabase</a:t>
            </a:r>
            <a:r>
              <a:rPr lang="en-US" dirty="0"/>
              <a:t> into </a:t>
            </a:r>
            <a:r>
              <a:rPr lang="en-US" dirty="0" err="1"/>
              <a:t>PowerBI</a:t>
            </a:r>
            <a:r>
              <a:rPr lang="en-US" dirty="0"/>
              <a:t> ,verify if the data is properly imported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77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 imported in Power BI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382028"/>
            <a:ext cx="916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6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Try some data analysis on imported data for verify. Data is proper imported.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9" y="1930400"/>
            <a:ext cx="10175132" cy="44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27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7 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 </a:t>
            </a:r>
            <a:r>
              <a:rPr lang="en-US" dirty="0"/>
              <a:t>Data cleaning and other possible operations on data using query editor ,create measures if necessary and use them to Visualize the data and make an interactive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1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1: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Explore </a:t>
            </a:r>
            <a:r>
              <a:rPr lang="en-US" dirty="0"/>
              <a:t>the Data using Excel . understand the data and prepare a short summary about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44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we can see dimension and measures.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59" y="2105498"/>
            <a:ext cx="10392743" cy="45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78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Here, we can change measures to dimension.</a:t>
            </a:r>
            <a:br>
              <a:rPr lang="en-US" dirty="0" smtClean="0"/>
            </a:br>
            <a:r>
              <a:rPr lang="en-US" dirty="0" smtClean="0"/>
              <a:t>Apply on cogs.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6" y="1732548"/>
            <a:ext cx="2752725" cy="4928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49" y="1742172"/>
            <a:ext cx="4011387" cy="49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06" y="154004"/>
            <a:ext cx="4747761" cy="37923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4" y="154004"/>
            <a:ext cx="4908182" cy="3792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06" y="4216516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9884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Question 8:</a:t>
            </a:r>
            <a:br>
              <a:rPr lang="en-US" dirty="0"/>
            </a:br>
            <a:r>
              <a:rPr lang="en-US" dirty="0"/>
              <a:t>Make a Detailed Interactive Dashboard by using visualization tools such as </a:t>
            </a:r>
            <a:r>
              <a:rPr lang="en-US" dirty="0" err="1"/>
              <a:t>PowerBI</a:t>
            </a:r>
            <a:r>
              <a:rPr lang="en-US" dirty="0"/>
              <a:t> and Answer the following questions 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7334" y="2685448"/>
            <a:ext cx="8596668" cy="3355914"/>
          </a:xfrm>
        </p:spPr>
        <p:txBody>
          <a:bodyPr/>
          <a:lstStyle/>
          <a:p>
            <a:r>
              <a:rPr lang="en-IN" dirty="0" smtClean="0"/>
              <a:t>Product wise Sales</a:t>
            </a:r>
          </a:p>
          <a:p>
            <a:r>
              <a:rPr lang="en-IN" dirty="0" smtClean="0"/>
              <a:t> Segment wise Profit</a:t>
            </a:r>
          </a:p>
          <a:p>
            <a:r>
              <a:rPr lang="en-IN" dirty="0" smtClean="0"/>
              <a:t>Yearly </a:t>
            </a:r>
            <a:r>
              <a:rPr lang="en-IN" dirty="0"/>
              <a:t>sales </a:t>
            </a:r>
            <a:endParaRPr lang="en-IN" dirty="0" smtClean="0"/>
          </a:p>
          <a:p>
            <a:r>
              <a:rPr lang="en-IN" dirty="0" smtClean="0"/>
              <a:t>Country wise Sales  </a:t>
            </a:r>
          </a:p>
          <a:p>
            <a:r>
              <a:rPr lang="en-IN" dirty="0" smtClean="0"/>
              <a:t>Profit and sales by </a:t>
            </a:r>
            <a:r>
              <a:rPr lang="en-IN" dirty="0" err="1" smtClean="0"/>
              <a:t>Qtr</a:t>
            </a:r>
            <a:endParaRPr lang="en-IN" dirty="0" smtClean="0"/>
          </a:p>
          <a:p>
            <a:r>
              <a:rPr lang="en-IN" dirty="0" smtClean="0"/>
              <a:t>Yearly </a:t>
            </a:r>
            <a:r>
              <a:rPr lang="en-IN" dirty="0"/>
              <a:t>profit </a:t>
            </a:r>
          </a:p>
        </p:txBody>
      </p:sp>
    </p:spTree>
    <p:extLst>
      <p:ext uri="{BB962C8B-B14F-4D97-AF65-F5344CB8AC3E}">
        <p14:creationId xmlns:p14="http://schemas.microsoft.com/office/powerpoint/2010/main" val="8615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314325"/>
            <a:ext cx="110299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30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37789" y="98375"/>
            <a:ext cx="8596668" cy="14225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40632"/>
            <a:ext cx="8596668" cy="3349591"/>
          </a:xfrm>
        </p:spPr>
        <p:txBody>
          <a:bodyPr/>
          <a:lstStyle/>
          <a:p>
            <a:r>
              <a:rPr lang="en-IN" dirty="0" smtClean="0"/>
              <a:t>Top 2 countries         </a:t>
            </a:r>
          </a:p>
          <a:p>
            <a:r>
              <a:rPr lang="en-IN" dirty="0" smtClean="0"/>
              <a:t>Bottom 3 products</a:t>
            </a:r>
          </a:p>
          <a:p>
            <a:r>
              <a:rPr lang="en-IN" dirty="0" smtClean="0"/>
              <a:t>Product wise discount </a:t>
            </a:r>
          </a:p>
          <a:p>
            <a:r>
              <a:rPr lang="en-IN" dirty="0" smtClean="0"/>
              <a:t>No. of units </a:t>
            </a:r>
            <a:r>
              <a:rPr lang="en-IN" dirty="0"/>
              <a:t>sold year over year </a:t>
            </a:r>
            <a:endParaRPr lang="en-IN" dirty="0" smtClean="0"/>
          </a:p>
          <a:p>
            <a:r>
              <a:rPr lang="en-IN" dirty="0" smtClean="0"/>
              <a:t>Segment wise Product Sales  </a:t>
            </a:r>
          </a:p>
          <a:p>
            <a:r>
              <a:rPr lang="en-IN" dirty="0" smtClean="0"/>
              <a:t>Segment wise product wise profit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08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42900"/>
            <a:ext cx="110966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43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664017"/>
          </a:xfrm>
        </p:spPr>
        <p:txBody>
          <a:bodyPr>
            <a:normAutofit/>
          </a:bodyPr>
          <a:lstStyle/>
          <a:p>
            <a:r>
              <a:rPr lang="en-US" dirty="0" smtClean="0"/>
              <a:t>Question 9: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/>
              <a:t>a Visually pleasing Dashboard report by following the rules of making the Dashboard.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130335"/>
              </p:ext>
            </p:extLst>
          </p:nvPr>
        </p:nvGraphicFramePr>
        <p:xfrm>
          <a:off x="4591251" y="3234088"/>
          <a:ext cx="3407342" cy="3041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Packager Shell Object" showAsIcon="1" r:id="rId3" imgW="914400" imgH="806400" progId="Package">
                  <p:embed/>
                </p:oleObj>
              </mc:Choice>
              <mc:Fallback>
                <p:oleObj name="Packager Shell Object" showAsIcon="1" r:id="rId3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1251" y="3234088"/>
                        <a:ext cx="3407342" cy="3041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66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282341"/>
            <a:ext cx="8596668" cy="2297230"/>
          </a:xfrm>
        </p:spPr>
        <p:txBody>
          <a:bodyPr>
            <a:normAutofit/>
          </a:bodyPr>
          <a:lstStyle/>
          <a:p>
            <a:r>
              <a:rPr lang="en-US" dirty="0" smtClean="0"/>
              <a:t>Question 10: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Derive </a:t>
            </a:r>
            <a:r>
              <a:rPr lang="en-US" dirty="0"/>
              <a:t>Conclusion and Inferences from the 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294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63629"/>
            <a:ext cx="8596668" cy="25025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Answer:  We have a excusive data of sells of some product.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1578543"/>
            <a:ext cx="8596668" cy="4462819"/>
          </a:xfrm>
        </p:spPr>
        <p:txBody>
          <a:bodyPr/>
          <a:lstStyle/>
          <a:p>
            <a:r>
              <a:rPr lang="en-US" dirty="0" smtClean="0"/>
              <a:t>Here we can see.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passing our data on the sales and product, we saw some things like cogs, gross sales and manufacturing cost. A thing which we found very easily, what happened behind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by doing this visualization, solutions to even very difficult things are presented in a simple way. Visualization form is not a boring. it's looks like a simple neat and clean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13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3238" y="-1438275"/>
            <a:ext cx="18278475" cy="97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228600"/>
            <a:ext cx="11120965" cy="1841500"/>
          </a:xfrm>
        </p:spPr>
        <p:txBody>
          <a:bodyPr/>
          <a:lstStyle/>
          <a:p>
            <a:r>
              <a:rPr lang="en-US" dirty="0" smtClean="0"/>
              <a:t>When we explore financial data of western country then we know__ </a:t>
            </a:r>
            <a:endParaRPr lang="en-IN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98605055"/>
              </p:ext>
            </p:extLst>
          </p:nvPr>
        </p:nvGraphicFramePr>
        <p:xfrm>
          <a:off x="677335" y="2222500"/>
          <a:ext cx="11120964" cy="381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2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98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have a </a:t>
            </a:r>
            <a:r>
              <a:rPr lang="en-US" dirty="0" err="1" smtClean="0"/>
              <a:t>purchacing</a:t>
            </a:r>
            <a:r>
              <a:rPr lang="en-US" dirty="0" smtClean="0"/>
              <a:t> data of Canada, Germany, </a:t>
            </a:r>
            <a:r>
              <a:rPr lang="en-US" dirty="0" err="1" smtClean="0"/>
              <a:t>France,Maxico</a:t>
            </a:r>
            <a:r>
              <a:rPr lang="en-US" dirty="0" smtClean="0"/>
              <a:t> And USA.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In the given data show the sells, gross sells, cogs and sells.</a:t>
            </a:r>
            <a:br>
              <a:rPr lang="en-US" dirty="0" smtClean="0"/>
            </a:br>
            <a:r>
              <a:rPr lang="en-US" dirty="0" smtClean="0"/>
              <a:t>We have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6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356136"/>
            <a:ext cx="8956193" cy="2117558"/>
          </a:xfrm>
        </p:spPr>
        <p:txBody>
          <a:bodyPr>
            <a:normAutofit/>
          </a:bodyPr>
          <a:lstStyle/>
          <a:p>
            <a:r>
              <a:rPr lang="en-US" dirty="0"/>
              <a:t>Question 2:Perform Data cleaning if required and then do Statistical Analysis on data using statistical tools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9789"/>
              </p:ext>
            </p:extLst>
          </p:nvPr>
        </p:nvGraphicFramePr>
        <p:xfrm>
          <a:off x="784439" y="2176965"/>
          <a:ext cx="7971957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6102334" imgH="4425987" progId="Excel.Sheet.12">
                  <p:embed/>
                </p:oleObj>
              </mc:Choice>
              <mc:Fallback>
                <p:oleObj name="Worksheet" r:id="rId3" imgW="6102334" imgH="4425987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439" y="2176965"/>
                        <a:ext cx="7971957" cy="44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16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988291"/>
            <a:ext cx="8946957" cy="362989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 cleaning:  We delete some rows for a special analysis for sell and profit. We want only two major columns like segment, country, sells and profit.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87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For analysis on sells and profit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31" y="2199172"/>
            <a:ext cx="65151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780702" cy="3491345"/>
          </a:xfrm>
        </p:spPr>
        <p:txBody>
          <a:bodyPr/>
          <a:lstStyle/>
          <a:p>
            <a:r>
              <a:rPr lang="en-US" dirty="0"/>
              <a:t>Question 3: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Perform </a:t>
            </a:r>
            <a:r>
              <a:rPr lang="en-US" dirty="0"/>
              <a:t>Graphical Analysis on the Data using Excel and Derive insights from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7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6079</TotalTime>
  <Words>295</Words>
  <Application>Microsoft Office PowerPoint</Application>
  <PresentationFormat>Widescreen</PresentationFormat>
  <Paragraphs>45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Microsoft Excel Worksheet</vt:lpstr>
      <vt:lpstr>Package</vt:lpstr>
      <vt:lpstr>Capstone Project Sollution </vt:lpstr>
      <vt:lpstr>Question 1:     Explore the Data using Excel . understand the data and prepare a short summary about the dataset.</vt:lpstr>
      <vt:lpstr>PowerPoint Presentation</vt:lpstr>
      <vt:lpstr>When we explore financial data of western country then we know__ </vt:lpstr>
      <vt:lpstr>We have a purchacing data of Canada, Germany, France,Maxico And USA.  In the given data show the sells, gross sells, cogs and sells. We have                                   </vt:lpstr>
      <vt:lpstr>Question 2:Perform Data cleaning if required and then do Statistical Analysis on data using statistical tools</vt:lpstr>
      <vt:lpstr>Data cleaning:  We delete some rows for a special analysis for sell and profit. We want only two major columns like segment, country, sells and profit. </vt:lpstr>
      <vt:lpstr>For analysis on sells and profit</vt:lpstr>
      <vt:lpstr>Question 3:   Perform Graphical Analysis on the Data using Excel and Derive insights from it.</vt:lpstr>
      <vt:lpstr>PowerPoint Presentation</vt:lpstr>
      <vt:lpstr>PowerPoint Presentation</vt:lpstr>
      <vt:lpstr>Quesstion 4:  Insert the given data into the SQL server by making a Database and defining the required parameters for the construction of Database and Database tables.</vt:lpstr>
      <vt:lpstr>PowerPoint Presentation</vt:lpstr>
      <vt:lpstr>Question 5 :  Verify if the data is properly imported into the SQL database(Try running few Queries)</vt:lpstr>
      <vt:lpstr>PowerPoint Presentation</vt:lpstr>
      <vt:lpstr>Question 6:  Import the Data from the SQLDatabase into PowerBI ,verify if the data is properly imported or not.</vt:lpstr>
      <vt:lpstr>Data is imported in Power BI </vt:lpstr>
      <vt:lpstr>Let’s Try some data analysis on imported data for verify. Data is proper imported.</vt:lpstr>
      <vt:lpstr>Question 7 :   Perform Data cleaning and other possible operations on data using query editor ,create measures if necessary and use them to Visualize the data and make an interactive visualization.</vt:lpstr>
      <vt:lpstr>Here we can see dimension and measures. </vt:lpstr>
      <vt:lpstr>Here, we can change measures to dimension. Apply on cogs.</vt:lpstr>
      <vt:lpstr>PowerPoint Presentation</vt:lpstr>
      <vt:lpstr>Question 8: Make a Detailed Interactive Dashboard by using visualization tools such as PowerBI and Answer the following questions </vt:lpstr>
      <vt:lpstr>PowerPoint Presentation</vt:lpstr>
      <vt:lpstr>PowerPoint Presentation</vt:lpstr>
      <vt:lpstr>PowerPoint Presentation</vt:lpstr>
      <vt:lpstr>Question 9:  Create a Visually pleasing Dashboard report by following the rules of making the Dashboard.</vt:lpstr>
      <vt:lpstr>Question 10:  Derive Conclusion and Inferences from the Dashboard.</vt:lpstr>
      <vt:lpstr>Answer:  We have a excusive data of sells of some product.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25</cp:revision>
  <dcterms:created xsi:type="dcterms:W3CDTF">2023-12-10T16:50:37Z</dcterms:created>
  <dcterms:modified xsi:type="dcterms:W3CDTF">2023-12-15T18:14:41Z</dcterms:modified>
</cp:coreProperties>
</file>