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8522-F952-4ECF-A23F-0656734299EB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5426-6B8F-4011-8AAE-E9A2EAB9F8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381000"/>
            <a:ext cx="434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371600"/>
            <a:ext cx="647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[Home, about us, contact us etc]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1905000"/>
            <a:ext cx="5181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Slideshow(carousel)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3581400"/>
            <a:ext cx="137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3733800"/>
            <a:ext cx="2133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latest updated profile</a:t>
            </a:r>
          </a:p>
          <a:p>
            <a:pPr algn="ctr"/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657600"/>
            <a:ext cx="2819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Latest updated profile</a:t>
            </a:r>
          </a:p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1800" y="1905000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 block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[Register link + forget password link]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7400" y="7620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caste dropdown auto population suggestion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62484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the castes of which user is present</a:t>
            </a:r>
          </a:p>
          <a:p>
            <a:pPr algn="ctr"/>
            <a:r>
              <a:rPr lang="en-US" dirty="0" smtClean="0"/>
              <a:t>…More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152400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box for </a:t>
            </a:r>
            <a:r>
              <a:rPr lang="en-US" dirty="0" err="1" smtClean="0"/>
              <a:t>hindu</a:t>
            </a:r>
            <a:r>
              <a:rPr lang="en-US" dirty="0" smtClean="0"/>
              <a:t>, Muslim , </a:t>
            </a:r>
            <a:r>
              <a:rPr lang="en-US" dirty="0" err="1" smtClean="0"/>
              <a:t>sikh</a:t>
            </a:r>
            <a:r>
              <a:rPr lang="en-US" dirty="0" smtClean="0"/>
              <a:t> , Christian etc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57200"/>
            <a:ext cx="693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blocks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905000"/>
            <a:ext cx="434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895600"/>
            <a:ext cx="647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[Home, about us, contact us etc]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22860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caste dropdown auto population suggestion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1200" y="1676400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box for </a:t>
            </a:r>
            <a:r>
              <a:rPr lang="en-US" dirty="0" err="1" smtClean="0"/>
              <a:t>hindu</a:t>
            </a:r>
            <a:r>
              <a:rPr lang="en-US" dirty="0" smtClean="0"/>
              <a:t>, Muslim , </a:t>
            </a:r>
            <a:r>
              <a:rPr lang="en-US" dirty="0" err="1" smtClean="0"/>
              <a:t>sikh</a:t>
            </a:r>
            <a:r>
              <a:rPr lang="en-US" dirty="0" smtClean="0"/>
              <a:t> , Christian etc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381000"/>
            <a:ext cx="670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blocks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47800" y="32004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the castes of which user is present</a:t>
            </a:r>
          </a:p>
          <a:p>
            <a:pPr algn="ctr"/>
            <a:r>
              <a:rPr lang="en-US" dirty="0" smtClean="0"/>
              <a:t>…More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learning purpose modules which are required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848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dirty="0" smtClean="0"/>
              <a:t>Views </a:t>
            </a:r>
          </a:p>
          <a:p>
            <a:r>
              <a:rPr lang="en-US" dirty="0" smtClean="0"/>
              <a:t>Panels</a:t>
            </a:r>
          </a:p>
          <a:p>
            <a:r>
              <a:rPr lang="en-US" dirty="0" smtClean="0"/>
              <a:t>Context</a:t>
            </a:r>
          </a:p>
          <a:p>
            <a:r>
              <a:rPr lang="en-US" dirty="0" smtClean="0"/>
              <a:t>Features </a:t>
            </a:r>
            <a:endParaRPr lang="en-US" dirty="0" smtClean="0"/>
          </a:p>
          <a:p>
            <a:r>
              <a:rPr lang="en-US" dirty="0" smtClean="0"/>
              <a:t>Social sharing integration (</a:t>
            </a:r>
            <a:r>
              <a:rPr lang="en-US" dirty="0" err="1" smtClean="0"/>
              <a:t>fb</a:t>
            </a:r>
            <a:r>
              <a:rPr lang="en-US" dirty="0" smtClean="0"/>
              <a:t>, twitter, </a:t>
            </a:r>
            <a:r>
              <a:rPr lang="en-US" dirty="0" err="1" smtClean="0"/>
              <a:t>linkedn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Sending email(mandrill settings)</a:t>
            </a:r>
          </a:p>
          <a:p>
            <a:r>
              <a:rPr lang="en-US" dirty="0" err="1" smtClean="0"/>
              <a:t>Paypal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solr</a:t>
            </a:r>
            <a:r>
              <a:rPr lang="en-US" dirty="0" smtClean="0"/>
              <a:t> search</a:t>
            </a:r>
          </a:p>
          <a:p>
            <a:r>
              <a:rPr lang="en-US" dirty="0" smtClean="0"/>
              <a:t>Multilingualism (</a:t>
            </a:r>
            <a:r>
              <a:rPr lang="en-US" dirty="0" err="1" smtClean="0"/>
              <a:t>hindi,english,urdu,punjabi,tamil</a:t>
            </a:r>
            <a:r>
              <a:rPr lang="en-US" dirty="0" smtClean="0"/>
              <a:t> etc)</a:t>
            </a:r>
          </a:p>
          <a:p>
            <a:r>
              <a:rPr lang="en-US" dirty="0" smtClean="0"/>
              <a:t>Migration of users through </a:t>
            </a:r>
            <a:r>
              <a:rPr lang="en-US" dirty="0" err="1" smtClean="0"/>
              <a:t>json</a:t>
            </a:r>
            <a:r>
              <a:rPr lang="en-US" dirty="0" smtClean="0"/>
              <a:t> , xml</a:t>
            </a:r>
          </a:p>
          <a:p>
            <a:r>
              <a:rPr lang="en-US" dirty="0" err="1" smtClean="0"/>
              <a:t>Webservices</a:t>
            </a:r>
            <a:r>
              <a:rPr lang="en-US" dirty="0" smtClean="0"/>
              <a:t> (soap and rest)</a:t>
            </a:r>
          </a:p>
          <a:p>
            <a:r>
              <a:rPr lang="en-US" dirty="0" smtClean="0"/>
              <a:t>Migration using </a:t>
            </a:r>
            <a:r>
              <a:rPr lang="en-US" dirty="0" err="1" smtClean="0"/>
              <a:t>broadbean</a:t>
            </a:r>
            <a:endParaRPr lang="en-US" dirty="0" smtClean="0"/>
          </a:p>
          <a:p>
            <a:r>
              <a:rPr lang="en-US" dirty="0" smtClean="0"/>
              <a:t>Updating taxonomy using </a:t>
            </a:r>
            <a:r>
              <a:rPr lang="en-US" dirty="0" err="1" smtClean="0"/>
              <a:t>drush</a:t>
            </a:r>
            <a:r>
              <a:rPr lang="en-US" dirty="0" smtClean="0"/>
              <a:t> script</a:t>
            </a:r>
          </a:p>
          <a:p>
            <a:r>
              <a:rPr lang="en-US" dirty="0" smtClean="0"/>
              <a:t>Uploading PO files</a:t>
            </a:r>
          </a:p>
          <a:p>
            <a:r>
              <a:rPr lang="en-US" dirty="0" smtClean="0"/>
              <a:t>Writing </a:t>
            </a:r>
            <a:r>
              <a:rPr lang="en-US" dirty="0" err="1" smtClean="0"/>
              <a:t>drush</a:t>
            </a:r>
            <a:r>
              <a:rPr lang="en-US" dirty="0" smtClean="0"/>
              <a:t> script for many things</a:t>
            </a:r>
          </a:p>
          <a:p>
            <a:r>
              <a:rPr lang="en-US" dirty="0" smtClean="0"/>
              <a:t>Responsive </a:t>
            </a:r>
            <a:r>
              <a:rPr lang="en-US" dirty="0" err="1" smtClean="0"/>
              <a:t>theming</a:t>
            </a:r>
            <a:endParaRPr lang="en-US" dirty="0" smtClean="0"/>
          </a:p>
          <a:p>
            <a:r>
              <a:rPr lang="en-US" dirty="0" smtClean="0"/>
              <a:t>PHP scripting(writing all the modules by script and comparing with what made through </a:t>
            </a:r>
            <a:r>
              <a:rPr lang="en-US" dirty="0" err="1" smtClean="0"/>
              <a:t>config</a:t>
            </a:r>
            <a:r>
              <a:rPr lang="en-US" dirty="0" smtClean="0"/>
              <a:t> changes)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/Mongo DB</a:t>
            </a:r>
          </a:p>
          <a:p>
            <a:r>
              <a:rPr lang="en-US" dirty="0" err="1" smtClean="0"/>
              <a:t>HTMl</a:t>
            </a:r>
            <a:r>
              <a:rPr lang="en-US" dirty="0" smtClean="0"/>
              <a:t> 5</a:t>
            </a:r>
          </a:p>
          <a:p>
            <a:r>
              <a:rPr lang="en-US" dirty="0" smtClean="0"/>
              <a:t>CSS3/LESS/SAAS</a:t>
            </a:r>
          </a:p>
          <a:p>
            <a:r>
              <a:rPr lang="en-US" dirty="0" smtClean="0"/>
              <a:t>Boost, varnish, </a:t>
            </a:r>
            <a:r>
              <a:rPr lang="en-US" dirty="0" err="1" smtClean="0"/>
              <a:t>memcache</a:t>
            </a:r>
            <a:r>
              <a:rPr lang="en-US" dirty="0" smtClean="0"/>
              <a:t> configuration</a:t>
            </a:r>
          </a:p>
          <a:p>
            <a:r>
              <a:rPr lang="en-US" dirty="0" smtClean="0"/>
              <a:t>CRON setup</a:t>
            </a:r>
          </a:p>
          <a:p>
            <a:r>
              <a:rPr lang="en-US" dirty="0" err="1" smtClean="0"/>
              <a:t>Webform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Workflow module</a:t>
            </a:r>
          </a:p>
          <a:p>
            <a:r>
              <a:rPr lang="en-US" dirty="0" smtClean="0"/>
              <a:t>Google analytics</a:t>
            </a:r>
          </a:p>
          <a:p>
            <a:r>
              <a:rPr lang="en-US" dirty="0" smtClean="0"/>
              <a:t>SEO</a:t>
            </a:r>
          </a:p>
          <a:p>
            <a:r>
              <a:rPr lang="en-US" dirty="0" err="1" smtClean="0"/>
              <a:t>Xmlsitemap</a:t>
            </a:r>
            <a:r>
              <a:rPr lang="en-US" dirty="0" smtClean="0"/>
              <a:t> (updating xml content)</a:t>
            </a:r>
          </a:p>
          <a:p>
            <a:r>
              <a:rPr lang="en-US" dirty="0" smtClean="0"/>
              <a:t>RSS publication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Perform everything on DRUPAL 8 also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28600"/>
            <a:ext cx="563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register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295400"/>
            <a:ext cx="5715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Sign : MR/</a:t>
            </a:r>
            <a:r>
              <a:rPr lang="en-US" dirty="0" err="1" smtClean="0"/>
              <a:t>Mrs</a:t>
            </a:r>
            <a:endParaRPr lang="en-US" dirty="0" smtClean="0"/>
          </a:p>
          <a:p>
            <a:r>
              <a:rPr lang="en-US" dirty="0" smtClean="0"/>
              <a:t>Name:</a:t>
            </a:r>
          </a:p>
          <a:p>
            <a:r>
              <a:rPr lang="en-US" dirty="0" smtClean="0"/>
              <a:t>Email : </a:t>
            </a:r>
          </a:p>
          <a:p>
            <a:r>
              <a:rPr lang="en-US" dirty="0" smtClean="0"/>
              <a:t>Password : </a:t>
            </a:r>
          </a:p>
          <a:p>
            <a:r>
              <a:rPr lang="en-US" dirty="0" smtClean="0"/>
              <a:t>Confirm Password :</a:t>
            </a:r>
          </a:p>
          <a:p>
            <a:r>
              <a:rPr lang="en-US" dirty="0" smtClean="0"/>
              <a:t>Gender :                Religion:             Caste: [dropdown for all]</a:t>
            </a:r>
          </a:p>
          <a:p>
            <a:r>
              <a:rPr lang="en-US" dirty="0" smtClean="0"/>
              <a:t>DOB : [calendar]               Age : [dropdown]   </a:t>
            </a:r>
          </a:p>
          <a:p>
            <a:r>
              <a:rPr lang="en-US" dirty="0" smtClean="0"/>
              <a:t>Address : [General textbox] + [location textbox] </a:t>
            </a:r>
          </a:p>
          <a:p>
            <a:r>
              <a:rPr lang="en-US" dirty="0" smtClean="0"/>
              <a:t>[checkbox] for terms and condition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3886200"/>
            <a:ext cx="563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in Next page explaining </a:t>
            </a:r>
          </a:p>
          <a:p>
            <a:pPr algn="ctr"/>
            <a:r>
              <a:rPr lang="en-US" dirty="0" smtClean="0"/>
              <a:t>user registration package</a:t>
            </a:r>
          </a:p>
          <a:p>
            <a:pPr algn="ctr"/>
            <a:r>
              <a:rPr lang="en-US" dirty="0" smtClean="0"/>
              <a:t>With link for payment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56388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card details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5638800"/>
            <a:ext cx="2819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payment gateway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7600" y="1219200"/>
            <a:ext cx="13716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Static page explaining terms and condition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link to re enter new password and send mail to registered email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6600" y="2667000"/>
            <a:ext cx="1371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304800"/>
            <a:ext cx="601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filter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25908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19200" y="16002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by caste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71600" y="28194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by gender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43000" y="38862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by location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19200" y="50292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by 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1371600"/>
            <a:ext cx="40386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34000" y="14478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 by updated date and </a:t>
            </a:r>
          </a:p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0" y="1371600"/>
            <a:ext cx="13716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Advertisement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text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text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533400"/>
            <a:ext cx="548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…More [castes]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676400"/>
            <a:ext cx="6477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all the castes of which users are registered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57200"/>
            <a:ext cx="6858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133600"/>
            <a:ext cx="2895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for signed in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2209800"/>
            <a:ext cx="3124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Age</a:t>
            </a:r>
          </a:p>
          <a:p>
            <a:pPr algn="ctr"/>
            <a:r>
              <a:rPr lang="en-US" dirty="0" smtClean="0"/>
              <a:t>Gender</a:t>
            </a:r>
          </a:p>
          <a:p>
            <a:pPr algn="ctr"/>
            <a:r>
              <a:rPr lang="en-US" dirty="0" smtClean="0"/>
              <a:t>…other details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4038600"/>
            <a:ext cx="6629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 </a:t>
            </a:r>
          </a:p>
          <a:p>
            <a:pPr algn="ctr"/>
            <a:r>
              <a:rPr lang="en-US" dirty="0" smtClean="0"/>
              <a:t>Contact number  for signed in user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396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Terms and condition</vt:lpstr>
      <vt:lpstr>Forget password</vt:lpstr>
      <vt:lpstr>Slide 5</vt:lpstr>
      <vt:lpstr>About us</vt:lpstr>
      <vt:lpstr>Contact us</vt:lpstr>
      <vt:lpstr>Slide 8</vt:lpstr>
      <vt:lpstr>Slide 9</vt:lpstr>
      <vt:lpstr>Slide 10</vt:lpstr>
      <vt:lpstr>Slide 11</vt:lpstr>
      <vt:lpstr>For learning purpose modules which are required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pragaura</dc:creator>
  <cp:lastModifiedBy>pragaura</cp:lastModifiedBy>
  <cp:revision>7</cp:revision>
  <dcterms:created xsi:type="dcterms:W3CDTF">2015-10-28T09:33:20Z</dcterms:created>
  <dcterms:modified xsi:type="dcterms:W3CDTF">2015-10-28T10:35:59Z</dcterms:modified>
</cp:coreProperties>
</file>