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Black"/>
      <p:bold r:id="rId20"/>
      <p:boldItalic r:id="rId21"/>
    </p:embeddedFont>
    <p:embeddedFont>
      <p:font typeface="Roboto Thin"/>
      <p:regular r:id="rId22"/>
      <p:bold r:id="rId23"/>
      <p:italic r:id="rId24"/>
      <p:boldItalic r:id="rId25"/>
    </p:embeddedFont>
    <p:embeddedFont>
      <p:font typeface="Roboto Mono SemiBold"/>
      <p:regular r:id="rId26"/>
      <p:bold r:id="rId27"/>
      <p:italic r:id="rId28"/>
      <p:boldItalic r:id="rId29"/>
    </p:embeddedFont>
    <p:embeddedFont>
      <p:font typeface="Roboto Mono Medium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Didact Gothic"/>
      <p:regular r:id="rId38"/>
    </p:embeddedFont>
    <p:embeddedFont>
      <p:font typeface="Roboto Mono Thin"/>
      <p:regular r:id="rId39"/>
      <p:bold r:id="rId40"/>
      <p:italic r:id="rId41"/>
      <p:boldItalic r:id="rId42"/>
    </p:embeddedFont>
    <p:embeddedFont>
      <p:font typeface="Roboto Light"/>
      <p:regular r:id="rId43"/>
      <p:bold r:id="rId44"/>
      <p:italic r:id="rId45"/>
      <p:boldItalic r:id="rId46"/>
    </p:embeddedFont>
    <p:embeddedFont>
      <p:font typeface="Bree Serif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Thin-bold.fntdata"/><Relationship Id="rId20" Type="http://schemas.openxmlformats.org/officeDocument/2006/relationships/font" Target="fonts/RobotoBlack-bold.fntdata"/><Relationship Id="rId42" Type="http://schemas.openxmlformats.org/officeDocument/2006/relationships/font" Target="fonts/RobotoMonoThin-boldItalic.fntdata"/><Relationship Id="rId41" Type="http://schemas.openxmlformats.org/officeDocument/2006/relationships/font" Target="fonts/RobotoMonoThin-italic.fntdata"/><Relationship Id="rId22" Type="http://schemas.openxmlformats.org/officeDocument/2006/relationships/font" Target="fonts/RobotoThin-regular.fntdata"/><Relationship Id="rId44" Type="http://schemas.openxmlformats.org/officeDocument/2006/relationships/font" Target="fonts/RobotoLight-bold.fntdata"/><Relationship Id="rId21" Type="http://schemas.openxmlformats.org/officeDocument/2006/relationships/font" Target="fonts/RobotoBlack-boldItalic.fntdata"/><Relationship Id="rId43" Type="http://schemas.openxmlformats.org/officeDocument/2006/relationships/font" Target="fonts/RobotoLight-regular.fntdata"/><Relationship Id="rId24" Type="http://schemas.openxmlformats.org/officeDocument/2006/relationships/font" Target="fonts/RobotoThin-italic.fntdata"/><Relationship Id="rId46" Type="http://schemas.openxmlformats.org/officeDocument/2006/relationships/font" Target="fonts/RobotoLight-boldItalic.fntdata"/><Relationship Id="rId23" Type="http://schemas.openxmlformats.org/officeDocument/2006/relationships/font" Target="fonts/RobotoThin-bold.fntdata"/><Relationship Id="rId45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SemiBold-regular.fntdata"/><Relationship Id="rId25" Type="http://schemas.openxmlformats.org/officeDocument/2006/relationships/font" Target="fonts/RobotoThin-boldItalic.fntdata"/><Relationship Id="rId47" Type="http://schemas.openxmlformats.org/officeDocument/2006/relationships/font" Target="fonts/BreeSerif-regular.fntdata"/><Relationship Id="rId28" Type="http://schemas.openxmlformats.org/officeDocument/2006/relationships/font" Target="fonts/RobotoMonoSemiBold-italic.fntdata"/><Relationship Id="rId27" Type="http://schemas.openxmlformats.org/officeDocument/2006/relationships/font" Target="fonts/RobotoMono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Medium-bold.fntdata"/><Relationship Id="rId30" Type="http://schemas.openxmlformats.org/officeDocument/2006/relationships/font" Target="fonts/RobotoMonoMedium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Medium-italic.fntdata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39" Type="http://schemas.openxmlformats.org/officeDocument/2006/relationships/font" Target="fonts/RobotoMonoThin-regular.fntdata"/><Relationship Id="rId16" Type="http://schemas.openxmlformats.org/officeDocument/2006/relationships/slide" Target="slides/slide12.xml"/><Relationship Id="rId38" Type="http://schemas.openxmlformats.org/officeDocument/2006/relationships/font" Target="fonts/DidactGothic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301191df2b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301191df2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bb3dc62f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bb3dc62f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2fbe9a2d41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2fbe9a2d41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301191df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301191df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1301191df2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1301191df2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5d5c1b5e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5d5c1b5e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ba3f769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ba3f769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dc4e38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dc4e38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c99e1ede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c99e1ede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fbe9a2d41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2fbe9a2d4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2fbe9a2d4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2fbe9a2d4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dc4e38d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dc4e38d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2fbe9a2d41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2fbe9a2d41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2fbe9a2d41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2fbe9a2d41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tackoverflow.com/questions/23450534/how-to-call-a-python-function-from-node-js" TargetMode="External"/><Relationship Id="rId4" Type="http://schemas.openxmlformats.org/officeDocument/2006/relationships/hyperlink" Target="https://firebase.google.com/docs/database" TargetMode="External"/><Relationship Id="rId5" Type="http://schemas.openxmlformats.org/officeDocument/2006/relationships/hyperlink" Target="https://www.youtube.com/watch?v=DvlyzDZDEq4" TargetMode="External"/><Relationship Id="rId6" Type="http://schemas.openxmlformats.org/officeDocument/2006/relationships/hyperlink" Target="https://github.com/chithakumar13/Share-Code" TargetMode="External"/><Relationship Id="rId7" Type="http://schemas.openxmlformats.org/officeDocument/2006/relationships/hyperlink" Target="https://socket.io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7721650" y="2699250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4682125" y="232900"/>
            <a:ext cx="3861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CS307</a:t>
            </a:r>
            <a:br>
              <a:rPr lang="es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lang="es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-System Practicum</a:t>
            </a:r>
            <a:br>
              <a:rPr lang="es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endParaRPr sz="30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6" name="Google Shape;206;p18"/>
          <p:cNvPicPr preferRelativeResize="0"/>
          <p:nvPr/>
        </p:nvPicPr>
        <p:blipFill rotWithShape="1">
          <a:blip r:embed="rId3">
            <a:alphaModFix/>
          </a:blip>
          <a:srcRect b="0" l="18956" r="33947" t="0"/>
          <a:stretch/>
        </p:blipFill>
        <p:spPr>
          <a:xfrm>
            <a:off x="6053000" y="2449388"/>
            <a:ext cx="1818650" cy="1012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480000" dist="47625">
              <a:srgbClr val="00FFFF">
                <a:alpha val="85000"/>
              </a:srgbClr>
            </a:outerShdw>
          </a:effectLst>
        </p:spPr>
      </p:pic>
      <p:sp>
        <p:nvSpPr>
          <p:cNvPr id="207" name="Google Shape;207;p18"/>
          <p:cNvSpPr txBox="1"/>
          <p:nvPr>
            <p:ph type="ctrTitle"/>
          </p:nvPr>
        </p:nvSpPr>
        <p:spPr>
          <a:xfrm>
            <a:off x="4165700" y="2764200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Code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7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sp>
        <p:nvSpPr>
          <p:cNvPr id="852" name="Google Shape;852;p27"/>
          <p:cNvSpPr/>
          <p:nvPr/>
        </p:nvSpPr>
        <p:spPr>
          <a:xfrm>
            <a:off x="2483399" y="1412873"/>
            <a:ext cx="4173650" cy="3483508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7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7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7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6" name="Google Shape;856;p27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857" name="Google Shape;857;p27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4" name="Google Shape;864;p27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27"/>
          <p:cNvCxnSpPr/>
          <p:nvPr/>
        </p:nvCxnSpPr>
        <p:spPr>
          <a:xfrm flipH="1" rot="10800000">
            <a:off x="2810425" y="1703725"/>
            <a:ext cx="3536400" cy="87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27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27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27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27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27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27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27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27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27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27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27"/>
          <p:cNvCxnSpPr>
            <a:endCxn id="859" idx="1"/>
          </p:cNvCxnSpPr>
          <p:nvPr/>
        </p:nvCxnSpPr>
        <p:spPr>
          <a:xfrm flipH="1" rot="10800000">
            <a:off x="1783993" y="3833025"/>
            <a:ext cx="2045400" cy="285600"/>
          </a:xfrm>
          <a:prstGeom prst="bentConnector3">
            <a:avLst>
              <a:gd fmla="val 20352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27"/>
          <p:cNvCxnSpPr/>
          <p:nvPr/>
        </p:nvCxnSpPr>
        <p:spPr>
          <a:xfrm flipH="1" rot="10800000">
            <a:off x="6196253" y="1939474"/>
            <a:ext cx="1234800" cy="295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27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2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8"/>
          <p:cNvSpPr txBox="1"/>
          <p:nvPr>
            <p:ph type="ctrTitle"/>
          </p:nvPr>
        </p:nvSpPr>
        <p:spPr>
          <a:xfrm>
            <a:off x="311700" y="28880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Benefits</a:t>
            </a:r>
            <a:endParaRPr/>
          </a:p>
        </p:txBody>
      </p:sp>
      <p:sp>
        <p:nvSpPr>
          <p:cNvPr id="885" name="Google Shape;885;p28"/>
          <p:cNvSpPr/>
          <p:nvPr/>
        </p:nvSpPr>
        <p:spPr>
          <a:xfrm>
            <a:off x="4346435" y="4146005"/>
            <a:ext cx="214487" cy="192778"/>
          </a:xfrm>
          <a:custGeom>
            <a:rect b="b" l="l" r="r" t="t"/>
            <a:pathLst>
              <a:path extrusionOk="0" h="9724" w="10819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28"/>
          <p:cNvSpPr/>
          <p:nvPr/>
        </p:nvSpPr>
        <p:spPr>
          <a:xfrm>
            <a:off x="4402857" y="4191782"/>
            <a:ext cx="101643" cy="101226"/>
          </a:xfrm>
          <a:custGeom>
            <a:rect b="b" l="l" r="r" t="t"/>
            <a:pathLst>
              <a:path extrusionOk="0" fill="none" h="5106" w="5127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cap="rnd" cmpd="sng" w="19350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8"/>
          <p:cNvSpPr/>
          <p:nvPr/>
        </p:nvSpPr>
        <p:spPr>
          <a:xfrm>
            <a:off x="4453451" y="4174355"/>
            <a:ext cx="20" cy="68039"/>
          </a:xfrm>
          <a:custGeom>
            <a:rect b="b" l="l" r="r" t="t"/>
            <a:pathLst>
              <a:path extrusionOk="0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8"/>
          <p:cNvSpPr/>
          <p:nvPr/>
        </p:nvSpPr>
        <p:spPr>
          <a:xfrm>
            <a:off x="4453451" y="4174355"/>
            <a:ext cx="20" cy="68039"/>
          </a:xfrm>
          <a:custGeom>
            <a:rect b="b" l="l" r="r" t="t"/>
            <a:pathLst>
              <a:path extrusionOk="0" fill="none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cap="rnd" cmpd="sng" w="19875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889" name="Google Shape;889;p28"/>
          <p:cNvSpPr/>
          <p:nvPr/>
        </p:nvSpPr>
        <p:spPr>
          <a:xfrm>
            <a:off x="3124390" y="2917872"/>
            <a:ext cx="1329484" cy="1205875"/>
          </a:xfrm>
          <a:custGeom>
            <a:rect b="b" l="l" r="r" t="t"/>
            <a:pathLst>
              <a:path extrusionOk="0" fill="none" h="60826" w="67061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8"/>
          <p:cNvSpPr/>
          <p:nvPr/>
        </p:nvSpPr>
        <p:spPr>
          <a:xfrm>
            <a:off x="2931510" y="2335050"/>
            <a:ext cx="1900682" cy="1451448"/>
          </a:xfrm>
          <a:custGeom>
            <a:rect b="b" l="l" r="r" t="t"/>
            <a:pathLst>
              <a:path extrusionOk="0" fill="none" h="73213" w="95873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28"/>
          <p:cNvSpPr/>
          <p:nvPr/>
        </p:nvSpPr>
        <p:spPr>
          <a:xfrm>
            <a:off x="3797852" y="2496843"/>
            <a:ext cx="1932620" cy="998050"/>
          </a:xfrm>
          <a:custGeom>
            <a:rect b="b" l="l" r="r" t="t"/>
            <a:pathLst>
              <a:path extrusionOk="0" fill="none" h="50343" w="97484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28"/>
          <p:cNvSpPr/>
          <p:nvPr/>
        </p:nvSpPr>
        <p:spPr>
          <a:xfrm>
            <a:off x="2689247" y="1962553"/>
            <a:ext cx="829637" cy="598596"/>
          </a:xfrm>
          <a:custGeom>
            <a:rect b="b" l="l" r="r" t="t"/>
            <a:pathLst>
              <a:path extrusionOk="0" fill="none" h="30194" w="41848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8"/>
          <p:cNvSpPr/>
          <p:nvPr/>
        </p:nvSpPr>
        <p:spPr>
          <a:xfrm>
            <a:off x="4453867" y="3595260"/>
            <a:ext cx="1633144" cy="321502"/>
          </a:xfrm>
          <a:custGeom>
            <a:rect b="b" l="l" r="r" t="t"/>
            <a:pathLst>
              <a:path extrusionOk="0" fill="none" h="16217" w="82378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28"/>
          <p:cNvSpPr/>
          <p:nvPr/>
        </p:nvSpPr>
        <p:spPr>
          <a:xfrm>
            <a:off x="3631915" y="3774044"/>
            <a:ext cx="24920" cy="24920"/>
          </a:xfrm>
          <a:custGeom>
            <a:rect b="b" l="l" r="r" t="t"/>
            <a:pathLst>
              <a:path extrusionOk="0" h="1257" w="1257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28"/>
          <p:cNvSpPr/>
          <p:nvPr/>
        </p:nvSpPr>
        <p:spPr>
          <a:xfrm>
            <a:off x="4412611" y="3774044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8"/>
          <p:cNvSpPr/>
          <p:nvPr/>
        </p:nvSpPr>
        <p:spPr>
          <a:xfrm>
            <a:off x="4441236" y="3917546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28"/>
          <p:cNvSpPr/>
          <p:nvPr/>
        </p:nvSpPr>
        <p:spPr>
          <a:xfrm>
            <a:off x="4412611" y="3482435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28"/>
          <p:cNvSpPr/>
          <p:nvPr/>
        </p:nvSpPr>
        <p:spPr>
          <a:xfrm>
            <a:off x="4791332" y="3482435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28"/>
          <p:cNvSpPr/>
          <p:nvPr/>
        </p:nvSpPr>
        <p:spPr>
          <a:xfrm>
            <a:off x="3813811" y="3207003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28"/>
          <p:cNvSpPr/>
          <p:nvPr/>
        </p:nvSpPr>
        <p:spPr>
          <a:xfrm>
            <a:off x="3111523" y="2905421"/>
            <a:ext cx="25336" cy="24920"/>
          </a:xfrm>
          <a:custGeom>
            <a:rect b="b" l="l" r="r" t="t"/>
            <a:pathLst>
              <a:path extrusionOk="0" h="1257" w="1278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28"/>
          <p:cNvSpPr/>
          <p:nvPr/>
        </p:nvSpPr>
        <p:spPr>
          <a:xfrm>
            <a:off x="3506441" y="1950519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28"/>
          <p:cNvSpPr/>
          <p:nvPr/>
        </p:nvSpPr>
        <p:spPr>
          <a:xfrm>
            <a:off x="2676816" y="2310169"/>
            <a:ext cx="24900" cy="24900"/>
          </a:xfrm>
          <a:custGeom>
            <a:rect b="b" l="l" r="r" t="t"/>
            <a:pathLst>
              <a:path extrusionOk="0" h="1256" w="1256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28"/>
          <p:cNvSpPr/>
          <p:nvPr/>
        </p:nvSpPr>
        <p:spPr>
          <a:xfrm>
            <a:off x="4819741" y="2322619"/>
            <a:ext cx="24900" cy="24900"/>
          </a:xfrm>
          <a:custGeom>
            <a:rect b="b" l="l" r="r" t="t"/>
            <a:pathLst>
              <a:path extrusionOk="0" h="1256" w="1256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28"/>
          <p:cNvSpPr/>
          <p:nvPr/>
        </p:nvSpPr>
        <p:spPr>
          <a:xfrm>
            <a:off x="5718021" y="2486475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28"/>
          <p:cNvSpPr/>
          <p:nvPr/>
        </p:nvSpPr>
        <p:spPr>
          <a:xfrm>
            <a:off x="6074147" y="3592780"/>
            <a:ext cx="24900" cy="24900"/>
          </a:xfrm>
          <a:custGeom>
            <a:rect b="b" l="l" r="r" t="t"/>
            <a:pathLst>
              <a:path extrusionOk="0" h="1256" w="1256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28"/>
          <p:cNvSpPr/>
          <p:nvPr/>
        </p:nvSpPr>
        <p:spPr>
          <a:xfrm>
            <a:off x="5523060" y="3902650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28"/>
          <p:cNvSpPr/>
          <p:nvPr/>
        </p:nvSpPr>
        <p:spPr>
          <a:xfrm>
            <a:off x="5533230" y="2186975"/>
            <a:ext cx="225252" cy="224835"/>
          </a:xfrm>
          <a:custGeom>
            <a:rect b="b" l="l" r="r" t="t"/>
            <a:pathLst>
              <a:path extrusionOk="0" h="11341" w="11362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28"/>
          <p:cNvSpPr/>
          <p:nvPr/>
        </p:nvSpPr>
        <p:spPr>
          <a:xfrm>
            <a:off x="5533627" y="1961304"/>
            <a:ext cx="225271" cy="225271"/>
          </a:xfrm>
          <a:custGeom>
            <a:rect b="b" l="l" r="r" t="t"/>
            <a:pathLst>
              <a:path extrusionOk="0" h="11363" w="11363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28"/>
          <p:cNvSpPr/>
          <p:nvPr/>
        </p:nvSpPr>
        <p:spPr>
          <a:xfrm>
            <a:off x="5758880" y="1961721"/>
            <a:ext cx="225668" cy="225688"/>
          </a:xfrm>
          <a:custGeom>
            <a:rect b="b" l="l" r="r" t="t"/>
            <a:pathLst>
              <a:path extrusionOk="0" h="11384" w="11383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28"/>
          <p:cNvSpPr/>
          <p:nvPr/>
        </p:nvSpPr>
        <p:spPr>
          <a:xfrm>
            <a:off x="5758880" y="2187391"/>
            <a:ext cx="224855" cy="225252"/>
          </a:xfrm>
          <a:custGeom>
            <a:rect b="b" l="l" r="r" t="t"/>
            <a:pathLst>
              <a:path extrusionOk="0" h="11362" w="11342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28"/>
          <p:cNvSpPr/>
          <p:nvPr/>
        </p:nvSpPr>
        <p:spPr>
          <a:xfrm>
            <a:off x="3533820" y="1402550"/>
            <a:ext cx="560017" cy="155587"/>
          </a:xfrm>
          <a:custGeom>
            <a:rect b="b" l="l" r="r" t="t"/>
            <a:pathLst>
              <a:path extrusionOk="0" fill="none" h="7848" w="28248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28"/>
          <p:cNvSpPr/>
          <p:nvPr/>
        </p:nvSpPr>
        <p:spPr>
          <a:xfrm>
            <a:off x="4065023" y="1536897"/>
            <a:ext cx="53072" cy="53151"/>
          </a:xfrm>
          <a:custGeom>
            <a:rect b="b" l="l" r="r" t="t"/>
            <a:pathLst>
              <a:path extrusionOk="0" h="2681" w="2677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28"/>
          <p:cNvSpPr/>
          <p:nvPr/>
        </p:nvSpPr>
        <p:spPr>
          <a:xfrm>
            <a:off x="5188093" y="1744357"/>
            <a:ext cx="560017" cy="155587"/>
          </a:xfrm>
          <a:custGeom>
            <a:rect b="b" l="l" r="r" t="t"/>
            <a:pathLst>
              <a:path extrusionOk="0" fill="none" h="7848" w="28248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28"/>
          <p:cNvSpPr/>
          <p:nvPr/>
        </p:nvSpPr>
        <p:spPr>
          <a:xfrm>
            <a:off x="5168701" y="1888170"/>
            <a:ext cx="53428" cy="53250"/>
          </a:xfrm>
          <a:custGeom>
            <a:rect b="b" l="l" r="r" t="t"/>
            <a:pathLst>
              <a:path extrusionOk="0" h="2686" w="2695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28"/>
          <p:cNvSpPr/>
          <p:nvPr/>
        </p:nvSpPr>
        <p:spPr>
          <a:xfrm>
            <a:off x="3388620" y="1625723"/>
            <a:ext cx="260520" cy="260520"/>
          </a:xfrm>
          <a:custGeom>
            <a:rect b="b" l="l" r="r" t="t"/>
            <a:pathLst>
              <a:path extrusionOk="0" h="13141" w="13141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28"/>
          <p:cNvSpPr/>
          <p:nvPr/>
        </p:nvSpPr>
        <p:spPr>
          <a:xfrm>
            <a:off x="3397343" y="1648125"/>
            <a:ext cx="243094" cy="215775"/>
          </a:xfrm>
          <a:custGeom>
            <a:rect b="b" l="l" r="r" t="t"/>
            <a:pathLst>
              <a:path extrusionOk="0" h="10884" w="12262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28"/>
          <p:cNvSpPr/>
          <p:nvPr/>
        </p:nvSpPr>
        <p:spPr>
          <a:xfrm>
            <a:off x="3518871" y="1670111"/>
            <a:ext cx="46490" cy="113260"/>
          </a:xfrm>
          <a:custGeom>
            <a:rect b="b" l="l" r="r" t="t"/>
            <a:pathLst>
              <a:path extrusionOk="0" fill="none" h="5713" w="2345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cap="rnd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28"/>
          <p:cNvSpPr/>
          <p:nvPr/>
        </p:nvSpPr>
        <p:spPr>
          <a:xfrm>
            <a:off x="4503232" y="1735237"/>
            <a:ext cx="233975" cy="174242"/>
          </a:xfrm>
          <a:custGeom>
            <a:rect b="b" l="l" r="r" t="t"/>
            <a:pathLst>
              <a:path extrusionOk="0" h="8789" w="11802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28"/>
          <p:cNvSpPr/>
          <p:nvPr/>
        </p:nvSpPr>
        <p:spPr>
          <a:xfrm>
            <a:off x="4090908" y="3286641"/>
            <a:ext cx="233558" cy="174242"/>
          </a:xfrm>
          <a:custGeom>
            <a:rect b="b" l="l" r="r" t="t"/>
            <a:pathLst>
              <a:path extrusionOk="0" h="8789" w="11781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28"/>
          <p:cNvSpPr/>
          <p:nvPr/>
        </p:nvSpPr>
        <p:spPr>
          <a:xfrm>
            <a:off x="3659095" y="2851081"/>
            <a:ext cx="334349" cy="290397"/>
          </a:xfrm>
          <a:custGeom>
            <a:rect b="b" l="l" r="r" t="t"/>
            <a:pathLst>
              <a:path extrusionOk="0" h="14648" w="16865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28"/>
          <p:cNvSpPr/>
          <p:nvPr/>
        </p:nvSpPr>
        <p:spPr>
          <a:xfrm>
            <a:off x="5968770" y="3373753"/>
            <a:ext cx="229415" cy="151840"/>
          </a:xfrm>
          <a:custGeom>
            <a:rect b="b" l="l" r="r" t="t"/>
            <a:pathLst>
              <a:path extrusionOk="0" h="7659" w="11572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28"/>
          <p:cNvSpPr/>
          <p:nvPr/>
        </p:nvSpPr>
        <p:spPr>
          <a:xfrm>
            <a:off x="5968770" y="3373753"/>
            <a:ext cx="229831" cy="122816"/>
          </a:xfrm>
          <a:custGeom>
            <a:rect b="b" l="l" r="r" t="t"/>
            <a:pathLst>
              <a:path extrusionOk="0" h="6195" w="11593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28"/>
          <p:cNvSpPr/>
          <p:nvPr/>
        </p:nvSpPr>
        <p:spPr>
          <a:xfrm>
            <a:off x="2564388" y="2131385"/>
            <a:ext cx="274219" cy="111179"/>
          </a:xfrm>
          <a:custGeom>
            <a:rect b="b" l="l" r="r" t="t"/>
            <a:pathLst>
              <a:path extrusionOk="0" h="5608" w="13832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8"/>
          <p:cNvSpPr/>
          <p:nvPr/>
        </p:nvSpPr>
        <p:spPr>
          <a:xfrm>
            <a:off x="2564388" y="2106504"/>
            <a:ext cx="191668" cy="136059"/>
          </a:xfrm>
          <a:custGeom>
            <a:rect b="b" l="l" r="r" t="t"/>
            <a:pathLst>
              <a:path extrusionOk="0" h="6863" w="9668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8"/>
          <p:cNvSpPr/>
          <p:nvPr/>
        </p:nvSpPr>
        <p:spPr>
          <a:xfrm>
            <a:off x="5990143" y="2710870"/>
            <a:ext cx="192897" cy="218313"/>
          </a:xfrm>
          <a:custGeom>
            <a:rect b="b" l="l" r="r" t="t"/>
            <a:pathLst>
              <a:path extrusionOk="0" h="11012" w="973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28"/>
          <p:cNvSpPr/>
          <p:nvPr/>
        </p:nvSpPr>
        <p:spPr>
          <a:xfrm>
            <a:off x="4602378" y="2749456"/>
            <a:ext cx="101643" cy="101643"/>
          </a:xfrm>
          <a:custGeom>
            <a:rect b="b" l="l" r="r" t="t"/>
            <a:pathLst>
              <a:path extrusionOk="0" h="5127" w="5127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28"/>
          <p:cNvSpPr/>
          <p:nvPr/>
        </p:nvSpPr>
        <p:spPr>
          <a:xfrm>
            <a:off x="4581224" y="2861865"/>
            <a:ext cx="143533" cy="143969"/>
          </a:xfrm>
          <a:custGeom>
            <a:rect b="b" l="l" r="r" t="t"/>
            <a:pathLst>
              <a:path extrusionOk="0" h="7262" w="724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8"/>
          <p:cNvSpPr/>
          <p:nvPr/>
        </p:nvSpPr>
        <p:spPr>
          <a:xfrm>
            <a:off x="4527716" y="2249186"/>
            <a:ext cx="8307" cy="12470"/>
          </a:xfrm>
          <a:custGeom>
            <a:rect b="b" l="l" r="r" t="t"/>
            <a:pathLst>
              <a:path extrusionOk="0" h="629" w="419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28"/>
          <p:cNvSpPr/>
          <p:nvPr/>
        </p:nvSpPr>
        <p:spPr>
          <a:xfrm>
            <a:off x="4529778" y="2228866"/>
            <a:ext cx="7910" cy="12054"/>
          </a:xfrm>
          <a:custGeom>
            <a:rect b="b" l="l" r="r" t="t"/>
            <a:pathLst>
              <a:path extrusionOk="0" h="608" w="399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28"/>
          <p:cNvSpPr/>
          <p:nvPr/>
        </p:nvSpPr>
        <p:spPr>
          <a:xfrm>
            <a:off x="4531443" y="2208545"/>
            <a:ext cx="7494" cy="11637"/>
          </a:xfrm>
          <a:custGeom>
            <a:rect b="b" l="l" r="r" t="t"/>
            <a:pathLst>
              <a:path extrusionOk="0" h="587" w="378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28"/>
          <p:cNvSpPr/>
          <p:nvPr/>
        </p:nvSpPr>
        <p:spPr>
          <a:xfrm>
            <a:off x="4515266" y="2310010"/>
            <a:ext cx="9972" cy="12629"/>
          </a:xfrm>
          <a:custGeom>
            <a:rect b="b" l="l" r="r" t="t"/>
            <a:pathLst>
              <a:path extrusionOk="0" h="637" w="503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28"/>
          <p:cNvSpPr/>
          <p:nvPr/>
        </p:nvSpPr>
        <p:spPr>
          <a:xfrm>
            <a:off x="4520658" y="2289432"/>
            <a:ext cx="9139" cy="13283"/>
          </a:xfrm>
          <a:custGeom>
            <a:rect b="b" l="l" r="r" t="t"/>
            <a:pathLst>
              <a:path extrusionOk="0" h="670" w="461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28"/>
          <p:cNvSpPr/>
          <p:nvPr/>
        </p:nvSpPr>
        <p:spPr>
          <a:xfrm>
            <a:off x="4524802" y="2269527"/>
            <a:ext cx="8743" cy="12450"/>
          </a:xfrm>
          <a:custGeom>
            <a:rect b="b" l="l" r="r" t="t"/>
            <a:pathLst>
              <a:path extrusionOk="0" h="628" w="441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28"/>
          <p:cNvSpPr/>
          <p:nvPr/>
        </p:nvSpPr>
        <p:spPr>
          <a:xfrm>
            <a:off x="4494529" y="2367821"/>
            <a:ext cx="11221" cy="12886"/>
          </a:xfrm>
          <a:custGeom>
            <a:rect b="b" l="l" r="r" t="t"/>
            <a:pathLst>
              <a:path extrusionOk="0" h="650" w="566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8"/>
          <p:cNvSpPr/>
          <p:nvPr/>
        </p:nvSpPr>
        <p:spPr>
          <a:xfrm>
            <a:off x="4502399" y="2348749"/>
            <a:ext cx="10388" cy="12886"/>
          </a:xfrm>
          <a:custGeom>
            <a:rect b="b" l="l" r="r" t="t"/>
            <a:pathLst>
              <a:path extrusionOk="0" h="650" w="524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8"/>
          <p:cNvSpPr/>
          <p:nvPr/>
        </p:nvSpPr>
        <p:spPr>
          <a:xfrm>
            <a:off x="4509041" y="2328428"/>
            <a:ext cx="10388" cy="13699"/>
          </a:xfrm>
          <a:custGeom>
            <a:rect b="b" l="l" r="r" t="t"/>
            <a:pathLst>
              <a:path extrusionOk="0" h="691" w="524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28"/>
          <p:cNvSpPr/>
          <p:nvPr/>
        </p:nvSpPr>
        <p:spPr>
          <a:xfrm>
            <a:off x="4465485" y="2422162"/>
            <a:ext cx="12054" cy="13719"/>
          </a:xfrm>
          <a:custGeom>
            <a:rect b="b" l="l" r="r" t="t"/>
            <a:pathLst>
              <a:path extrusionOk="0" h="692" w="608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8"/>
          <p:cNvSpPr/>
          <p:nvPr/>
        </p:nvSpPr>
        <p:spPr>
          <a:xfrm>
            <a:off x="4476686" y="2405112"/>
            <a:ext cx="11637" cy="13759"/>
          </a:xfrm>
          <a:custGeom>
            <a:rect b="b" l="l" r="r" t="t"/>
            <a:pathLst>
              <a:path extrusionOk="0" h="694" w="587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28"/>
          <p:cNvSpPr/>
          <p:nvPr/>
        </p:nvSpPr>
        <p:spPr>
          <a:xfrm>
            <a:off x="4485806" y="2386496"/>
            <a:ext cx="11637" cy="13699"/>
          </a:xfrm>
          <a:custGeom>
            <a:rect b="b" l="l" r="r" t="t"/>
            <a:pathLst>
              <a:path extrusionOk="0" h="691" w="587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8"/>
          <p:cNvSpPr/>
          <p:nvPr/>
        </p:nvSpPr>
        <p:spPr>
          <a:xfrm>
            <a:off x="4429819" y="2473192"/>
            <a:ext cx="12450" cy="12886"/>
          </a:xfrm>
          <a:custGeom>
            <a:rect b="b" l="l" r="r" t="t"/>
            <a:pathLst>
              <a:path extrusionOk="0" h="650" w="628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28"/>
          <p:cNvSpPr/>
          <p:nvPr/>
        </p:nvSpPr>
        <p:spPr>
          <a:xfrm>
            <a:off x="4442250" y="2456598"/>
            <a:ext cx="12886" cy="13303"/>
          </a:xfrm>
          <a:custGeom>
            <a:rect b="b" l="l" r="r" t="t"/>
            <a:pathLst>
              <a:path extrusionOk="0" h="671" w="65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28"/>
          <p:cNvSpPr/>
          <p:nvPr/>
        </p:nvSpPr>
        <p:spPr>
          <a:xfrm>
            <a:off x="4454700" y="2440381"/>
            <a:ext cx="12054" cy="12926"/>
          </a:xfrm>
          <a:custGeom>
            <a:rect b="b" l="l" r="r" t="t"/>
            <a:pathLst>
              <a:path extrusionOk="0" h="652" w="608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28"/>
          <p:cNvSpPr/>
          <p:nvPr/>
        </p:nvSpPr>
        <p:spPr>
          <a:xfrm>
            <a:off x="4386680" y="2517580"/>
            <a:ext cx="13283" cy="13283"/>
          </a:xfrm>
          <a:custGeom>
            <a:rect b="b" l="l" r="r" t="t"/>
            <a:pathLst>
              <a:path extrusionOk="0" h="670" w="67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28"/>
          <p:cNvSpPr/>
          <p:nvPr/>
        </p:nvSpPr>
        <p:spPr>
          <a:xfrm>
            <a:off x="4402024" y="2504258"/>
            <a:ext cx="12866" cy="12926"/>
          </a:xfrm>
          <a:custGeom>
            <a:rect b="b" l="l" r="r" t="t"/>
            <a:pathLst>
              <a:path extrusionOk="0" h="652" w="649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28"/>
          <p:cNvSpPr/>
          <p:nvPr/>
        </p:nvSpPr>
        <p:spPr>
          <a:xfrm>
            <a:off x="4415704" y="2488537"/>
            <a:ext cx="13303" cy="13303"/>
          </a:xfrm>
          <a:custGeom>
            <a:rect b="b" l="l" r="r" t="t"/>
            <a:pathLst>
              <a:path extrusionOk="0" h="671" w="671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28"/>
          <p:cNvSpPr/>
          <p:nvPr/>
        </p:nvSpPr>
        <p:spPr>
          <a:xfrm>
            <a:off x="4338148" y="2556577"/>
            <a:ext cx="12866" cy="12034"/>
          </a:xfrm>
          <a:custGeom>
            <a:rect b="b" l="l" r="r" t="t"/>
            <a:pathLst>
              <a:path extrusionOk="0" h="607" w="649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28"/>
          <p:cNvSpPr/>
          <p:nvPr/>
        </p:nvSpPr>
        <p:spPr>
          <a:xfrm>
            <a:off x="4354741" y="2543710"/>
            <a:ext cx="13283" cy="12886"/>
          </a:xfrm>
          <a:custGeom>
            <a:rect b="b" l="l" r="r" t="t"/>
            <a:pathLst>
              <a:path extrusionOk="0" h="650" w="67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28"/>
          <p:cNvSpPr/>
          <p:nvPr/>
        </p:nvSpPr>
        <p:spPr>
          <a:xfrm>
            <a:off x="4370919" y="2531676"/>
            <a:ext cx="12866" cy="12470"/>
          </a:xfrm>
          <a:custGeom>
            <a:rect b="b" l="l" r="r" t="t"/>
            <a:pathLst>
              <a:path extrusionOk="0" h="629" w="649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28"/>
          <p:cNvSpPr/>
          <p:nvPr/>
        </p:nvSpPr>
        <p:spPr>
          <a:xfrm>
            <a:off x="4284620" y="2587682"/>
            <a:ext cx="13719" cy="11637"/>
          </a:xfrm>
          <a:custGeom>
            <a:rect b="b" l="l" r="r" t="t"/>
            <a:pathLst>
              <a:path extrusionOk="0" h="587" w="692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28"/>
          <p:cNvSpPr/>
          <p:nvPr/>
        </p:nvSpPr>
        <p:spPr>
          <a:xfrm>
            <a:off x="4302879" y="2577730"/>
            <a:ext cx="13303" cy="12054"/>
          </a:xfrm>
          <a:custGeom>
            <a:rect b="b" l="l" r="r" t="t"/>
            <a:pathLst>
              <a:path extrusionOk="0" h="608" w="671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28"/>
          <p:cNvSpPr/>
          <p:nvPr/>
        </p:nvSpPr>
        <p:spPr>
          <a:xfrm>
            <a:off x="4321138" y="2567362"/>
            <a:ext cx="13283" cy="12034"/>
          </a:xfrm>
          <a:custGeom>
            <a:rect b="b" l="l" r="r" t="t"/>
            <a:pathLst>
              <a:path extrusionOk="0" h="607" w="67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28"/>
          <p:cNvSpPr/>
          <p:nvPr/>
        </p:nvSpPr>
        <p:spPr>
          <a:xfrm>
            <a:off x="4227801" y="2610918"/>
            <a:ext cx="13283" cy="10388"/>
          </a:xfrm>
          <a:custGeom>
            <a:rect b="b" l="l" r="r" t="t"/>
            <a:pathLst>
              <a:path extrusionOk="0" h="524" w="67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28"/>
          <p:cNvSpPr/>
          <p:nvPr/>
        </p:nvSpPr>
        <p:spPr>
          <a:xfrm>
            <a:off x="4246872" y="2604613"/>
            <a:ext cx="12886" cy="10468"/>
          </a:xfrm>
          <a:custGeom>
            <a:rect b="b" l="l" r="r" t="t"/>
            <a:pathLst>
              <a:path extrusionOk="0" h="528" w="65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28"/>
          <p:cNvSpPr/>
          <p:nvPr/>
        </p:nvSpPr>
        <p:spPr>
          <a:xfrm>
            <a:off x="4265964" y="2596386"/>
            <a:ext cx="12886" cy="11221"/>
          </a:xfrm>
          <a:custGeom>
            <a:rect b="b" l="l" r="r" t="t"/>
            <a:pathLst>
              <a:path extrusionOk="0" h="566" w="65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28"/>
          <p:cNvSpPr/>
          <p:nvPr/>
        </p:nvSpPr>
        <p:spPr>
          <a:xfrm>
            <a:off x="4167651" y="2626679"/>
            <a:ext cx="12470" cy="8723"/>
          </a:xfrm>
          <a:custGeom>
            <a:rect b="b" l="l" r="r" t="t"/>
            <a:pathLst>
              <a:path extrusionOk="0" h="440" w="629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28"/>
          <p:cNvSpPr/>
          <p:nvPr/>
        </p:nvSpPr>
        <p:spPr>
          <a:xfrm>
            <a:off x="4187555" y="2621703"/>
            <a:ext cx="13303" cy="9556"/>
          </a:xfrm>
          <a:custGeom>
            <a:rect b="b" l="l" r="r" t="t"/>
            <a:pathLst>
              <a:path extrusionOk="0" h="482" w="671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28"/>
          <p:cNvSpPr/>
          <p:nvPr/>
        </p:nvSpPr>
        <p:spPr>
          <a:xfrm>
            <a:off x="4207896" y="2617143"/>
            <a:ext cx="12450" cy="9972"/>
          </a:xfrm>
          <a:custGeom>
            <a:rect b="b" l="l" r="r" t="t"/>
            <a:pathLst>
              <a:path extrusionOk="0" h="503" w="628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28"/>
          <p:cNvSpPr/>
          <p:nvPr/>
        </p:nvSpPr>
        <p:spPr>
          <a:xfrm>
            <a:off x="4106252" y="2633320"/>
            <a:ext cx="12054" cy="6641"/>
          </a:xfrm>
          <a:custGeom>
            <a:rect b="b" l="l" r="r" t="t"/>
            <a:pathLst>
              <a:path extrusionOk="0" h="335" w="608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28"/>
          <p:cNvSpPr/>
          <p:nvPr/>
        </p:nvSpPr>
        <p:spPr>
          <a:xfrm>
            <a:off x="4126989" y="2631655"/>
            <a:ext cx="12054" cy="7890"/>
          </a:xfrm>
          <a:custGeom>
            <a:rect b="b" l="l" r="r" t="t"/>
            <a:pathLst>
              <a:path extrusionOk="0" h="398" w="608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28"/>
          <p:cNvSpPr/>
          <p:nvPr/>
        </p:nvSpPr>
        <p:spPr>
          <a:xfrm>
            <a:off x="4147330" y="2629573"/>
            <a:ext cx="12450" cy="8326"/>
          </a:xfrm>
          <a:custGeom>
            <a:rect b="b" l="l" r="r" t="t"/>
            <a:pathLst>
              <a:path extrusionOk="0" h="420" w="628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28"/>
          <p:cNvSpPr/>
          <p:nvPr/>
        </p:nvSpPr>
        <p:spPr>
          <a:xfrm>
            <a:off x="4044457" y="2629573"/>
            <a:ext cx="12034" cy="8326"/>
          </a:xfrm>
          <a:custGeom>
            <a:rect b="b" l="l" r="r" t="t"/>
            <a:pathLst>
              <a:path extrusionOk="0" h="420" w="607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28"/>
          <p:cNvSpPr/>
          <p:nvPr/>
        </p:nvSpPr>
        <p:spPr>
          <a:xfrm>
            <a:off x="4064778" y="2631655"/>
            <a:ext cx="12470" cy="7890"/>
          </a:xfrm>
          <a:custGeom>
            <a:rect b="b" l="l" r="r" t="t"/>
            <a:pathLst>
              <a:path extrusionOk="0" h="398" w="629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28"/>
          <p:cNvSpPr/>
          <p:nvPr/>
        </p:nvSpPr>
        <p:spPr>
          <a:xfrm>
            <a:off x="4085515" y="2632904"/>
            <a:ext cx="12054" cy="7058"/>
          </a:xfrm>
          <a:custGeom>
            <a:rect b="b" l="l" r="r" t="t"/>
            <a:pathLst>
              <a:path extrusionOk="0" h="356" w="608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28"/>
          <p:cNvSpPr/>
          <p:nvPr/>
        </p:nvSpPr>
        <p:spPr>
          <a:xfrm>
            <a:off x="3983059" y="2617143"/>
            <a:ext cx="12470" cy="9972"/>
          </a:xfrm>
          <a:custGeom>
            <a:rect b="b" l="l" r="r" t="t"/>
            <a:pathLst>
              <a:path extrusionOk="0" h="503" w="629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28"/>
          <p:cNvSpPr/>
          <p:nvPr/>
        </p:nvSpPr>
        <p:spPr>
          <a:xfrm>
            <a:off x="4003379" y="2622535"/>
            <a:ext cx="13303" cy="9139"/>
          </a:xfrm>
          <a:custGeom>
            <a:rect b="b" l="l" r="r" t="t"/>
            <a:pathLst>
              <a:path extrusionOk="0" h="461" w="671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28"/>
          <p:cNvSpPr/>
          <p:nvPr/>
        </p:nvSpPr>
        <p:spPr>
          <a:xfrm>
            <a:off x="4023720" y="2626679"/>
            <a:ext cx="12450" cy="8723"/>
          </a:xfrm>
          <a:custGeom>
            <a:rect b="b" l="l" r="r" t="t"/>
            <a:pathLst>
              <a:path extrusionOk="0" h="440" w="628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28"/>
          <p:cNvSpPr/>
          <p:nvPr/>
        </p:nvSpPr>
        <p:spPr>
          <a:xfrm>
            <a:off x="3924574" y="2595969"/>
            <a:ext cx="13283" cy="10805"/>
          </a:xfrm>
          <a:custGeom>
            <a:rect b="b" l="l" r="r" t="t"/>
            <a:pathLst>
              <a:path extrusionOk="0" h="545" w="67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28"/>
          <p:cNvSpPr/>
          <p:nvPr/>
        </p:nvSpPr>
        <p:spPr>
          <a:xfrm>
            <a:off x="3944062" y="2604276"/>
            <a:ext cx="12886" cy="10388"/>
          </a:xfrm>
          <a:custGeom>
            <a:rect b="b" l="l" r="r" t="t"/>
            <a:pathLst>
              <a:path extrusionOk="0" h="524" w="65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28"/>
          <p:cNvSpPr/>
          <p:nvPr/>
        </p:nvSpPr>
        <p:spPr>
          <a:xfrm>
            <a:off x="3963570" y="2610918"/>
            <a:ext cx="13699" cy="10388"/>
          </a:xfrm>
          <a:custGeom>
            <a:rect b="b" l="l" r="r" t="t"/>
            <a:pathLst>
              <a:path extrusionOk="0" h="524" w="691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28"/>
          <p:cNvSpPr/>
          <p:nvPr/>
        </p:nvSpPr>
        <p:spPr>
          <a:xfrm>
            <a:off x="3869817" y="2567362"/>
            <a:ext cx="13283" cy="12034"/>
          </a:xfrm>
          <a:custGeom>
            <a:rect b="b" l="l" r="r" t="t"/>
            <a:pathLst>
              <a:path extrusionOk="0" h="607" w="67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28"/>
          <p:cNvSpPr/>
          <p:nvPr/>
        </p:nvSpPr>
        <p:spPr>
          <a:xfrm>
            <a:off x="3887660" y="2578563"/>
            <a:ext cx="13283" cy="11617"/>
          </a:xfrm>
          <a:custGeom>
            <a:rect b="b" l="l" r="r" t="t"/>
            <a:pathLst>
              <a:path extrusionOk="0" h="586" w="67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28"/>
          <p:cNvSpPr/>
          <p:nvPr/>
        </p:nvSpPr>
        <p:spPr>
          <a:xfrm>
            <a:off x="3905899" y="2587682"/>
            <a:ext cx="13719" cy="11637"/>
          </a:xfrm>
          <a:custGeom>
            <a:rect b="b" l="l" r="r" t="t"/>
            <a:pathLst>
              <a:path extrusionOk="0" h="587" w="692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28"/>
          <p:cNvSpPr/>
          <p:nvPr/>
        </p:nvSpPr>
        <p:spPr>
          <a:xfrm>
            <a:off x="3819620" y="2531260"/>
            <a:ext cx="12886" cy="12470"/>
          </a:xfrm>
          <a:custGeom>
            <a:rect b="b" l="l" r="r" t="t"/>
            <a:pathLst>
              <a:path extrusionOk="0" h="629" w="65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28"/>
          <p:cNvSpPr/>
          <p:nvPr/>
        </p:nvSpPr>
        <p:spPr>
          <a:xfrm>
            <a:off x="3835797" y="2544126"/>
            <a:ext cx="13303" cy="12886"/>
          </a:xfrm>
          <a:custGeom>
            <a:rect b="b" l="l" r="r" t="t"/>
            <a:pathLst>
              <a:path extrusionOk="0" h="650" w="671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28"/>
          <p:cNvSpPr/>
          <p:nvPr/>
        </p:nvSpPr>
        <p:spPr>
          <a:xfrm>
            <a:off x="3851974" y="2556160"/>
            <a:ext cx="13303" cy="12054"/>
          </a:xfrm>
          <a:custGeom>
            <a:rect b="b" l="l" r="r" t="t"/>
            <a:pathLst>
              <a:path extrusionOk="0" h="608" w="671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28"/>
          <p:cNvSpPr/>
          <p:nvPr/>
        </p:nvSpPr>
        <p:spPr>
          <a:xfrm>
            <a:off x="3774815" y="2488537"/>
            <a:ext cx="13303" cy="13303"/>
          </a:xfrm>
          <a:custGeom>
            <a:rect b="b" l="l" r="r" t="t"/>
            <a:pathLst>
              <a:path extrusionOk="0" h="671" w="671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28"/>
          <p:cNvSpPr/>
          <p:nvPr/>
        </p:nvSpPr>
        <p:spPr>
          <a:xfrm>
            <a:off x="3788930" y="2503881"/>
            <a:ext cx="12866" cy="12886"/>
          </a:xfrm>
          <a:custGeom>
            <a:rect b="b" l="l" r="r" t="t"/>
            <a:pathLst>
              <a:path extrusionOk="0" h="650" w="649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28"/>
          <p:cNvSpPr/>
          <p:nvPr/>
        </p:nvSpPr>
        <p:spPr>
          <a:xfrm>
            <a:off x="3803859" y="2517580"/>
            <a:ext cx="13303" cy="13283"/>
          </a:xfrm>
          <a:custGeom>
            <a:rect b="b" l="l" r="r" t="t"/>
            <a:pathLst>
              <a:path extrusionOk="0" h="670" w="671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28"/>
          <p:cNvSpPr/>
          <p:nvPr/>
        </p:nvSpPr>
        <p:spPr>
          <a:xfrm>
            <a:off x="3737068" y="2440004"/>
            <a:ext cx="12173" cy="12886"/>
          </a:xfrm>
          <a:custGeom>
            <a:rect b="b" l="l" r="r" t="t"/>
            <a:pathLst>
              <a:path extrusionOk="0" h="650" w="614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28"/>
          <p:cNvSpPr/>
          <p:nvPr/>
        </p:nvSpPr>
        <p:spPr>
          <a:xfrm>
            <a:off x="3749101" y="2456598"/>
            <a:ext cx="12886" cy="13303"/>
          </a:xfrm>
          <a:custGeom>
            <a:rect b="b" l="l" r="r" t="t"/>
            <a:pathLst>
              <a:path extrusionOk="0" h="671" w="65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28"/>
          <p:cNvSpPr/>
          <p:nvPr/>
        </p:nvSpPr>
        <p:spPr>
          <a:xfrm>
            <a:off x="3761968" y="2472775"/>
            <a:ext cx="12450" cy="12886"/>
          </a:xfrm>
          <a:custGeom>
            <a:rect b="b" l="l" r="r" t="t"/>
            <a:pathLst>
              <a:path extrusionOk="0" h="650" w="628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28"/>
          <p:cNvSpPr/>
          <p:nvPr/>
        </p:nvSpPr>
        <p:spPr>
          <a:xfrm>
            <a:off x="3706378" y="2386496"/>
            <a:ext cx="11637" cy="13699"/>
          </a:xfrm>
          <a:custGeom>
            <a:rect b="b" l="l" r="r" t="t"/>
            <a:pathLst>
              <a:path extrusionOk="0" h="691" w="587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28"/>
          <p:cNvSpPr/>
          <p:nvPr/>
        </p:nvSpPr>
        <p:spPr>
          <a:xfrm>
            <a:off x="3715914" y="2404755"/>
            <a:ext cx="12054" cy="13283"/>
          </a:xfrm>
          <a:custGeom>
            <a:rect b="b" l="l" r="r" t="t"/>
            <a:pathLst>
              <a:path extrusionOk="0" h="670" w="608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28"/>
          <p:cNvSpPr/>
          <p:nvPr/>
        </p:nvSpPr>
        <p:spPr>
          <a:xfrm>
            <a:off x="3726283" y="2422994"/>
            <a:ext cx="12054" cy="13303"/>
          </a:xfrm>
          <a:custGeom>
            <a:rect b="b" l="l" r="r" t="t"/>
            <a:pathLst>
              <a:path extrusionOk="0" h="671" w="608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28"/>
          <p:cNvSpPr/>
          <p:nvPr/>
        </p:nvSpPr>
        <p:spPr>
          <a:xfrm>
            <a:off x="3684392" y="2329657"/>
            <a:ext cx="10388" cy="13303"/>
          </a:xfrm>
          <a:custGeom>
            <a:rect b="b" l="l" r="r" t="t"/>
            <a:pathLst>
              <a:path extrusionOk="0" h="671" w="524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28"/>
          <p:cNvSpPr/>
          <p:nvPr/>
        </p:nvSpPr>
        <p:spPr>
          <a:xfrm>
            <a:off x="3690617" y="2348749"/>
            <a:ext cx="10805" cy="12886"/>
          </a:xfrm>
          <a:custGeom>
            <a:rect b="b" l="l" r="r" t="t"/>
            <a:pathLst>
              <a:path extrusionOk="0" h="650" w="545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28"/>
          <p:cNvSpPr/>
          <p:nvPr/>
        </p:nvSpPr>
        <p:spPr>
          <a:xfrm>
            <a:off x="3698488" y="2367821"/>
            <a:ext cx="11221" cy="12886"/>
          </a:xfrm>
          <a:custGeom>
            <a:rect b="b" l="l" r="r" t="t"/>
            <a:pathLst>
              <a:path extrusionOk="0" h="650" w="566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28"/>
          <p:cNvSpPr/>
          <p:nvPr/>
        </p:nvSpPr>
        <p:spPr>
          <a:xfrm>
            <a:off x="3670296" y="2269527"/>
            <a:ext cx="9139" cy="12450"/>
          </a:xfrm>
          <a:custGeom>
            <a:rect b="b" l="l" r="r" t="t"/>
            <a:pathLst>
              <a:path extrusionOk="0" h="628" w="461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28"/>
          <p:cNvSpPr/>
          <p:nvPr/>
        </p:nvSpPr>
        <p:spPr>
          <a:xfrm>
            <a:off x="3674440" y="2289432"/>
            <a:ext cx="9139" cy="13283"/>
          </a:xfrm>
          <a:custGeom>
            <a:rect b="b" l="l" r="r" t="t"/>
            <a:pathLst>
              <a:path extrusionOk="0" h="670" w="461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28"/>
          <p:cNvSpPr/>
          <p:nvPr/>
        </p:nvSpPr>
        <p:spPr>
          <a:xfrm>
            <a:off x="3678583" y="2309753"/>
            <a:ext cx="9972" cy="12470"/>
          </a:xfrm>
          <a:custGeom>
            <a:rect b="b" l="l" r="r" t="t"/>
            <a:pathLst>
              <a:path extrusionOk="0" h="629" w="503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28"/>
          <p:cNvSpPr/>
          <p:nvPr/>
        </p:nvSpPr>
        <p:spPr>
          <a:xfrm>
            <a:off x="3665717" y="2208128"/>
            <a:ext cx="7078" cy="12054"/>
          </a:xfrm>
          <a:custGeom>
            <a:rect b="b" l="l" r="r" t="t"/>
            <a:pathLst>
              <a:path extrusionOk="0" h="608" w="357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28"/>
          <p:cNvSpPr/>
          <p:nvPr/>
        </p:nvSpPr>
        <p:spPr>
          <a:xfrm>
            <a:off x="3666133" y="2228866"/>
            <a:ext cx="7910" cy="12054"/>
          </a:xfrm>
          <a:custGeom>
            <a:rect b="b" l="l" r="r" t="t"/>
            <a:pathLst>
              <a:path extrusionOk="0" h="608" w="399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28"/>
          <p:cNvSpPr/>
          <p:nvPr/>
        </p:nvSpPr>
        <p:spPr>
          <a:xfrm>
            <a:off x="3667798" y="2249186"/>
            <a:ext cx="8326" cy="12054"/>
          </a:xfrm>
          <a:custGeom>
            <a:rect b="b" l="l" r="r" t="t"/>
            <a:pathLst>
              <a:path extrusionOk="0" h="608" w="42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8"/>
          <p:cNvSpPr/>
          <p:nvPr/>
        </p:nvSpPr>
        <p:spPr>
          <a:xfrm>
            <a:off x="3667798" y="1770070"/>
            <a:ext cx="867800" cy="433930"/>
          </a:xfrm>
          <a:custGeom>
            <a:rect b="b" l="l" r="r" t="t"/>
            <a:pathLst>
              <a:path extrusionOk="0" fill="none" h="21888" w="43773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28"/>
          <p:cNvSpPr/>
          <p:nvPr/>
        </p:nvSpPr>
        <p:spPr>
          <a:xfrm>
            <a:off x="3647894" y="2192784"/>
            <a:ext cx="42743" cy="42326"/>
          </a:xfrm>
          <a:custGeom>
            <a:rect b="b" l="l" r="r" t="t"/>
            <a:pathLst>
              <a:path extrusionOk="0" h="2135" w="2156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28"/>
          <p:cNvSpPr/>
          <p:nvPr/>
        </p:nvSpPr>
        <p:spPr>
          <a:xfrm>
            <a:off x="4085099" y="2614645"/>
            <a:ext cx="42326" cy="42743"/>
          </a:xfrm>
          <a:custGeom>
            <a:rect b="b" l="l" r="r" t="t"/>
            <a:pathLst>
              <a:path extrusionOk="0" h="2156" w="2135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28"/>
          <p:cNvSpPr/>
          <p:nvPr/>
        </p:nvSpPr>
        <p:spPr>
          <a:xfrm>
            <a:off x="4512371" y="2192784"/>
            <a:ext cx="42326" cy="42326"/>
          </a:xfrm>
          <a:custGeom>
            <a:rect b="b" l="l" r="r" t="t"/>
            <a:pathLst>
              <a:path extrusionOk="0" h="2135" w="2135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28"/>
          <p:cNvSpPr/>
          <p:nvPr/>
        </p:nvSpPr>
        <p:spPr>
          <a:xfrm>
            <a:off x="3741231" y="1848895"/>
            <a:ext cx="730075" cy="730492"/>
          </a:xfrm>
          <a:custGeom>
            <a:rect b="b" l="l" r="r" t="t"/>
            <a:pathLst>
              <a:path extrusionOk="0" fill="none" h="36847" w="36826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cap="flat" cmpd="sng" w="28575">
            <a:solidFill>
              <a:srgbClr val="FFFFFF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28"/>
          <p:cNvSpPr/>
          <p:nvPr/>
        </p:nvSpPr>
        <p:spPr>
          <a:xfrm>
            <a:off x="4693638" y="2067648"/>
            <a:ext cx="273367" cy="271047"/>
          </a:xfrm>
          <a:custGeom>
            <a:rect b="b" l="l" r="r" t="t"/>
            <a:pathLst>
              <a:path extrusionOk="0" h="13672" w="13789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28"/>
          <p:cNvSpPr/>
          <p:nvPr/>
        </p:nvSpPr>
        <p:spPr>
          <a:xfrm>
            <a:off x="4706901" y="2079801"/>
            <a:ext cx="155170" cy="140123"/>
          </a:xfrm>
          <a:custGeom>
            <a:rect b="b" l="l" r="r" t="t"/>
            <a:pathLst>
              <a:path extrusionOk="0" h="7068" w="7827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28"/>
          <p:cNvSpPr/>
          <p:nvPr/>
        </p:nvSpPr>
        <p:spPr>
          <a:xfrm>
            <a:off x="2986268" y="2696781"/>
            <a:ext cx="283735" cy="176720"/>
          </a:xfrm>
          <a:custGeom>
            <a:rect b="b" l="l" r="r" t="t"/>
            <a:pathLst>
              <a:path extrusionOk="0" h="8914" w="14312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28"/>
          <p:cNvSpPr/>
          <p:nvPr/>
        </p:nvSpPr>
        <p:spPr>
          <a:xfrm>
            <a:off x="3010732" y="2720412"/>
            <a:ext cx="85049" cy="32394"/>
          </a:xfrm>
          <a:custGeom>
            <a:rect b="b" l="l" r="r" t="t"/>
            <a:pathLst>
              <a:path extrusionOk="0" h="1634" w="429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28"/>
          <p:cNvSpPr/>
          <p:nvPr/>
        </p:nvSpPr>
        <p:spPr>
          <a:xfrm>
            <a:off x="3010732" y="2769361"/>
            <a:ext cx="85049" cy="80093"/>
          </a:xfrm>
          <a:custGeom>
            <a:rect b="b" l="l" r="r" t="t"/>
            <a:pathLst>
              <a:path extrusionOk="0" h="4040" w="429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28"/>
          <p:cNvSpPr/>
          <p:nvPr/>
        </p:nvSpPr>
        <p:spPr>
          <a:xfrm>
            <a:off x="3116519" y="2724992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28"/>
          <p:cNvSpPr/>
          <p:nvPr/>
        </p:nvSpPr>
        <p:spPr>
          <a:xfrm>
            <a:off x="3116519" y="274239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28"/>
          <p:cNvSpPr/>
          <p:nvPr/>
        </p:nvSpPr>
        <p:spPr>
          <a:xfrm>
            <a:off x="3116519" y="275940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28"/>
          <p:cNvSpPr/>
          <p:nvPr/>
        </p:nvSpPr>
        <p:spPr>
          <a:xfrm>
            <a:off x="3116519" y="277641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8900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28"/>
          <p:cNvSpPr/>
          <p:nvPr/>
        </p:nvSpPr>
        <p:spPr>
          <a:xfrm>
            <a:off x="3116519" y="279342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28"/>
          <p:cNvSpPr/>
          <p:nvPr/>
        </p:nvSpPr>
        <p:spPr>
          <a:xfrm>
            <a:off x="3116519" y="281043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28"/>
          <p:cNvSpPr/>
          <p:nvPr/>
        </p:nvSpPr>
        <p:spPr>
          <a:xfrm>
            <a:off x="3116519" y="2827865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28"/>
          <p:cNvSpPr/>
          <p:nvPr/>
        </p:nvSpPr>
        <p:spPr>
          <a:xfrm>
            <a:off x="3116519" y="2844875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8900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28"/>
          <p:cNvSpPr/>
          <p:nvPr/>
        </p:nvSpPr>
        <p:spPr>
          <a:xfrm>
            <a:off x="3126888" y="2623764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28"/>
          <p:cNvSpPr/>
          <p:nvPr/>
        </p:nvSpPr>
        <p:spPr>
          <a:xfrm>
            <a:off x="3126888" y="2635798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28"/>
          <p:cNvSpPr/>
          <p:nvPr/>
        </p:nvSpPr>
        <p:spPr>
          <a:xfrm>
            <a:off x="3126888" y="2647416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28"/>
          <p:cNvSpPr/>
          <p:nvPr/>
        </p:nvSpPr>
        <p:spPr>
          <a:xfrm>
            <a:off x="3126888" y="2589348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28"/>
          <p:cNvSpPr/>
          <p:nvPr/>
        </p:nvSpPr>
        <p:spPr>
          <a:xfrm>
            <a:off x="3126888" y="2600549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28"/>
          <p:cNvSpPr/>
          <p:nvPr/>
        </p:nvSpPr>
        <p:spPr>
          <a:xfrm>
            <a:off x="3126888" y="2612147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28"/>
          <p:cNvSpPr/>
          <p:nvPr/>
        </p:nvSpPr>
        <p:spPr>
          <a:xfrm>
            <a:off x="3126888" y="2554079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28"/>
          <p:cNvSpPr/>
          <p:nvPr/>
        </p:nvSpPr>
        <p:spPr>
          <a:xfrm>
            <a:off x="3126888" y="2565280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28"/>
          <p:cNvSpPr/>
          <p:nvPr/>
        </p:nvSpPr>
        <p:spPr>
          <a:xfrm>
            <a:off x="3126888" y="2577314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28"/>
          <p:cNvSpPr/>
          <p:nvPr/>
        </p:nvSpPr>
        <p:spPr>
          <a:xfrm>
            <a:off x="3126888" y="2518829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28"/>
          <p:cNvSpPr/>
          <p:nvPr/>
        </p:nvSpPr>
        <p:spPr>
          <a:xfrm>
            <a:off x="3126888" y="2530427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28"/>
          <p:cNvSpPr/>
          <p:nvPr/>
        </p:nvSpPr>
        <p:spPr>
          <a:xfrm>
            <a:off x="3126888" y="2542045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28"/>
          <p:cNvSpPr/>
          <p:nvPr/>
        </p:nvSpPr>
        <p:spPr>
          <a:xfrm>
            <a:off x="3126888" y="2483560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28"/>
          <p:cNvSpPr/>
          <p:nvPr/>
        </p:nvSpPr>
        <p:spPr>
          <a:xfrm>
            <a:off x="3126888" y="2495594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28"/>
          <p:cNvSpPr/>
          <p:nvPr/>
        </p:nvSpPr>
        <p:spPr>
          <a:xfrm>
            <a:off x="3126888" y="2506796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28"/>
          <p:cNvSpPr/>
          <p:nvPr/>
        </p:nvSpPr>
        <p:spPr>
          <a:xfrm>
            <a:off x="3126888" y="2448727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28"/>
          <p:cNvSpPr/>
          <p:nvPr/>
        </p:nvSpPr>
        <p:spPr>
          <a:xfrm>
            <a:off x="3126888" y="2460325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28"/>
          <p:cNvSpPr/>
          <p:nvPr/>
        </p:nvSpPr>
        <p:spPr>
          <a:xfrm>
            <a:off x="3126888" y="2471943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28"/>
          <p:cNvSpPr/>
          <p:nvPr/>
        </p:nvSpPr>
        <p:spPr>
          <a:xfrm>
            <a:off x="3125639" y="2413458"/>
            <a:ext cx="4580" cy="6661"/>
          </a:xfrm>
          <a:custGeom>
            <a:rect b="b" l="l" r="r" t="t"/>
            <a:pathLst>
              <a:path extrusionOk="0" h="336" w="231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28"/>
          <p:cNvSpPr/>
          <p:nvPr/>
        </p:nvSpPr>
        <p:spPr>
          <a:xfrm>
            <a:off x="3126888" y="2425492"/>
            <a:ext cx="3331" cy="6245"/>
          </a:xfrm>
          <a:custGeom>
            <a:rect b="b" l="l" r="r" t="t"/>
            <a:pathLst>
              <a:path extrusionOk="0" h="315" w="168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28"/>
          <p:cNvSpPr/>
          <p:nvPr/>
        </p:nvSpPr>
        <p:spPr>
          <a:xfrm>
            <a:off x="3126888" y="2436694"/>
            <a:ext cx="4163" cy="7058"/>
          </a:xfrm>
          <a:custGeom>
            <a:rect b="b" l="l" r="r" t="t"/>
            <a:pathLst>
              <a:path extrusionOk="0" h="356" w="21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8"/>
          <p:cNvSpPr/>
          <p:nvPr/>
        </p:nvSpPr>
        <p:spPr>
          <a:xfrm>
            <a:off x="3122724" y="2378209"/>
            <a:ext cx="4599" cy="7474"/>
          </a:xfrm>
          <a:custGeom>
            <a:rect b="b" l="l" r="r" t="t"/>
            <a:pathLst>
              <a:path extrusionOk="0" h="377" w="232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28"/>
          <p:cNvSpPr/>
          <p:nvPr/>
        </p:nvSpPr>
        <p:spPr>
          <a:xfrm>
            <a:off x="3124390" y="2390223"/>
            <a:ext cx="4580" cy="6661"/>
          </a:xfrm>
          <a:custGeom>
            <a:rect b="b" l="l" r="r" t="t"/>
            <a:pathLst>
              <a:path extrusionOk="0" h="336" w="231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28"/>
          <p:cNvSpPr/>
          <p:nvPr/>
        </p:nvSpPr>
        <p:spPr>
          <a:xfrm>
            <a:off x="3125222" y="2401424"/>
            <a:ext cx="4163" cy="7078"/>
          </a:xfrm>
          <a:custGeom>
            <a:rect b="b" l="l" r="r" t="t"/>
            <a:pathLst>
              <a:path extrusionOk="0" h="357" w="21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8"/>
          <p:cNvSpPr/>
          <p:nvPr/>
        </p:nvSpPr>
        <p:spPr>
          <a:xfrm>
            <a:off x="3114437" y="2344189"/>
            <a:ext cx="5412" cy="7058"/>
          </a:xfrm>
          <a:custGeom>
            <a:rect b="b" l="l" r="r" t="t"/>
            <a:pathLst>
              <a:path extrusionOk="0" h="356" w="273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28"/>
          <p:cNvSpPr/>
          <p:nvPr/>
        </p:nvSpPr>
        <p:spPr>
          <a:xfrm>
            <a:off x="3117332" y="2355390"/>
            <a:ext cx="5412" cy="7474"/>
          </a:xfrm>
          <a:custGeom>
            <a:rect b="b" l="l" r="r" t="t"/>
            <a:pathLst>
              <a:path extrusionOk="0" h="377" w="273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28"/>
          <p:cNvSpPr/>
          <p:nvPr/>
        </p:nvSpPr>
        <p:spPr>
          <a:xfrm>
            <a:off x="3120663" y="2367008"/>
            <a:ext cx="4580" cy="6641"/>
          </a:xfrm>
          <a:custGeom>
            <a:rect b="b" l="l" r="r" t="t"/>
            <a:pathLst>
              <a:path extrusionOk="0" h="335" w="231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28"/>
          <p:cNvSpPr/>
          <p:nvPr/>
        </p:nvSpPr>
        <p:spPr>
          <a:xfrm>
            <a:off x="3102404" y="2311002"/>
            <a:ext cx="6245" cy="7078"/>
          </a:xfrm>
          <a:custGeom>
            <a:rect b="b" l="l" r="r" t="t"/>
            <a:pathLst>
              <a:path extrusionOk="0" h="357" w="315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28"/>
          <p:cNvSpPr/>
          <p:nvPr/>
        </p:nvSpPr>
        <p:spPr>
          <a:xfrm>
            <a:off x="3106547" y="2321786"/>
            <a:ext cx="6245" cy="7078"/>
          </a:xfrm>
          <a:custGeom>
            <a:rect b="b" l="l" r="r" t="t"/>
            <a:pathLst>
              <a:path extrusionOk="0" h="357" w="315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28"/>
          <p:cNvSpPr/>
          <p:nvPr/>
        </p:nvSpPr>
        <p:spPr>
          <a:xfrm>
            <a:off x="3110710" y="2332571"/>
            <a:ext cx="5829" cy="7494"/>
          </a:xfrm>
          <a:custGeom>
            <a:rect b="b" l="l" r="r" t="t"/>
            <a:pathLst>
              <a:path extrusionOk="0" h="378" w="294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28"/>
          <p:cNvSpPr/>
          <p:nvPr/>
        </p:nvSpPr>
        <p:spPr>
          <a:xfrm>
            <a:off x="3085810" y="2279896"/>
            <a:ext cx="6661" cy="7058"/>
          </a:xfrm>
          <a:custGeom>
            <a:rect b="b" l="l" r="r" t="t"/>
            <a:pathLst>
              <a:path extrusionOk="0" h="356" w="336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28"/>
          <p:cNvSpPr/>
          <p:nvPr/>
        </p:nvSpPr>
        <p:spPr>
          <a:xfrm>
            <a:off x="3091619" y="2290264"/>
            <a:ext cx="6661" cy="7058"/>
          </a:xfrm>
          <a:custGeom>
            <a:rect b="b" l="l" r="r" t="t"/>
            <a:pathLst>
              <a:path extrusionOk="0" h="356" w="336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28"/>
          <p:cNvSpPr/>
          <p:nvPr/>
        </p:nvSpPr>
        <p:spPr>
          <a:xfrm>
            <a:off x="3097427" y="2299800"/>
            <a:ext cx="6245" cy="7890"/>
          </a:xfrm>
          <a:custGeom>
            <a:rect b="b" l="l" r="r" t="t"/>
            <a:pathLst>
              <a:path extrusionOk="0" h="398" w="315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8"/>
          <p:cNvSpPr/>
          <p:nvPr/>
        </p:nvSpPr>
        <p:spPr>
          <a:xfrm>
            <a:off x="3065489" y="2250852"/>
            <a:ext cx="7494" cy="7078"/>
          </a:xfrm>
          <a:custGeom>
            <a:rect b="b" l="l" r="r" t="t"/>
            <a:pathLst>
              <a:path extrusionOk="0" h="357" w="378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8"/>
          <p:cNvSpPr/>
          <p:nvPr/>
        </p:nvSpPr>
        <p:spPr>
          <a:xfrm>
            <a:off x="3072963" y="2259971"/>
            <a:ext cx="6641" cy="7494"/>
          </a:xfrm>
          <a:custGeom>
            <a:rect b="b" l="l" r="r" t="t"/>
            <a:pathLst>
              <a:path extrusionOk="0" h="378" w="335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8"/>
          <p:cNvSpPr/>
          <p:nvPr/>
        </p:nvSpPr>
        <p:spPr>
          <a:xfrm>
            <a:off x="3079585" y="2269527"/>
            <a:ext cx="6661" cy="7474"/>
          </a:xfrm>
          <a:custGeom>
            <a:rect b="b" l="l" r="r" t="t"/>
            <a:pathLst>
              <a:path extrusionOk="0" h="377" w="336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8"/>
          <p:cNvSpPr/>
          <p:nvPr/>
        </p:nvSpPr>
        <p:spPr>
          <a:xfrm>
            <a:off x="3042254" y="2224306"/>
            <a:ext cx="7494" cy="7078"/>
          </a:xfrm>
          <a:custGeom>
            <a:rect b="b" l="l" r="r" t="t"/>
            <a:pathLst>
              <a:path extrusionOk="0" h="357" w="378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8"/>
          <p:cNvSpPr/>
          <p:nvPr/>
        </p:nvSpPr>
        <p:spPr>
          <a:xfrm>
            <a:off x="3050561" y="2233009"/>
            <a:ext cx="7058" cy="7494"/>
          </a:xfrm>
          <a:custGeom>
            <a:rect b="b" l="l" r="r" t="t"/>
            <a:pathLst>
              <a:path extrusionOk="0" h="378" w="356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28"/>
          <p:cNvSpPr/>
          <p:nvPr/>
        </p:nvSpPr>
        <p:spPr>
          <a:xfrm>
            <a:off x="3058431" y="2241316"/>
            <a:ext cx="7078" cy="7890"/>
          </a:xfrm>
          <a:custGeom>
            <a:rect b="b" l="l" r="r" t="t"/>
            <a:pathLst>
              <a:path extrusionOk="0" h="398" w="357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28"/>
          <p:cNvSpPr/>
          <p:nvPr/>
        </p:nvSpPr>
        <p:spPr>
          <a:xfrm>
            <a:off x="3015708" y="2201487"/>
            <a:ext cx="7494" cy="7078"/>
          </a:xfrm>
          <a:custGeom>
            <a:rect b="b" l="l" r="r" t="t"/>
            <a:pathLst>
              <a:path extrusionOk="0" h="357" w="378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28"/>
          <p:cNvSpPr/>
          <p:nvPr/>
        </p:nvSpPr>
        <p:spPr>
          <a:xfrm>
            <a:off x="3024828" y="2208545"/>
            <a:ext cx="7494" cy="7474"/>
          </a:xfrm>
          <a:custGeom>
            <a:rect b="b" l="l" r="r" t="t"/>
            <a:pathLst>
              <a:path extrusionOk="0" h="377" w="378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28"/>
          <p:cNvSpPr/>
          <p:nvPr/>
        </p:nvSpPr>
        <p:spPr>
          <a:xfrm>
            <a:off x="3033551" y="2216415"/>
            <a:ext cx="7890" cy="7494"/>
          </a:xfrm>
          <a:custGeom>
            <a:rect b="b" l="l" r="r" t="t"/>
            <a:pathLst>
              <a:path extrusionOk="0" h="378" w="398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28"/>
          <p:cNvSpPr/>
          <p:nvPr/>
        </p:nvSpPr>
        <p:spPr>
          <a:xfrm>
            <a:off x="2986664" y="2182415"/>
            <a:ext cx="7494" cy="6641"/>
          </a:xfrm>
          <a:custGeom>
            <a:rect b="b" l="l" r="r" t="t"/>
            <a:pathLst>
              <a:path extrusionOk="0" h="335" w="378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28"/>
          <p:cNvSpPr/>
          <p:nvPr/>
        </p:nvSpPr>
        <p:spPr>
          <a:xfrm>
            <a:off x="2996636" y="2188620"/>
            <a:ext cx="7890" cy="6245"/>
          </a:xfrm>
          <a:custGeom>
            <a:rect b="b" l="l" r="r" t="t"/>
            <a:pathLst>
              <a:path extrusionOk="0" h="315" w="398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28"/>
          <p:cNvSpPr/>
          <p:nvPr/>
        </p:nvSpPr>
        <p:spPr>
          <a:xfrm>
            <a:off x="3006588" y="2194846"/>
            <a:ext cx="7058" cy="6661"/>
          </a:xfrm>
          <a:custGeom>
            <a:rect b="b" l="l" r="r" t="t"/>
            <a:pathLst>
              <a:path extrusionOk="0" h="336" w="356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28"/>
          <p:cNvSpPr/>
          <p:nvPr/>
        </p:nvSpPr>
        <p:spPr>
          <a:xfrm>
            <a:off x="2955142" y="2166634"/>
            <a:ext cx="7910" cy="6245"/>
          </a:xfrm>
          <a:custGeom>
            <a:rect b="b" l="l" r="r" t="t"/>
            <a:pathLst>
              <a:path extrusionOk="0" h="315" w="399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28"/>
          <p:cNvSpPr/>
          <p:nvPr/>
        </p:nvSpPr>
        <p:spPr>
          <a:xfrm>
            <a:off x="2965927" y="2171214"/>
            <a:ext cx="7494" cy="6225"/>
          </a:xfrm>
          <a:custGeom>
            <a:rect b="b" l="l" r="r" t="t"/>
            <a:pathLst>
              <a:path extrusionOk="0" h="314" w="378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28"/>
          <p:cNvSpPr/>
          <p:nvPr/>
        </p:nvSpPr>
        <p:spPr>
          <a:xfrm>
            <a:off x="2976296" y="2176606"/>
            <a:ext cx="7910" cy="6225"/>
          </a:xfrm>
          <a:custGeom>
            <a:rect b="b" l="l" r="r" t="t"/>
            <a:pathLst>
              <a:path extrusionOk="0" h="314" w="399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28"/>
          <p:cNvSpPr/>
          <p:nvPr/>
        </p:nvSpPr>
        <p:spPr>
          <a:xfrm>
            <a:off x="2921955" y="2155453"/>
            <a:ext cx="7494" cy="5412"/>
          </a:xfrm>
          <a:custGeom>
            <a:rect b="b" l="l" r="r" t="t"/>
            <a:pathLst>
              <a:path extrusionOk="0" h="273" w="378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28"/>
          <p:cNvSpPr/>
          <p:nvPr/>
        </p:nvSpPr>
        <p:spPr>
          <a:xfrm>
            <a:off x="2933572" y="2158347"/>
            <a:ext cx="7078" cy="6245"/>
          </a:xfrm>
          <a:custGeom>
            <a:rect b="b" l="l" r="r" t="t"/>
            <a:pathLst>
              <a:path extrusionOk="0" h="315" w="357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28"/>
          <p:cNvSpPr/>
          <p:nvPr/>
        </p:nvSpPr>
        <p:spPr>
          <a:xfrm>
            <a:off x="2944357" y="2162491"/>
            <a:ext cx="7078" cy="5829"/>
          </a:xfrm>
          <a:custGeom>
            <a:rect b="b" l="l" r="r" t="t"/>
            <a:pathLst>
              <a:path extrusionOk="0" h="294" w="357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28"/>
          <p:cNvSpPr/>
          <p:nvPr/>
        </p:nvSpPr>
        <p:spPr>
          <a:xfrm>
            <a:off x="2887954" y="2148395"/>
            <a:ext cx="7058" cy="4996"/>
          </a:xfrm>
          <a:custGeom>
            <a:rect b="b" l="l" r="r" t="t"/>
            <a:pathLst>
              <a:path extrusionOk="0" h="252" w="356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28"/>
          <p:cNvSpPr/>
          <p:nvPr/>
        </p:nvSpPr>
        <p:spPr>
          <a:xfrm>
            <a:off x="2899572" y="2150060"/>
            <a:ext cx="7058" cy="5412"/>
          </a:xfrm>
          <a:custGeom>
            <a:rect b="b" l="l" r="r" t="t"/>
            <a:pathLst>
              <a:path extrusionOk="0" h="273" w="356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28"/>
          <p:cNvSpPr/>
          <p:nvPr/>
        </p:nvSpPr>
        <p:spPr>
          <a:xfrm>
            <a:off x="2910753" y="2152538"/>
            <a:ext cx="7078" cy="5412"/>
          </a:xfrm>
          <a:custGeom>
            <a:rect b="b" l="l" r="r" t="t"/>
            <a:pathLst>
              <a:path extrusionOk="0" h="273" w="357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28"/>
          <p:cNvSpPr/>
          <p:nvPr/>
        </p:nvSpPr>
        <p:spPr>
          <a:xfrm>
            <a:off x="2853102" y="2145897"/>
            <a:ext cx="6661" cy="4183"/>
          </a:xfrm>
          <a:custGeom>
            <a:rect b="b" l="l" r="r" t="t"/>
            <a:pathLst>
              <a:path extrusionOk="0" h="211" w="336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28"/>
          <p:cNvSpPr/>
          <p:nvPr/>
        </p:nvSpPr>
        <p:spPr>
          <a:xfrm>
            <a:off x="2865136" y="2146313"/>
            <a:ext cx="6661" cy="4163"/>
          </a:xfrm>
          <a:custGeom>
            <a:rect b="b" l="l" r="r" t="t"/>
            <a:pathLst>
              <a:path extrusionOk="0" h="210" w="336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28"/>
          <p:cNvSpPr/>
          <p:nvPr/>
        </p:nvSpPr>
        <p:spPr>
          <a:xfrm>
            <a:off x="2875921" y="2147562"/>
            <a:ext cx="7078" cy="4163"/>
          </a:xfrm>
          <a:custGeom>
            <a:rect b="b" l="l" r="r" t="t"/>
            <a:pathLst>
              <a:path extrusionOk="0" h="210" w="357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28"/>
          <p:cNvSpPr/>
          <p:nvPr/>
        </p:nvSpPr>
        <p:spPr>
          <a:xfrm>
            <a:off x="5746723" y="2232937"/>
            <a:ext cx="36184" cy="36238"/>
          </a:xfrm>
          <a:custGeom>
            <a:rect b="b" l="l" r="r" t="t"/>
            <a:pathLst>
              <a:path extrusionOk="0" h="629" w="628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28"/>
          <p:cNvSpPr/>
          <p:nvPr/>
        </p:nvSpPr>
        <p:spPr>
          <a:xfrm>
            <a:off x="5698497" y="2158214"/>
            <a:ext cx="132635" cy="26559"/>
          </a:xfrm>
          <a:custGeom>
            <a:rect b="b" l="l" r="r" t="t"/>
            <a:pathLst>
              <a:path extrusionOk="0" fill="none" h="461" w="2302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28"/>
          <p:cNvSpPr/>
          <p:nvPr/>
        </p:nvSpPr>
        <p:spPr>
          <a:xfrm>
            <a:off x="5727421" y="2198024"/>
            <a:ext cx="74787" cy="15728"/>
          </a:xfrm>
          <a:custGeom>
            <a:rect b="b" l="l" r="r" t="t"/>
            <a:pathLst>
              <a:path extrusionOk="0" fill="none" h="273" w="1298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28"/>
          <p:cNvSpPr/>
          <p:nvPr/>
        </p:nvSpPr>
        <p:spPr>
          <a:xfrm>
            <a:off x="5727421" y="2198024"/>
            <a:ext cx="74787" cy="15728"/>
          </a:xfrm>
          <a:custGeom>
            <a:rect b="b" l="l" r="r" t="t"/>
            <a:pathLst>
              <a:path extrusionOk="0" fill="none" h="273" w="1298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28"/>
          <p:cNvSpPr/>
          <p:nvPr/>
        </p:nvSpPr>
        <p:spPr>
          <a:xfrm>
            <a:off x="5667153" y="2117252"/>
            <a:ext cx="192903" cy="38600"/>
          </a:xfrm>
          <a:custGeom>
            <a:rect b="b" l="l" r="r" t="t"/>
            <a:pathLst>
              <a:path extrusionOk="0" fill="none" h="670" w="3348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28"/>
          <p:cNvSpPr/>
          <p:nvPr/>
        </p:nvSpPr>
        <p:spPr>
          <a:xfrm>
            <a:off x="5698497" y="2158214"/>
            <a:ext cx="132635" cy="26559"/>
          </a:xfrm>
          <a:custGeom>
            <a:rect b="b" l="l" r="r" t="t"/>
            <a:pathLst>
              <a:path extrusionOk="0" fill="none" h="461" w="2302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28"/>
          <p:cNvSpPr/>
          <p:nvPr/>
        </p:nvSpPr>
        <p:spPr>
          <a:xfrm>
            <a:off x="6084509" y="300000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28"/>
          <p:cNvSpPr/>
          <p:nvPr/>
        </p:nvSpPr>
        <p:spPr>
          <a:xfrm>
            <a:off x="6084509" y="298755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28"/>
          <p:cNvSpPr/>
          <p:nvPr/>
        </p:nvSpPr>
        <p:spPr>
          <a:xfrm>
            <a:off x="6084509" y="2975127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28"/>
          <p:cNvSpPr/>
          <p:nvPr/>
        </p:nvSpPr>
        <p:spPr>
          <a:xfrm>
            <a:off x="6084509" y="3037339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28"/>
          <p:cNvSpPr/>
          <p:nvPr/>
        </p:nvSpPr>
        <p:spPr>
          <a:xfrm>
            <a:off x="6084509" y="302488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28"/>
          <p:cNvSpPr/>
          <p:nvPr/>
        </p:nvSpPr>
        <p:spPr>
          <a:xfrm>
            <a:off x="6084509" y="3012458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28"/>
          <p:cNvSpPr/>
          <p:nvPr/>
        </p:nvSpPr>
        <p:spPr>
          <a:xfrm>
            <a:off x="6084509" y="307508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28"/>
          <p:cNvSpPr/>
          <p:nvPr/>
        </p:nvSpPr>
        <p:spPr>
          <a:xfrm>
            <a:off x="6084509" y="306263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28"/>
          <p:cNvSpPr/>
          <p:nvPr/>
        </p:nvSpPr>
        <p:spPr>
          <a:xfrm>
            <a:off x="6084509" y="3050205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6084509" y="311241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28"/>
          <p:cNvSpPr/>
          <p:nvPr/>
        </p:nvSpPr>
        <p:spPr>
          <a:xfrm>
            <a:off x="6084509" y="3099986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28"/>
          <p:cNvSpPr/>
          <p:nvPr/>
        </p:nvSpPr>
        <p:spPr>
          <a:xfrm>
            <a:off x="6084509" y="3087536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28"/>
          <p:cNvSpPr/>
          <p:nvPr/>
        </p:nvSpPr>
        <p:spPr>
          <a:xfrm>
            <a:off x="6084509" y="314974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28"/>
          <p:cNvSpPr/>
          <p:nvPr/>
        </p:nvSpPr>
        <p:spPr>
          <a:xfrm>
            <a:off x="6084509" y="3137317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28"/>
          <p:cNvSpPr/>
          <p:nvPr/>
        </p:nvSpPr>
        <p:spPr>
          <a:xfrm>
            <a:off x="6084509" y="312486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28"/>
          <p:cNvSpPr/>
          <p:nvPr/>
        </p:nvSpPr>
        <p:spPr>
          <a:xfrm>
            <a:off x="6084509" y="3187098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28"/>
          <p:cNvSpPr/>
          <p:nvPr/>
        </p:nvSpPr>
        <p:spPr>
          <a:xfrm>
            <a:off x="6084509" y="3174648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28"/>
          <p:cNvSpPr/>
          <p:nvPr/>
        </p:nvSpPr>
        <p:spPr>
          <a:xfrm>
            <a:off x="6084509" y="316219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28"/>
          <p:cNvSpPr/>
          <p:nvPr/>
        </p:nvSpPr>
        <p:spPr>
          <a:xfrm>
            <a:off x="6084509" y="3224846"/>
            <a:ext cx="4163" cy="7058"/>
          </a:xfrm>
          <a:custGeom>
            <a:rect b="b" l="l" r="r" t="t"/>
            <a:pathLst>
              <a:path extrusionOk="0" h="356" w="21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28"/>
          <p:cNvSpPr/>
          <p:nvPr/>
        </p:nvSpPr>
        <p:spPr>
          <a:xfrm>
            <a:off x="6084509" y="3212395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28"/>
          <p:cNvSpPr/>
          <p:nvPr/>
        </p:nvSpPr>
        <p:spPr>
          <a:xfrm>
            <a:off x="6084509" y="3199945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28"/>
          <p:cNvSpPr/>
          <p:nvPr/>
        </p:nvSpPr>
        <p:spPr>
          <a:xfrm>
            <a:off x="6084509" y="3262177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28"/>
          <p:cNvSpPr/>
          <p:nvPr/>
        </p:nvSpPr>
        <p:spPr>
          <a:xfrm>
            <a:off x="6084509" y="324972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28"/>
          <p:cNvSpPr/>
          <p:nvPr/>
        </p:nvSpPr>
        <p:spPr>
          <a:xfrm>
            <a:off x="6084509" y="3237276"/>
            <a:ext cx="4163" cy="7078"/>
          </a:xfrm>
          <a:custGeom>
            <a:rect b="b" l="l" r="r" t="t"/>
            <a:pathLst>
              <a:path extrusionOk="0" h="357" w="21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28"/>
          <p:cNvSpPr/>
          <p:nvPr/>
        </p:nvSpPr>
        <p:spPr>
          <a:xfrm>
            <a:off x="6084509" y="3299507"/>
            <a:ext cx="4163" cy="7078"/>
          </a:xfrm>
          <a:custGeom>
            <a:rect b="b" l="l" r="r" t="t"/>
            <a:pathLst>
              <a:path extrusionOk="0" h="357" w="21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28"/>
          <p:cNvSpPr/>
          <p:nvPr/>
        </p:nvSpPr>
        <p:spPr>
          <a:xfrm>
            <a:off x="6084509" y="3287057"/>
            <a:ext cx="4163" cy="7078"/>
          </a:xfrm>
          <a:custGeom>
            <a:rect b="b" l="l" r="r" t="t"/>
            <a:pathLst>
              <a:path extrusionOk="0" h="357" w="21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28"/>
          <p:cNvSpPr/>
          <p:nvPr/>
        </p:nvSpPr>
        <p:spPr>
          <a:xfrm>
            <a:off x="6084509" y="327460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28"/>
          <p:cNvSpPr/>
          <p:nvPr/>
        </p:nvSpPr>
        <p:spPr>
          <a:xfrm>
            <a:off x="5104312" y="3467506"/>
            <a:ext cx="117820" cy="452585"/>
          </a:xfrm>
          <a:custGeom>
            <a:rect b="b" l="l" r="r" t="t"/>
            <a:pathLst>
              <a:path extrusionOk="0" h="22829" w="5943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28"/>
          <p:cNvSpPr/>
          <p:nvPr/>
        </p:nvSpPr>
        <p:spPr>
          <a:xfrm>
            <a:off x="4929672" y="2717518"/>
            <a:ext cx="466681" cy="686540"/>
          </a:xfrm>
          <a:custGeom>
            <a:rect b="b" l="l" r="r" t="t"/>
            <a:pathLst>
              <a:path extrusionOk="0" h="34630" w="2354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28"/>
          <p:cNvSpPr/>
          <p:nvPr/>
        </p:nvSpPr>
        <p:spPr>
          <a:xfrm>
            <a:off x="4960778" y="2748624"/>
            <a:ext cx="404450" cy="624309"/>
          </a:xfrm>
          <a:custGeom>
            <a:rect b="b" l="l" r="r" t="t"/>
            <a:pathLst>
              <a:path extrusionOk="0" h="31491" w="20401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28"/>
          <p:cNvSpPr/>
          <p:nvPr/>
        </p:nvSpPr>
        <p:spPr>
          <a:xfrm>
            <a:off x="5018429" y="2924386"/>
            <a:ext cx="278779" cy="4996"/>
          </a:xfrm>
          <a:custGeom>
            <a:rect b="b" l="l" r="r" t="t"/>
            <a:pathLst>
              <a:path extrusionOk="0" h="252" w="14062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28"/>
          <p:cNvSpPr/>
          <p:nvPr/>
        </p:nvSpPr>
        <p:spPr>
          <a:xfrm>
            <a:off x="5018429" y="2873067"/>
            <a:ext cx="278779" cy="4996"/>
          </a:xfrm>
          <a:custGeom>
            <a:rect b="b" l="l" r="r" t="t"/>
            <a:pathLst>
              <a:path extrusionOk="0" h="252" w="14062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28"/>
          <p:cNvSpPr/>
          <p:nvPr/>
        </p:nvSpPr>
        <p:spPr>
          <a:xfrm>
            <a:off x="5018429" y="2973335"/>
            <a:ext cx="278779" cy="5412"/>
          </a:xfrm>
          <a:custGeom>
            <a:rect b="b" l="l" r="r" t="t"/>
            <a:pathLst>
              <a:path extrusionOk="0" h="273" w="14062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28"/>
          <p:cNvSpPr/>
          <p:nvPr/>
        </p:nvSpPr>
        <p:spPr>
          <a:xfrm>
            <a:off x="5018429" y="3074415"/>
            <a:ext cx="278779" cy="5412"/>
          </a:xfrm>
          <a:custGeom>
            <a:rect b="b" l="l" r="r" t="t"/>
            <a:pathLst>
              <a:path extrusionOk="0" h="273" w="14062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28"/>
          <p:cNvSpPr/>
          <p:nvPr/>
        </p:nvSpPr>
        <p:spPr>
          <a:xfrm>
            <a:off x="5018429" y="3126948"/>
            <a:ext cx="278779" cy="5412"/>
          </a:xfrm>
          <a:custGeom>
            <a:rect b="b" l="l" r="r" t="t"/>
            <a:pathLst>
              <a:path extrusionOk="0" h="273" w="14062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28"/>
          <p:cNvSpPr/>
          <p:nvPr/>
        </p:nvSpPr>
        <p:spPr>
          <a:xfrm>
            <a:off x="5018429" y="3176372"/>
            <a:ext cx="278779" cy="5412"/>
          </a:xfrm>
          <a:custGeom>
            <a:rect b="b" l="l" r="r" t="t"/>
            <a:pathLst>
              <a:path extrusionOk="0" h="273" w="14062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28"/>
          <p:cNvSpPr/>
          <p:nvPr/>
        </p:nvSpPr>
        <p:spPr>
          <a:xfrm>
            <a:off x="5519115" y="3734651"/>
            <a:ext cx="90442" cy="135662"/>
          </a:xfrm>
          <a:custGeom>
            <a:rect b="b" l="l" r="r" t="t"/>
            <a:pathLst>
              <a:path extrusionOk="0" h="6843" w="4562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28"/>
          <p:cNvSpPr/>
          <p:nvPr/>
        </p:nvSpPr>
        <p:spPr>
          <a:xfrm>
            <a:off x="5535708" y="3815538"/>
            <a:ext cx="56025" cy="54776"/>
          </a:xfrm>
          <a:custGeom>
            <a:rect b="b" l="l" r="r" t="t"/>
            <a:pathLst>
              <a:path extrusionOk="0" h="2763" w="2826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28"/>
          <p:cNvSpPr/>
          <p:nvPr/>
        </p:nvSpPr>
        <p:spPr>
          <a:xfrm>
            <a:off x="5499210" y="3718890"/>
            <a:ext cx="24484" cy="24068"/>
          </a:xfrm>
          <a:custGeom>
            <a:rect b="b" l="l" r="r" t="t"/>
            <a:pathLst>
              <a:path extrusionOk="0" h="1214" w="1235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28"/>
          <p:cNvSpPr/>
          <p:nvPr/>
        </p:nvSpPr>
        <p:spPr>
          <a:xfrm>
            <a:off x="5559776" y="3694406"/>
            <a:ext cx="8307" cy="31125"/>
          </a:xfrm>
          <a:custGeom>
            <a:rect b="b" l="l" r="r" t="t"/>
            <a:pathLst>
              <a:path extrusionOk="0" h="1570" w="419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28"/>
          <p:cNvSpPr/>
          <p:nvPr/>
        </p:nvSpPr>
        <p:spPr>
          <a:xfrm>
            <a:off x="5603748" y="3718890"/>
            <a:ext cx="24900" cy="24068"/>
          </a:xfrm>
          <a:custGeom>
            <a:rect b="b" l="l" r="r" t="t"/>
            <a:pathLst>
              <a:path extrusionOk="0" h="1214" w="1256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28"/>
          <p:cNvSpPr/>
          <p:nvPr/>
        </p:nvSpPr>
        <p:spPr>
          <a:xfrm>
            <a:off x="4298319" y="4289322"/>
            <a:ext cx="406531" cy="701131"/>
          </a:xfrm>
          <a:custGeom>
            <a:rect b="b" l="l" r="r" t="t"/>
            <a:pathLst>
              <a:path extrusionOk="0" h="35366" w="20506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28"/>
          <p:cNvSpPr/>
          <p:nvPr/>
        </p:nvSpPr>
        <p:spPr>
          <a:xfrm>
            <a:off x="4482078" y="4900692"/>
            <a:ext cx="263851" cy="116175"/>
          </a:xfrm>
          <a:custGeom>
            <a:rect b="b" l="l" r="r" t="t"/>
            <a:pathLst>
              <a:path extrusionOk="0" h="5860" w="13309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28"/>
          <p:cNvSpPr/>
          <p:nvPr/>
        </p:nvSpPr>
        <p:spPr>
          <a:xfrm>
            <a:off x="4461341" y="4823949"/>
            <a:ext cx="397828" cy="385378"/>
          </a:xfrm>
          <a:custGeom>
            <a:rect b="b" l="l" r="r" t="t"/>
            <a:pathLst>
              <a:path extrusionOk="0" h="19439" w="20067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8"/>
          <p:cNvSpPr/>
          <p:nvPr/>
        </p:nvSpPr>
        <p:spPr>
          <a:xfrm>
            <a:off x="4482078" y="4900692"/>
            <a:ext cx="392020" cy="319004"/>
          </a:xfrm>
          <a:custGeom>
            <a:rect b="b" l="l" r="r" t="t"/>
            <a:pathLst>
              <a:path extrusionOk="0" h="16091" w="19774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8"/>
          <p:cNvSpPr/>
          <p:nvPr/>
        </p:nvSpPr>
        <p:spPr>
          <a:xfrm>
            <a:off x="4491198" y="4953784"/>
            <a:ext cx="23671" cy="23671"/>
          </a:xfrm>
          <a:custGeom>
            <a:rect b="b" l="l" r="r" t="t"/>
            <a:pathLst>
              <a:path extrusionOk="0" h="1194" w="1194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8"/>
          <p:cNvSpPr/>
          <p:nvPr/>
        </p:nvSpPr>
        <p:spPr>
          <a:xfrm>
            <a:off x="4023900" y="2166598"/>
            <a:ext cx="155209" cy="142792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43"/>
              </a:solidFill>
            </a:endParaRPr>
          </a:p>
        </p:txBody>
      </p:sp>
      <p:sp>
        <p:nvSpPr>
          <p:cNvPr id="1122" name="Google Shape;1122;p28"/>
          <p:cNvSpPr txBox="1"/>
          <p:nvPr>
            <p:ph idx="4294967295" type="subTitle"/>
          </p:nvPr>
        </p:nvSpPr>
        <p:spPr>
          <a:xfrm>
            <a:off x="6544100" y="1001027"/>
            <a:ext cx="25152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/>
              <a:t>In the times of pandemic, we realised that working from different locations on a same project is difficult. Hence, CodeWing can prove to be a life saver.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23" name="Google Shape;1123;p28"/>
          <p:cNvSpPr txBox="1"/>
          <p:nvPr>
            <p:ph idx="4294967295" type="subTitle"/>
          </p:nvPr>
        </p:nvSpPr>
        <p:spPr>
          <a:xfrm>
            <a:off x="311700" y="3108500"/>
            <a:ext cx="20907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/>
              <a:t>Can be used by professors to explain the code to the students easily.</a:t>
            </a:r>
            <a:endParaRPr sz="13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24" name="Google Shape;1124;p28"/>
          <p:cNvSpPr txBox="1"/>
          <p:nvPr>
            <p:ph idx="4294967295" type="subTitle"/>
          </p:nvPr>
        </p:nvSpPr>
        <p:spPr>
          <a:xfrm>
            <a:off x="5831125" y="4205413"/>
            <a:ext cx="19326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300"/>
              <a:t>Can be used by professionals to take interviews.</a:t>
            </a:r>
            <a:endParaRPr sz="1300">
              <a:solidFill>
                <a:srgbClr val="FFFFFF"/>
              </a:solidFill>
            </a:endParaRPr>
          </a:p>
        </p:txBody>
      </p:sp>
      <p:cxnSp>
        <p:nvCxnSpPr>
          <p:cNvPr id="1125" name="Google Shape;1125;p28"/>
          <p:cNvCxnSpPr>
            <a:endCxn id="1123" idx="2"/>
          </p:cNvCxnSpPr>
          <p:nvPr/>
        </p:nvCxnSpPr>
        <p:spPr>
          <a:xfrm flipH="1">
            <a:off x="1357050" y="3830600"/>
            <a:ext cx="1992000" cy="276000"/>
          </a:xfrm>
          <a:prstGeom prst="bentConnector4">
            <a:avLst>
              <a:gd fmla="val 23761" name="adj1"/>
              <a:gd fmla="val 186277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26" name="Google Shape;1126;p28"/>
          <p:cNvCxnSpPr>
            <a:stCxn id="1122" idx="1"/>
          </p:cNvCxnSpPr>
          <p:nvPr/>
        </p:nvCxnSpPr>
        <p:spPr>
          <a:xfrm flipH="1">
            <a:off x="5734100" y="1604027"/>
            <a:ext cx="810000" cy="769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27" name="Google Shape;1127;p28"/>
          <p:cNvCxnSpPr>
            <a:endCxn id="1124" idx="1"/>
          </p:cNvCxnSpPr>
          <p:nvPr/>
        </p:nvCxnSpPr>
        <p:spPr>
          <a:xfrm>
            <a:off x="4827025" y="3888313"/>
            <a:ext cx="1004100" cy="689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28" name="Google Shape;1128;p28"/>
          <p:cNvCxnSpPr/>
          <p:nvPr/>
        </p:nvCxnSpPr>
        <p:spPr>
          <a:xfrm>
            <a:off x="311700" y="86512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28"/>
          <p:cNvCxnSpPr>
            <a:endCxn id="1130" idx="3"/>
          </p:cNvCxnSpPr>
          <p:nvPr/>
        </p:nvCxnSpPr>
        <p:spPr>
          <a:xfrm rot="10800000">
            <a:off x="2045075" y="1987038"/>
            <a:ext cx="1465500" cy="125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30" name="Google Shape;1130;p28"/>
          <p:cNvSpPr txBox="1"/>
          <p:nvPr>
            <p:ph idx="4294967295" type="subTitle"/>
          </p:nvPr>
        </p:nvSpPr>
        <p:spPr>
          <a:xfrm>
            <a:off x="-45625" y="1487988"/>
            <a:ext cx="20907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/>
              <a:t>Can be used for personal code writing, scribbling, etc. </a:t>
            </a:r>
            <a:endParaRPr sz="13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cxnSp>
        <p:nvCxnSpPr>
          <p:cNvPr id="1131" name="Google Shape;1131;p28"/>
          <p:cNvCxnSpPr>
            <a:stCxn id="1132" idx="1"/>
          </p:cNvCxnSpPr>
          <p:nvPr/>
        </p:nvCxnSpPr>
        <p:spPr>
          <a:xfrm rot="10800000">
            <a:off x="5500700" y="3143213"/>
            <a:ext cx="1143000" cy="63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32" name="Google Shape;1132;p28"/>
          <p:cNvSpPr txBox="1"/>
          <p:nvPr>
            <p:ph idx="4294967295" type="subTitle"/>
          </p:nvPr>
        </p:nvSpPr>
        <p:spPr>
          <a:xfrm>
            <a:off x="6643700" y="2834213"/>
            <a:ext cx="19326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300"/>
              <a:t>Can be used for video/audio calling by group of people.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29"/>
          <p:cNvSpPr txBox="1"/>
          <p:nvPr>
            <p:ph type="ctrTitle"/>
          </p:nvPr>
        </p:nvSpPr>
        <p:spPr>
          <a:xfrm>
            <a:off x="311700" y="28880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Challenges Faced</a:t>
            </a:r>
            <a:endParaRPr/>
          </a:p>
        </p:txBody>
      </p:sp>
      <p:sp>
        <p:nvSpPr>
          <p:cNvPr id="1138" name="Google Shape;1138;p29"/>
          <p:cNvSpPr/>
          <p:nvPr/>
        </p:nvSpPr>
        <p:spPr>
          <a:xfrm>
            <a:off x="4482078" y="4900692"/>
            <a:ext cx="263851" cy="116175"/>
          </a:xfrm>
          <a:custGeom>
            <a:rect b="b" l="l" r="r" t="t"/>
            <a:pathLst>
              <a:path extrusionOk="0" h="5860" w="13309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29"/>
          <p:cNvSpPr/>
          <p:nvPr/>
        </p:nvSpPr>
        <p:spPr>
          <a:xfrm>
            <a:off x="4461341" y="4823949"/>
            <a:ext cx="397828" cy="385378"/>
          </a:xfrm>
          <a:custGeom>
            <a:rect b="b" l="l" r="r" t="t"/>
            <a:pathLst>
              <a:path extrusionOk="0" h="19439" w="20067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29"/>
          <p:cNvSpPr/>
          <p:nvPr/>
        </p:nvSpPr>
        <p:spPr>
          <a:xfrm>
            <a:off x="4482078" y="4900692"/>
            <a:ext cx="392020" cy="319004"/>
          </a:xfrm>
          <a:custGeom>
            <a:rect b="b" l="l" r="r" t="t"/>
            <a:pathLst>
              <a:path extrusionOk="0" h="16091" w="19774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29"/>
          <p:cNvSpPr/>
          <p:nvPr/>
        </p:nvSpPr>
        <p:spPr>
          <a:xfrm>
            <a:off x="4491198" y="4953784"/>
            <a:ext cx="23671" cy="23671"/>
          </a:xfrm>
          <a:custGeom>
            <a:rect b="b" l="l" r="r" t="t"/>
            <a:pathLst>
              <a:path extrusionOk="0" h="1194" w="1194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2" name="Google Shape;1142;p29"/>
          <p:cNvCxnSpPr/>
          <p:nvPr/>
        </p:nvCxnSpPr>
        <p:spPr>
          <a:xfrm>
            <a:off x="311700" y="86512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3" name="Google Shape;1143;p29"/>
          <p:cNvSpPr txBox="1"/>
          <p:nvPr/>
        </p:nvSpPr>
        <p:spPr>
          <a:xfrm>
            <a:off x="2678400" y="1155600"/>
            <a:ext cx="6153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While implementing whiteboard, the board components were not getting updated parameters.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While fetching the server, data was not getting send to the server in svelte.js 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While implementing video-feature, socket was not able to  directly connect to video-server.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Python shell and Require module was not importing in svelte.js while compiler API.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44" name="Google Shape;1144;p29"/>
          <p:cNvGrpSpPr/>
          <p:nvPr/>
        </p:nvGrpSpPr>
        <p:grpSpPr>
          <a:xfrm>
            <a:off x="598676" y="1623583"/>
            <a:ext cx="1770704" cy="1825640"/>
            <a:chOff x="-32568800" y="3232000"/>
            <a:chExt cx="291450" cy="282000"/>
          </a:xfrm>
        </p:grpSpPr>
        <p:sp>
          <p:nvSpPr>
            <p:cNvPr id="1145" name="Google Shape;1145;p29"/>
            <p:cNvSpPr/>
            <p:nvPr/>
          </p:nvSpPr>
          <p:spPr>
            <a:xfrm>
              <a:off x="-32545150" y="3232000"/>
              <a:ext cx="244175" cy="246550"/>
            </a:xfrm>
            <a:custGeom>
              <a:rect b="b" l="l" r="r" t="t"/>
              <a:pathLst>
                <a:path extrusionOk="0" h="9862" w="9767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-32568800" y="3392675"/>
              <a:ext cx="291450" cy="121325"/>
            </a:xfrm>
            <a:custGeom>
              <a:rect b="b" l="l" r="r" t="t"/>
              <a:pathLst>
                <a:path extrusionOk="0" h="4853" w="11658">
                  <a:moveTo>
                    <a:pt x="9578" y="1"/>
                  </a:moveTo>
                  <a:lnTo>
                    <a:pt x="9263" y="316"/>
                  </a:lnTo>
                  <a:lnTo>
                    <a:pt x="9263" y="631"/>
                  </a:lnTo>
                  <a:cubicBezTo>
                    <a:pt x="10335" y="1040"/>
                    <a:pt x="10965" y="1576"/>
                    <a:pt x="10965" y="2143"/>
                  </a:cubicBezTo>
                  <a:cubicBezTo>
                    <a:pt x="10965" y="3119"/>
                    <a:pt x="8885" y="4191"/>
                    <a:pt x="5829" y="4191"/>
                  </a:cubicBezTo>
                  <a:cubicBezTo>
                    <a:pt x="2805" y="4191"/>
                    <a:pt x="726" y="3119"/>
                    <a:pt x="726" y="2143"/>
                  </a:cubicBezTo>
                  <a:cubicBezTo>
                    <a:pt x="726" y="1607"/>
                    <a:pt x="1261" y="1103"/>
                    <a:pt x="2175" y="725"/>
                  </a:cubicBezTo>
                  <a:lnTo>
                    <a:pt x="1671" y="190"/>
                  </a:lnTo>
                  <a:cubicBezTo>
                    <a:pt x="631" y="725"/>
                    <a:pt x="1" y="1387"/>
                    <a:pt x="1" y="2111"/>
                  </a:cubicBezTo>
                  <a:cubicBezTo>
                    <a:pt x="1" y="3655"/>
                    <a:pt x="2584" y="4852"/>
                    <a:pt x="5829" y="4852"/>
                  </a:cubicBezTo>
                  <a:cubicBezTo>
                    <a:pt x="9106" y="4852"/>
                    <a:pt x="11658" y="3624"/>
                    <a:pt x="11658" y="2111"/>
                  </a:cubicBezTo>
                  <a:cubicBezTo>
                    <a:pt x="11658" y="1261"/>
                    <a:pt x="10870" y="505"/>
                    <a:pt x="9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0"/>
          <p:cNvSpPr txBox="1"/>
          <p:nvPr>
            <p:ph type="ctrTitle"/>
          </p:nvPr>
        </p:nvSpPr>
        <p:spPr>
          <a:xfrm>
            <a:off x="311700" y="28880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</a:t>
            </a:r>
            <a:endParaRPr/>
          </a:p>
        </p:txBody>
      </p:sp>
      <p:sp>
        <p:nvSpPr>
          <p:cNvPr id="1152" name="Google Shape;1152;p30"/>
          <p:cNvSpPr/>
          <p:nvPr/>
        </p:nvSpPr>
        <p:spPr>
          <a:xfrm>
            <a:off x="4482078" y="4900692"/>
            <a:ext cx="263851" cy="116175"/>
          </a:xfrm>
          <a:custGeom>
            <a:rect b="b" l="l" r="r" t="t"/>
            <a:pathLst>
              <a:path extrusionOk="0" h="5860" w="13309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0"/>
          <p:cNvSpPr/>
          <p:nvPr/>
        </p:nvSpPr>
        <p:spPr>
          <a:xfrm>
            <a:off x="4461341" y="4823949"/>
            <a:ext cx="397828" cy="385378"/>
          </a:xfrm>
          <a:custGeom>
            <a:rect b="b" l="l" r="r" t="t"/>
            <a:pathLst>
              <a:path extrusionOk="0" h="19439" w="20067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30"/>
          <p:cNvSpPr/>
          <p:nvPr/>
        </p:nvSpPr>
        <p:spPr>
          <a:xfrm>
            <a:off x="4482078" y="4900692"/>
            <a:ext cx="392020" cy="319004"/>
          </a:xfrm>
          <a:custGeom>
            <a:rect b="b" l="l" r="r" t="t"/>
            <a:pathLst>
              <a:path extrusionOk="0" h="16091" w="19774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0"/>
          <p:cNvSpPr/>
          <p:nvPr/>
        </p:nvSpPr>
        <p:spPr>
          <a:xfrm>
            <a:off x="4491198" y="4953784"/>
            <a:ext cx="23671" cy="23671"/>
          </a:xfrm>
          <a:custGeom>
            <a:rect b="b" l="l" r="r" t="t"/>
            <a:pathLst>
              <a:path extrusionOk="0" h="1194" w="1194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6" name="Google Shape;1156;p30"/>
          <p:cNvCxnSpPr/>
          <p:nvPr/>
        </p:nvCxnSpPr>
        <p:spPr>
          <a:xfrm>
            <a:off x="311700" y="86512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7" name="Google Shape;1157;p30"/>
          <p:cNvSpPr txBox="1"/>
          <p:nvPr/>
        </p:nvSpPr>
        <p:spPr>
          <a:xfrm>
            <a:off x="187150" y="1155600"/>
            <a:ext cx="55620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friendly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 be used by anyone and everyone for projects and coding purposes.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of several frameworks to make it more efficient and effective.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can commercialize it by adding more features.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58" name="Google Shape;1158;p30"/>
          <p:cNvGrpSpPr/>
          <p:nvPr/>
        </p:nvGrpSpPr>
        <p:grpSpPr>
          <a:xfrm>
            <a:off x="6486253" y="1492280"/>
            <a:ext cx="2071612" cy="1948534"/>
            <a:chOff x="-4118225" y="3990475"/>
            <a:chExt cx="292225" cy="273325"/>
          </a:xfrm>
        </p:grpSpPr>
        <p:sp>
          <p:nvSpPr>
            <p:cNvPr id="1159" name="Google Shape;1159;p30"/>
            <p:cNvSpPr/>
            <p:nvPr/>
          </p:nvSpPr>
          <p:spPr>
            <a:xfrm>
              <a:off x="-3963850" y="404010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0"/>
            <p:cNvSpPr/>
            <p:nvPr/>
          </p:nvSpPr>
          <p:spPr>
            <a:xfrm>
              <a:off x="-4015050" y="3990475"/>
              <a:ext cx="153600" cy="153625"/>
            </a:xfrm>
            <a:custGeom>
              <a:rect b="b" l="l" r="r" t="t"/>
              <a:pathLst>
                <a:path extrusionOk="0" h="6145" w="6144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0"/>
            <p:cNvSpPr/>
            <p:nvPr/>
          </p:nvSpPr>
          <p:spPr>
            <a:xfrm>
              <a:off x="-4118225" y="4144075"/>
              <a:ext cx="33875" cy="119725"/>
            </a:xfrm>
            <a:custGeom>
              <a:rect b="b" l="l" r="r" t="t"/>
              <a:pathLst>
                <a:path extrusionOk="0" h="4789" w="135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0"/>
            <p:cNvSpPr/>
            <p:nvPr/>
          </p:nvSpPr>
          <p:spPr>
            <a:xfrm>
              <a:off x="-4067050" y="4143750"/>
              <a:ext cx="241050" cy="120050"/>
            </a:xfrm>
            <a:custGeom>
              <a:rect b="b" l="l" r="r" t="t"/>
              <a:pathLst>
                <a:path extrusionOk="0" h="4802" w="9642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1"/>
          <p:cNvSpPr txBox="1"/>
          <p:nvPr>
            <p:ph type="ctrTitle"/>
          </p:nvPr>
        </p:nvSpPr>
        <p:spPr>
          <a:xfrm>
            <a:off x="311700" y="28880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References</a:t>
            </a:r>
            <a:endParaRPr/>
          </a:p>
        </p:txBody>
      </p:sp>
      <p:sp>
        <p:nvSpPr>
          <p:cNvPr id="1168" name="Google Shape;1168;p31"/>
          <p:cNvSpPr/>
          <p:nvPr/>
        </p:nvSpPr>
        <p:spPr>
          <a:xfrm>
            <a:off x="4482078" y="4900692"/>
            <a:ext cx="263851" cy="116175"/>
          </a:xfrm>
          <a:custGeom>
            <a:rect b="b" l="l" r="r" t="t"/>
            <a:pathLst>
              <a:path extrusionOk="0" h="5860" w="13309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1"/>
          <p:cNvSpPr/>
          <p:nvPr/>
        </p:nvSpPr>
        <p:spPr>
          <a:xfrm>
            <a:off x="4461341" y="4823949"/>
            <a:ext cx="397828" cy="385378"/>
          </a:xfrm>
          <a:custGeom>
            <a:rect b="b" l="l" r="r" t="t"/>
            <a:pathLst>
              <a:path extrusionOk="0" h="19439" w="20067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31"/>
          <p:cNvSpPr/>
          <p:nvPr/>
        </p:nvSpPr>
        <p:spPr>
          <a:xfrm>
            <a:off x="4482078" y="4900692"/>
            <a:ext cx="392020" cy="319004"/>
          </a:xfrm>
          <a:custGeom>
            <a:rect b="b" l="l" r="r" t="t"/>
            <a:pathLst>
              <a:path extrusionOk="0" h="16091" w="19774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31"/>
          <p:cNvSpPr/>
          <p:nvPr/>
        </p:nvSpPr>
        <p:spPr>
          <a:xfrm>
            <a:off x="4491198" y="4953784"/>
            <a:ext cx="23671" cy="23671"/>
          </a:xfrm>
          <a:custGeom>
            <a:rect b="b" l="l" r="r" t="t"/>
            <a:pathLst>
              <a:path extrusionOk="0" h="1194" w="1194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2" name="Google Shape;1172;p31"/>
          <p:cNvCxnSpPr/>
          <p:nvPr/>
        </p:nvCxnSpPr>
        <p:spPr>
          <a:xfrm>
            <a:off x="311700" y="86512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3" name="Google Shape;1173;p31"/>
          <p:cNvSpPr txBox="1"/>
          <p:nvPr/>
        </p:nvSpPr>
        <p:spPr>
          <a:xfrm>
            <a:off x="3155650" y="1197125"/>
            <a:ext cx="5562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https://stackoverflow.com/questions/23450534/how-to-call-a-python-function-from-node-js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https://firebase.google.com/docs/database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https://www.youtube.com/watch?v=DvlyzDZDEq4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s" sz="16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https://github.com/chithakumar13/Share-Code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https://socket.io/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4" name="Google Shape;1174;p31"/>
          <p:cNvGrpSpPr/>
          <p:nvPr/>
        </p:nvGrpSpPr>
        <p:grpSpPr>
          <a:xfrm>
            <a:off x="568855" y="1474545"/>
            <a:ext cx="2069430" cy="2080997"/>
            <a:chOff x="-47892800" y="3200500"/>
            <a:chExt cx="301675" cy="299325"/>
          </a:xfrm>
        </p:grpSpPr>
        <p:sp>
          <p:nvSpPr>
            <p:cNvPr id="1175" name="Google Shape;1175;p31"/>
            <p:cNvSpPr/>
            <p:nvPr/>
          </p:nvSpPr>
          <p:spPr>
            <a:xfrm>
              <a:off x="-47892800" y="3200500"/>
              <a:ext cx="301675" cy="177225"/>
            </a:xfrm>
            <a:custGeom>
              <a:rect b="b" l="l" r="r" t="t"/>
              <a:pathLst>
                <a:path extrusionOk="0" h="7089" w="12067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-47751825" y="33060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1"/>
            <p:cNvSpPr/>
            <p:nvPr/>
          </p:nvSpPr>
          <p:spPr>
            <a:xfrm>
              <a:off x="-47786475" y="3395050"/>
              <a:ext cx="87450" cy="17350"/>
            </a:xfrm>
            <a:custGeom>
              <a:rect b="b" l="l" r="r" t="t"/>
              <a:pathLst>
                <a:path extrusionOk="0" h="694" w="3498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-47692750" y="3271375"/>
              <a:ext cx="101625" cy="140225"/>
            </a:xfrm>
            <a:custGeom>
              <a:rect b="b" l="l" r="r" t="t"/>
              <a:pathLst>
                <a:path extrusionOk="0" h="5609" w="4065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-47891225" y="3272950"/>
              <a:ext cx="100050" cy="140225"/>
            </a:xfrm>
            <a:custGeom>
              <a:rect b="b" l="l" r="r" t="t"/>
              <a:pathLst>
                <a:path extrusionOk="0" h="5609" w="4002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-47892800" y="3428900"/>
              <a:ext cx="300100" cy="70925"/>
            </a:xfrm>
            <a:custGeom>
              <a:rect b="b" l="l" r="r" t="t"/>
              <a:pathLst>
                <a:path extrusionOk="0" h="2837" w="12004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2"/>
          <p:cNvSpPr txBox="1"/>
          <p:nvPr>
            <p:ph type="ctrTitle"/>
          </p:nvPr>
        </p:nvSpPr>
        <p:spPr>
          <a:xfrm>
            <a:off x="4286625" y="2268450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grpSp>
        <p:nvGrpSpPr>
          <p:cNvPr id="1186" name="Google Shape;1186;p32"/>
          <p:cNvGrpSpPr/>
          <p:nvPr/>
        </p:nvGrpSpPr>
        <p:grpSpPr>
          <a:xfrm flipH="1">
            <a:off x="-4150426" y="-117297"/>
            <a:ext cx="7324051" cy="5378088"/>
            <a:chOff x="238125" y="262775"/>
            <a:chExt cx="7092825" cy="5151425"/>
          </a:xfrm>
        </p:grpSpPr>
        <p:sp>
          <p:nvSpPr>
            <p:cNvPr id="1187" name="Google Shape;1187;p32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2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2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2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2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2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2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639325" y="2213475"/>
              <a:ext cx="444225" cy="442625"/>
            </a:xfrm>
            <a:custGeom>
              <a:rect b="b" l="l" r="r" t="t"/>
              <a:pathLst>
                <a:path extrusionOk="0" h="17705" w="17769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2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2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2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2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2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2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2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2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2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2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2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2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2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2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2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2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2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2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2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2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2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2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2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1094650" y="26911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2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2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2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2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2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2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2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2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2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rect b="b" l="l" r="r" t="t"/>
              <a:pathLst>
                <a:path extrusionOk="0" h="7070" w="5478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2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rect b="b" l="l" r="r" t="t"/>
              <a:pathLst>
                <a:path extrusionOk="0" h="7070" w="5605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2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rect b="b" l="l" r="r" t="t"/>
              <a:pathLst>
                <a:path extrusionOk="0" h="7070" w="9363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rect b="b" l="l" r="r" t="t"/>
              <a:pathLst>
                <a:path extrusionOk="0" h="7070" w="4077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ctrTitle"/>
          </p:nvPr>
        </p:nvSpPr>
        <p:spPr>
          <a:xfrm>
            <a:off x="4966975" y="288325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OUR TEAM</a:t>
            </a:r>
            <a:endParaRPr sz="3000"/>
          </a:p>
        </p:txBody>
      </p:sp>
      <p:cxnSp>
        <p:nvCxnSpPr>
          <p:cNvPr id="213" name="Google Shape;213;p19"/>
          <p:cNvCxnSpPr/>
          <p:nvPr/>
        </p:nvCxnSpPr>
        <p:spPr>
          <a:xfrm>
            <a:off x="4986150" y="894925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4" name="Google Shape;214;p19"/>
          <p:cNvGrpSpPr/>
          <p:nvPr/>
        </p:nvGrpSpPr>
        <p:grpSpPr>
          <a:xfrm>
            <a:off x="1357186" y="1737516"/>
            <a:ext cx="1864688" cy="1755666"/>
            <a:chOff x="3497300" y="3227275"/>
            <a:chExt cx="296175" cy="296175"/>
          </a:xfrm>
        </p:grpSpPr>
        <p:sp>
          <p:nvSpPr>
            <p:cNvPr id="215" name="Google Shape;215;p19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4988264" y="1808946"/>
            <a:ext cx="314662" cy="358971"/>
            <a:chOff x="-57940525" y="3590375"/>
            <a:chExt cx="279625" cy="319000"/>
          </a:xfrm>
        </p:grpSpPr>
        <p:sp>
          <p:nvSpPr>
            <p:cNvPr id="224" name="Google Shape;224;p19"/>
            <p:cNvSpPr/>
            <p:nvPr/>
          </p:nvSpPr>
          <p:spPr>
            <a:xfrm>
              <a:off x="-57940525" y="3727425"/>
              <a:ext cx="18150" cy="63800"/>
            </a:xfrm>
            <a:custGeom>
              <a:rect b="b" l="l" r="r" t="t"/>
              <a:pathLst>
                <a:path extrusionOk="0" h="2552" w="726">
                  <a:moveTo>
                    <a:pt x="725" y="0"/>
                  </a:moveTo>
                  <a:cubicBezTo>
                    <a:pt x="253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25" y="2552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-57904300" y="3686450"/>
              <a:ext cx="205600" cy="111075"/>
            </a:xfrm>
            <a:custGeom>
              <a:rect b="b" l="l" r="r" t="t"/>
              <a:pathLst>
                <a:path extrusionOk="0" h="4443" w="8224">
                  <a:moveTo>
                    <a:pt x="2647" y="2143"/>
                  </a:moveTo>
                  <a:cubicBezTo>
                    <a:pt x="2836" y="2143"/>
                    <a:pt x="2994" y="2301"/>
                    <a:pt x="2994" y="2521"/>
                  </a:cubicBezTo>
                  <a:cubicBezTo>
                    <a:pt x="2994" y="2710"/>
                    <a:pt x="2836" y="2868"/>
                    <a:pt x="2647" y="2868"/>
                  </a:cubicBezTo>
                  <a:cubicBezTo>
                    <a:pt x="2427" y="2868"/>
                    <a:pt x="2301" y="2710"/>
                    <a:pt x="2301" y="2521"/>
                  </a:cubicBezTo>
                  <a:cubicBezTo>
                    <a:pt x="2301" y="2301"/>
                    <a:pt x="2427" y="2143"/>
                    <a:pt x="2647" y="2143"/>
                  </a:cubicBezTo>
                  <a:close/>
                  <a:moveTo>
                    <a:pt x="5640" y="2143"/>
                  </a:moveTo>
                  <a:cubicBezTo>
                    <a:pt x="5829" y="2143"/>
                    <a:pt x="5987" y="2301"/>
                    <a:pt x="5987" y="2521"/>
                  </a:cubicBezTo>
                  <a:cubicBezTo>
                    <a:pt x="5987" y="2710"/>
                    <a:pt x="5829" y="2868"/>
                    <a:pt x="5640" y="2868"/>
                  </a:cubicBezTo>
                  <a:cubicBezTo>
                    <a:pt x="5420" y="2868"/>
                    <a:pt x="5262" y="2710"/>
                    <a:pt x="5262" y="2521"/>
                  </a:cubicBezTo>
                  <a:cubicBezTo>
                    <a:pt x="5262" y="2301"/>
                    <a:pt x="5420" y="2143"/>
                    <a:pt x="5640" y="2143"/>
                  </a:cubicBezTo>
                  <a:close/>
                  <a:moveTo>
                    <a:pt x="1923" y="1"/>
                  </a:moveTo>
                  <a:lnTo>
                    <a:pt x="1" y="1923"/>
                  </a:lnTo>
                  <a:lnTo>
                    <a:pt x="1" y="4443"/>
                  </a:lnTo>
                  <a:lnTo>
                    <a:pt x="1765" y="4443"/>
                  </a:lnTo>
                  <a:cubicBezTo>
                    <a:pt x="2490" y="3986"/>
                    <a:pt x="3309" y="3758"/>
                    <a:pt x="4124" y="3758"/>
                  </a:cubicBezTo>
                  <a:cubicBezTo>
                    <a:pt x="4939" y="3758"/>
                    <a:pt x="5751" y="3986"/>
                    <a:pt x="6459" y="4443"/>
                  </a:cubicBezTo>
                  <a:lnTo>
                    <a:pt x="8224" y="4443"/>
                  </a:lnTo>
                  <a:lnTo>
                    <a:pt x="8224" y="1923"/>
                  </a:lnTo>
                  <a:lnTo>
                    <a:pt x="6302" y="1"/>
                  </a:lnTo>
                  <a:cubicBezTo>
                    <a:pt x="5625" y="395"/>
                    <a:pt x="4876" y="592"/>
                    <a:pt x="4124" y="592"/>
                  </a:cubicBezTo>
                  <a:cubicBezTo>
                    <a:pt x="3372" y="592"/>
                    <a:pt x="2616" y="395"/>
                    <a:pt x="1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-57903500" y="3590375"/>
              <a:ext cx="205575" cy="117375"/>
            </a:xfrm>
            <a:custGeom>
              <a:rect b="b" l="l" r="r" t="t"/>
              <a:pathLst>
                <a:path extrusionOk="0" h="4695" w="8223">
                  <a:moveTo>
                    <a:pt x="4096" y="0"/>
                  </a:moveTo>
                  <a:cubicBezTo>
                    <a:pt x="3560" y="0"/>
                    <a:pt x="3088" y="315"/>
                    <a:pt x="2804" y="756"/>
                  </a:cubicBezTo>
                  <a:cubicBezTo>
                    <a:pt x="2753" y="751"/>
                    <a:pt x="2702" y="748"/>
                    <a:pt x="2651" y="748"/>
                  </a:cubicBezTo>
                  <a:cubicBezTo>
                    <a:pt x="2101" y="748"/>
                    <a:pt x="1551" y="1051"/>
                    <a:pt x="1292" y="1512"/>
                  </a:cubicBezTo>
                  <a:cubicBezTo>
                    <a:pt x="567" y="1638"/>
                    <a:pt x="0" y="2269"/>
                    <a:pt x="0" y="3056"/>
                  </a:cubicBezTo>
                  <a:lnTo>
                    <a:pt x="0" y="4694"/>
                  </a:lnTo>
                  <a:lnTo>
                    <a:pt x="1607" y="3088"/>
                  </a:lnTo>
                  <a:cubicBezTo>
                    <a:pt x="1683" y="3011"/>
                    <a:pt x="1783" y="2970"/>
                    <a:pt x="1884" y="2970"/>
                  </a:cubicBezTo>
                  <a:cubicBezTo>
                    <a:pt x="1951" y="2970"/>
                    <a:pt x="2018" y="2987"/>
                    <a:pt x="2080" y="3025"/>
                  </a:cubicBezTo>
                  <a:cubicBezTo>
                    <a:pt x="2694" y="3450"/>
                    <a:pt x="3403" y="3663"/>
                    <a:pt x="4112" y="3663"/>
                  </a:cubicBezTo>
                  <a:cubicBezTo>
                    <a:pt x="4821" y="3663"/>
                    <a:pt x="5529" y="3450"/>
                    <a:pt x="6144" y="3025"/>
                  </a:cubicBezTo>
                  <a:cubicBezTo>
                    <a:pt x="6206" y="2987"/>
                    <a:pt x="6273" y="2970"/>
                    <a:pt x="6339" y="2970"/>
                  </a:cubicBezTo>
                  <a:cubicBezTo>
                    <a:pt x="6441" y="2970"/>
                    <a:pt x="6540" y="3011"/>
                    <a:pt x="6616" y="3088"/>
                  </a:cubicBezTo>
                  <a:lnTo>
                    <a:pt x="8223" y="4694"/>
                  </a:lnTo>
                  <a:lnTo>
                    <a:pt x="8223" y="3056"/>
                  </a:lnTo>
                  <a:cubicBezTo>
                    <a:pt x="8192" y="2300"/>
                    <a:pt x="7656" y="1638"/>
                    <a:pt x="6900" y="1512"/>
                  </a:cubicBezTo>
                  <a:cubicBezTo>
                    <a:pt x="6641" y="1051"/>
                    <a:pt x="6091" y="748"/>
                    <a:pt x="5541" y="748"/>
                  </a:cubicBezTo>
                  <a:cubicBezTo>
                    <a:pt x="5490" y="748"/>
                    <a:pt x="5439" y="751"/>
                    <a:pt x="5388" y="756"/>
                  </a:cubicBezTo>
                  <a:cubicBezTo>
                    <a:pt x="5136" y="284"/>
                    <a:pt x="4663" y="0"/>
                    <a:pt x="4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-57903500" y="3798700"/>
              <a:ext cx="204800" cy="110675"/>
            </a:xfrm>
            <a:custGeom>
              <a:rect b="b" l="l" r="r" t="t"/>
              <a:pathLst>
                <a:path extrusionOk="0" h="4427" w="8192">
                  <a:moveTo>
                    <a:pt x="5159" y="1001"/>
                  </a:moveTo>
                  <a:cubicBezTo>
                    <a:pt x="5254" y="1001"/>
                    <a:pt x="5340" y="1040"/>
                    <a:pt x="5388" y="1119"/>
                  </a:cubicBezTo>
                  <a:cubicBezTo>
                    <a:pt x="5545" y="1245"/>
                    <a:pt x="5545" y="1465"/>
                    <a:pt x="5388" y="1654"/>
                  </a:cubicBezTo>
                  <a:cubicBezTo>
                    <a:pt x="5041" y="2001"/>
                    <a:pt x="4569" y="2190"/>
                    <a:pt x="4096" y="2190"/>
                  </a:cubicBezTo>
                  <a:cubicBezTo>
                    <a:pt x="3623" y="2190"/>
                    <a:pt x="3119" y="2001"/>
                    <a:pt x="2804" y="1654"/>
                  </a:cubicBezTo>
                  <a:cubicBezTo>
                    <a:pt x="2647" y="1497"/>
                    <a:pt x="2647" y="1245"/>
                    <a:pt x="2804" y="1119"/>
                  </a:cubicBezTo>
                  <a:cubicBezTo>
                    <a:pt x="2883" y="1040"/>
                    <a:pt x="2978" y="1001"/>
                    <a:pt x="3068" y="1001"/>
                  </a:cubicBezTo>
                  <a:cubicBezTo>
                    <a:pt x="3159" y="1001"/>
                    <a:pt x="3245" y="1040"/>
                    <a:pt x="3308" y="1119"/>
                  </a:cubicBezTo>
                  <a:cubicBezTo>
                    <a:pt x="3529" y="1339"/>
                    <a:pt x="3812" y="1449"/>
                    <a:pt x="4096" y="1449"/>
                  </a:cubicBezTo>
                  <a:cubicBezTo>
                    <a:pt x="4380" y="1449"/>
                    <a:pt x="4663" y="1339"/>
                    <a:pt x="4884" y="1119"/>
                  </a:cubicBezTo>
                  <a:cubicBezTo>
                    <a:pt x="4962" y="1040"/>
                    <a:pt x="5065" y="1001"/>
                    <a:pt x="5159" y="1001"/>
                  </a:cubicBezTo>
                  <a:close/>
                  <a:moveTo>
                    <a:pt x="4080" y="0"/>
                  </a:moveTo>
                  <a:cubicBezTo>
                    <a:pt x="3371" y="0"/>
                    <a:pt x="2663" y="205"/>
                    <a:pt x="2048" y="615"/>
                  </a:cubicBezTo>
                  <a:cubicBezTo>
                    <a:pt x="1985" y="646"/>
                    <a:pt x="1922" y="678"/>
                    <a:pt x="1859" y="678"/>
                  </a:cubicBezTo>
                  <a:lnTo>
                    <a:pt x="0" y="678"/>
                  </a:lnTo>
                  <a:cubicBezTo>
                    <a:pt x="189" y="2788"/>
                    <a:pt x="1922" y="4427"/>
                    <a:pt x="4096" y="4427"/>
                  </a:cubicBezTo>
                  <a:cubicBezTo>
                    <a:pt x="6270" y="4427"/>
                    <a:pt x="8003" y="2788"/>
                    <a:pt x="8192" y="678"/>
                  </a:cubicBezTo>
                  <a:lnTo>
                    <a:pt x="6333" y="678"/>
                  </a:lnTo>
                  <a:cubicBezTo>
                    <a:pt x="6270" y="678"/>
                    <a:pt x="6175" y="646"/>
                    <a:pt x="6112" y="615"/>
                  </a:cubicBezTo>
                  <a:cubicBezTo>
                    <a:pt x="5498" y="205"/>
                    <a:pt x="4789" y="0"/>
                    <a:pt x="4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-57679825" y="372662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9"/>
          <p:cNvGrpSpPr/>
          <p:nvPr/>
        </p:nvGrpSpPr>
        <p:grpSpPr>
          <a:xfrm>
            <a:off x="4966987" y="2355996"/>
            <a:ext cx="357226" cy="357226"/>
            <a:chOff x="-55987225" y="3198925"/>
            <a:chExt cx="317450" cy="317450"/>
          </a:xfrm>
        </p:grpSpPr>
        <p:sp>
          <p:nvSpPr>
            <p:cNvPr id="230" name="Google Shape;230;p19"/>
            <p:cNvSpPr/>
            <p:nvPr/>
          </p:nvSpPr>
          <p:spPr>
            <a:xfrm>
              <a:off x="-55987225" y="3261925"/>
              <a:ext cx="173300" cy="198500"/>
            </a:xfrm>
            <a:custGeom>
              <a:rect b="b" l="l" r="r" t="t"/>
              <a:pathLst>
                <a:path extrusionOk="0" h="7940" w="6932">
                  <a:moveTo>
                    <a:pt x="4821" y="1954"/>
                  </a:moveTo>
                  <a:cubicBezTo>
                    <a:pt x="5042" y="1954"/>
                    <a:pt x="5199" y="2112"/>
                    <a:pt x="5199" y="2332"/>
                  </a:cubicBezTo>
                  <a:cubicBezTo>
                    <a:pt x="5199" y="2521"/>
                    <a:pt x="5042" y="2679"/>
                    <a:pt x="4821" y="2679"/>
                  </a:cubicBezTo>
                  <a:cubicBezTo>
                    <a:pt x="4632" y="2679"/>
                    <a:pt x="4475" y="2521"/>
                    <a:pt x="4475" y="2332"/>
                  </a:cubicBezTo>
                  <a:cubicBezTo>
                    <a:pt x="4475" y="2175"/>
                    <a:pt x="4632" y="1954"/>
                    <a:pt x="4821" y="1954"/>
                  </a:cubicBezTo>
                  <a:close/>
                  <a:moveTo>
                    <a:pt x="1041" y="4380"/>
                  </a:moveTo>
                  <a:cubicBezTo>
                    <a:pt x="1324" y="4726"/>
                    <a:pt x="1765" y="4947"/>
                    <a:pt x="2269" y="4947"/>
                  </a:cubicBezTo>
                  <a:cubicBezTo>
                    <a:pt x="2238" y="5388"/>
                    <a:pt x="1891" y="5703"/>
                    <a:pt x="1482" y="5703"/>
                  </a:cubicBezTo>
                  <a:cubicBezTo>
                    <a:pt x="1104" y="5703"/>
                    <a:pt x="726" y="5357"/>
                    <a:pt x="726" y="4947"/>
                  </a:cubicBezTo>
                  <a:cubicBezTo>
                    <a:pt x="726" y="4726"/>
                    <a:pt x="852" y="4474"/>
                    <a:pt x="1041" y="4380"/>
                  </a:cubicBezTo>
                  <a:close/>
                  <a:moveTo>
                    <a:pt x="5262" y="1"/>
                  </a:moveTo>
                  <a:cubicBezTo>
                    <a:pt x="4916" y="473"/>
                    <a:pt x="4412" y="820"/>
                    <a:pt x="3845" y="1009"/>
                  </a:cubicBezTo>
                  <a:cubicBezTo>
                    <a:pt x="3466" y="1166"/>
                    <a:pt x="3057" y="1229"/>
                    <a:pt x="2679" y="1229"/>
                  </a:cubicBezTo>
                  <a:cubicBezTo>
                    <a:pt x="2553" y="1229"/>
                    <a:pt x="2427" y="1229"/>
                    <a:pt x="2301" y="1166"/>
                  </a:cubicBezTo>
                  <a:cubicBezTo>
                    <a:pt x="2301" y="1292"/>
                    <a:pt x="2269" y="1450"/>
                    <a:pt x="2269" y="1576"/>
                  </a:cubicBezTo>
                  <a:lnTo>
                    <a:pt x="2269" y="1923"/>
                  </a:lnTo>
                  <a:cubicBezTo>
                    <a:pt x="1450" y="1923"/>
                    <a:pt x="726" y="2584"/>
                    <a:pt x="726" y="3435"/>
                  </a:cubicBezTo>
                  <a:lnTo>
                    <a:pt x="726" y="3624"/>
                  </a:lnTo>
                  <a:cubicBezTo>
                    <a:pt x="253" y="3907"/>
                    <a:pt x="1" y="4380"/>
                    <a:pt x="1" y="4915"/>
                  </a:cubicBezTo>
                  <a:cubicBezTo>
                    <a:pt x="1" y="5735"/>
                    <a:pt x="663" y="6428"/>
                    <a:pt x="1482" y="6428"/>
                  </a:cubicBezTo>
                  <a:cubicBezTo>
                    <a:pt x="1507" y="6429"/>
                    <a:pt x="1533" y="6430"/>
                    <a:pt x="1558" y="6430"/>
                  </a:cubicBezTo>
                  <a:cubicBezTo>
                    <a:pt x="2033" y="6430"/>
                    <a:pt x="2473" y="6156"/>
                    <a:pt x="2742" y="5798"/>
                  </a:cubicBezTo>
                  <a:cubicBezTo>
                    <a:pt x="3466" y="7089"/>
                    <a:pt x="4790" y="7940"/>
                    <a:pt x="6365" y="7940"/>
                  </a:cubicBezTo>
                  <a:cubicBezTo>
                    <a:pt x="6554" y="7940"/>
                    <a:pt x="6775" y="7940"/>
                    <a:pt x="6932" y="7908"/>
                  </a:cubicBezTo>
                  <a:cubicBezTo>
                    <a:pt x="6806" y="7562"/>
                    <a:pt x="6712" y="7184"/>
                    <a:pt x="6712" y="6837"/>
                  </a:cubicBezTo>
                  <a:lnTo>
                    <a:pt x="6712" y="5672"/>
                  </a:lnTo>
                  <a:cubicBezTo>
                    <a:pt x="6617" y="5703"/>
                    <a:pt x="6491" y="5703"/>
                    <a:pt x="6365" y="5703"/>
                  </a:cubicBezTo>
                  <a:cubicBezTo>
                    <a:pt x="5861" y="5703"/>
                    <a:pt x="5388" y="5514"/>
                    <a:pt x="5073" y="5168"/>
                  </a:cubicBezTo>
                  <a:cubicBezTo>
                    <a:pt x="4916" y="5010"/>
                    <a:pt x="4916" y="4758"/>
                    <a:pt x="5073" y="4632"/>
                  </a:cubicBezTo>
                  <a:cubicBezTo>
                    <a:pt x="5152" y="4553"/>
                    <a:pt x="5247" y="4514"/>
                    <a:pt x="5337" y="4514"/>
                  </a:cubicBezTo>
                  <a:cubicBezTo>
                    <a:pt x="5428" y="4514"/>
                    <a:pt x="5514" y="4553"/>
                    <a:pt x="5577" y="4632"/>
                  </a:cubicBezTo>
                  <a:cubicBezTo>
                    <a:pt x="5792" y="4847"/>
                    <a:pt x="6080" y="4959"/>
                    <a:pt x="6371" y="4959"/>
                  </a:cubicBezTo>
                  <a:cubicBezTo>
                    <a:pt x="6507" y="4959"/>
                    <a:pt x="6644" y="4934"/>
                    <a:pt x="6775" y="4884"/>
                  </a:cubicBezTo>
                  <a:lnTo>
                    <a:pt x="6775" y="1923"/>
                  </a:lnTo>
                  <a:cubicBezTo>
                    <a:pt x="5892" y="1765"/>
                    <a:pt x="5262" y="977"/>
                    <a:pt x="5262" y="127"/>
                  </a:cubicBezTo>
                  <a:lnTo>
                    <a:pt x="5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-55837575" y="3198925"/>
              <a:ext cx="167800" cy="298525"/>
            </a:xfrm>
            <a:custGeom>
              <a:rect b="b" l="l" r="r" t="t"/>
              <a:pathLst>
                <a:path extrusionOk="0" h="11941" w="6712">
                  <a:moveTo>
                    <a:pt x="5672" y="6900"/>
                  </a:moveTo>
                  <a:cubicBezTo>
                    <a:pt x="5861" y="6994"/>
                    <a:pt x="5987" y="7246"/>
                    <a:pt x="5987" y="7467"/>
                  </a:cubicBezTo>
                  <a:cubicBezTo>
                    <a:pt x="5987" y="7908"/>
                    <a:pt x="5672" y="8223"/>
                    <a:pt x="5231" y="8223"/>
                  </a:cubicBezTo>
                  <a:cubicBezTo>
                    <a:pt x="4821" y="8223"/>
                    <a:pt x="4443" y="7877"/>
                    <a:pt x="4443" y="7467"/>
                  </a:cubicBezTo>
                  <a:cubicBezTo>
                    <a:pt x="4916" y="7467"/>
                    <a:pt x="5388" y="7246"/>
                    <a:pt x="5672" y="6900"/>
                  </a:cubicBezTo>
                  <a:close/>
                  <a:moveTo>
                    <a:pt x="1" y="0"/>
                  </a:moveTo>
                  <a:lnTo>
                    <a:pt x="1" y="2584"/>
                  </a:lnTo>
                  <a:cubicBezTo>
                    <a:pt x="1" y="3214"/>
                    <a:pt x="505" y="3686"/>
                    <a:pt x="1104" y="3686"/>
                  </a:cubicBezTo>
                  <a:cubicBezTo>
                    <a:pt x="1293" y="3686"/>
                    <a:pt x="1450" y="3844"/>
                    <a:pt x="1450" y="4064"/>
                  </a:cubicBezTo>
                  <a:lnTo>
                    <a:pt x="1450" y="9294"/>
                  </a:lnTo>
                  <a:cubicBezTo>
                    <a:pt x="1450" y="10743"/>
                    <a:pt x="2647" y="11941"/>
                    <a:pt x="4065" y="11941"/>
                  </a:cubicBezTo>
                  <a:lnTo>
                    <a:pt x="4412" y="11941"/>
                  </a:lnTo>
                  <a:lnTo>
                    <a:pt x="4412" y="8790"/>
                  </a:lnTo>
                  <a:cubicBezTo>
                    <a:pt x="4632" y="8885"/>
                    <a:pt x="4916" y="8979"/>
                    <a:pt x="5199" y="8979"/>
                  </a:cubicBezTo>
                  <a:cubicBezTo>
                    <a:pt x="6018" y="8979"/>
                    <a:pt x="6680" y="8318"/>
                    <a:pt x="6680" y="7467"/>
                  </a:cubicBezTo>
                  <a:cubicBezTo>
                    <a:pt x="6711" y="6931"/>
                    <a:pt x="6396" y="6459"/>
                    <a:pt x="5987" y="6175"/>
                  </a:cubicBezTo>
                  <a:lnTo>
                    <a:pt x="5987" y="5986"/>
                  </a:lnTo>
                  <a:cubicBezTo>
                    <a:pt x="5987" y="5167"/>
                    <a:pt x="5262" y="4474"/>
                    <a:pt x="4443" y="4474"/>
                  </a:cubicBezTo>
                  <a:lnTo>
                    <a:pt x="4443" y="4127"/>
                  </a:lnTo>
                  <a:cubicBezTo>
                    <a:pt x="4443" y="1891"/>
                    <a:pt x="258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-55931300" y="3435200"/>
              <a:ext cx="194575" cy="81175"/>
            </a:xfrm>
            <a:custGeom>
              <a:rect b="b" l="l" r="r" t="t"/>
              <a:pathLst>
                <a:path extrusionOk="0" h="3247" w="7783">
                  <a:moveTo>
                    <a:pt x="347" y="1"/>
                  </a:moveTo>
                  <a:cubicBezTo>
                    <a:pt x="221" y="64"/>
                    <a:pt x="127" y="127"/>
                    <a:pt x="1" y="158"/>
                  </a:cubicBezTo>
                  <a:lnTo>
                    <a:pt x="1" y="2899"/>
                  </a:lnTo>
                  <a:cubicBezTo>
                    <a:pt x="1" y="3088"/>
                    <a:pt x="158" y="3246"/>
                    <a:pt x="347" y="3246"/>
                  </a:cubicBezTo>
                  <a:lnTo>
                    <a:pt x="7627" y="3246"/>
                  </a:lnTo>
                  <a:cubicBezTo>
                    <a:pt x="6551" y="3216"/>
                    <a:pt x="5551" y="2574"/>
                    <a:pt x="5010" y="1702"/>
                  </a:cubicBezTo>
                  <a:cubicBezTo>
                    <a:pt x="4727" y="1734"/>
                    <a:pt x="4411" y="1765"/>
                    <a:pt x="4096" y="1765"/>
                  </a:cubicBezTo>
                  <a:cubicBezTo>
                    <a:pt x="2584" y="1765"/>
                    <a:pt x="1229" y="1040"/>
                    <a:pt x="347" y="1"/>
                  </a:cubicBezTo>
                  <a:close/>
                  <a:moveTo>
                    <a:pt x="7627" y="3246"/>
                  </a:moveTo>
                  <a:cubicBezTo>
                    <a:pt x="7653" y="3246"/>
                    <a:pt x="7679" y="3247"/>
                    <a:pt x="7705" y="3247"/>
                  </a:cubicBezTo>
                  <a:cubicBezTo>
                    <a:pt x="7731" y="3247"/>
                    <a:pt x="7757" y="3246"/>
                    <a:pt x="7783" y="32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-55927350" y="3202850"/>
              <a:ext cx="70900" cy="71200"/>
            </a:xfrm>
            <a:custGeom>
              <a:rect b="b" l="l" r="r" t="t"/>
              <a:pathLst>
                <a:path extrusionOk="0" h="2848" w="2836">
                  <a:moveTo>
                    <a:pt x="2836" y="1"/>
                  </a:moveTo>
                  <a:cubicBezTo>
                    <a:pt x="1450" y="379"/>
                    <a:pt x="378" y="1482"/>
                    <a:pt x="0" y="2836"/>
                  </a:cubicBezTo>
                  <a:cubicBezTo>
                    <a:pt x="85" y="2843"/>
                    <a:pt x="170" y="2847"/>
                    <a:pt x="255" y="2847"/>
                  </a:cubicBezTo>
                  <a:cubicBezTo>
                    <a:pt x="548" y="2847"/>
                    <a:pt x="841" y="2801"/>
                    <a:pt x="1135" y="2679"/>
                  </a:cubicBezTo>
                  <a:cubicBezTo>
                    <a:pt x="2111" y="2332"/>
                    <a:pt x="2804" y="1324"/>
                    <a:pt x="2836" y="284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19"/>
          <p:cNvGrpSpPr/>
          <p:nvPr/>
        </p:nvGrpSpPr>
        <p:grpSpPr>
          <a:xfrm>
            <a:off x="4990566" y="2901296"/>
            <a:ext cx="314662" cy="358999"/>
            <a:chOff x="-55576850" y="3198125"/>
            <a:chExt cx="279625" cy="319025"/>
          </a:xfrm>
        </p:grpSpPr>
        <p:sp>
          <p:nvSpPr>
            <p:cNvPr id="235" name="Google Shape;235;p19"/>
            <p:cNvSpPr/>
            <p:nvPr/>
          </p:nvSpPr>
          <p:spPr>
            <a:xfrm>
              <a:off x="-55576850" y="3335975"/>
              <a:ext cx="18900" cy="63825"/>
            </a:xfrm>
            <a:custGeom>
              <a:rect b="b" l="l" r="r" t="t"/>
              <a:pathLst>
                <a:path extrusionOk="0" h="2553" w="756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-55539850" y="3198125"/>
              <a:ext cx="206375" cy="99275"/>
            </a:xfrm>
            <a:custGeom>
              <a:rect b="b" l="l" r="r" t="t"/>
              <a:pathLst>
                <a:path extrusionOk="0" h="3971" w="8255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-55539850" y="3275325"/>
              <a:ext cx="204800" cy="241825"/>
            </a:xfrm>
            <a:custGeom>
              <a:rect b="b" l="l" r="r" t="t"/>
              <a:pathLst>
                <a:path extrusionOk="0" h="9673" w="8192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-55316150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19"/>
          <p:cNvGrpSpPr/>
          <p:nvPr/>
        </p:nvGrpSpPr>
        <p:grpSpPr>
          <a:xfrm>
            <a:off x="4990574" y="1261896"/>
            <a:ext cx="314662" cy="358971"/>
            <a:chOff x="-56766175" y="3198925"/>
            <a:chExt cx="279625" cy="319000"/>
          </a:xfrm>
        </p:grpSpPr>
        <p:sp>
          <p:nvSpPr>
            <p:cNvPr id="240" name="Google Shape;240;p19"/>
            <p:cNvSpPr/>
            <p:nvPr/>
          </p:nvSpPr>
          <p:spPr>
            <a:xfrm>
              <a:off x="-567661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-56747275" y="3198925"/>
              <a:ext cx="222925" cy="93750"/>
            </a:xfrm>
            <a:custGeom>
              <a:rect b="b" l="l" r="r" t="t"/>
              <a:pathLst>
                <a:path extrusionOk="0" h="3750" w="8917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-56710250" y="3348575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-56597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-56727575" y="3376925"/>
              <a:ext cx="204800" cy="141000"/>
            </a:xfrm>
            <a:custGeom>
              <a:rect b="b" l="l" r="r" t="t"/>
              <a:pathLst>
                <a:path extrusionOk="0" h="5640" w="8192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-56729150" y="3289500"/>
              <a:ext cx="204000" cy="87450"/>
            </a:xfrm>
            <a:custGeom>
              <a:rect b="b" l="l" r="r" t="t"/>
              <a:pathLst>
                <a:path extrusionOk="0" h="3498" w="816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-565054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9"/>
          <p:cNvGrpSpPr/>
          <p:nvPr/>
        </p:nvGrpSpPr>
        <p:grpSpPr>
          <a:xfrm>
            <a:off x="4988272" y="3995224"/>
            <a:ext cx="314662" cy="358099"/>
            <a:chOff x="-52832000" y="3192625"/>
            <a:chExt cx="279625" cy="318225"/>
          </a:xfrm>
        </p:grpSpPr>
        <p:sp>
          <p:nvSpPr>
            <p:cNvPr id="248" name="Google Shape;248;p19"/>
            <p:cNvSpPr/>
            <p:nvPr/>
          </p:nvSpPr>
          <p:spPr>
            <a:xfrm>
              <a:off x="-52574450" y="3306025"/>
              <a:ext cx="22075" cy="110300"/>
            </a:xfrm>
            <a:custGeom>
              <a:rect b="b" l="l" r="r" t="t"/>
              <a:pathLst>
                <a:path extrusionOk="0" h="4412" w="883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-52826475" y="3192625"/>
              <a:ext cx="267800" cy="100050"/>
            </a:xfrm>
            <a:custGeom>
              <a:rect b="b" l="l" r="r" t="t"/>
              <a:pathLst>
                <a:path extrusionOk="0" h="4002" w="10712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-52794975" y="3361175"/>
              <a:ext cx="204800" cy="149675"/>
            </a:xfrm>
            <a:custGeom>
              <a:rect b="b" l="l" r="r" t="t"/>
              <a:pathLst>
                <a:path extrusionOk="0" h="5987" w="8192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-52791025" y="3231225"/>
              <a:ext cx="137850" cy="74825"/>
            </a:xfrm>
            <a:custGeom>
              <a:rect b="b" l="l" r="r" t="t"/>
              <a:pathLst>
                <a:path extrusionOk="0" h="2993" w="5514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-52683125" y="3361950"/>
              <a:ext cx="74825" cy="37850"/>
            </a:xfrm>
            <a:custGeom>
              <a:rect b="b" l="l" r="r" t="t"/>
              <a:pathLst>
                <a:path extrusionOk="0" h="1514" w="2993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-52794975" y="3247750"/>
              <a:ext cx="204800" cy="104000"/>
            </a:xfrm>
            <a:custGeom>
              <a:rect b="b" l="l" r="r" t="t"/>
              <a:pathLst>
                <a:path extrusionOk="0" h="4160" w="8192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-52776850" y="3361950"/>
              <a:ext cx="74825" cy="37850"/>
            </a:xfrm>
            <a:custGeom>
              <a:rect b="b" l="l" r="r" t="t"/>
              <a:pathLst>
                <a:path extrusionOk="0" h="1514" w="2993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-52832000" y="3306025"/>
              <a:ext cx="21300" cy="110300"/>
            </a:xfrm>
            <a:custGeom>
              <a:rect b="b" l="l" r="r" t="t"/>
              <a:pathLst>
                <a:path extrusionOk="0" h="4412" w="852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19"/>
          <p:cNvGrpSpPr/>
          <p:nvPr/>
        </p:nvGrpSpPr>
        <p:grpSpPr>
          <a:xfrm>
            <a:off x="4986142" y="3448367"/>
            <a:ext cx="323524" cy="358774"/>
            <a:chOff x="-57162350" y="3982000"/>
            <a:chExt cx="287500" cy="318825"/>
          </a:xfrm>
        </p:grpSpPr>
        <p:sp>
          <p:nvSpPr>
            <p:cNvPr id="257" name="Google Shape;257;p19"/>
            <p:cNvSpPr/>
            <p:nvPr/>
          </p:nvSpPr>
          <p:spPr>
            <a:xfrm>
              <a:off x="-56989850" y="4151150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-57162350" y="3982000"/>
              <a:ext cx="287500" cy="161300"/>
            </a:xfrm>
            <a:custGeom>
              <a:rect b="b" l="l" r="r" t="t"/>
              <a:pathLst>
                <a:path extrusionOk="0" h="6452" w="1150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-57119850" y="4066875"/>
              <a:ext cx="126075" cy="111875"/>
            </a:xfrm>
            <a:custGeom>
              <a:rect b="b" l="l" r="r" t="t"/>
              <a:pathLst>
                <a:path extrusionOk="0" h="4475" w="5043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-57100925" y="4151150"/>
              <a:ext cx="55175" cy="55150"/>
            </a:xfrm>
            <a:custGeom>
              <a:rect b="b" l="l" r="r" t="t"/>
              <a:pathLst>
                <a:path extrusionOk="0" h="2206" w="2207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-57119825" y="4179500"/>
              <a:ext cx="204800" cy="121325"/>
            </a:xfrm>
            <a:custGeom>
              <a:rect b="b" l="l" r="r" t="t"/>
              <a:pathLst>
                <a:path extrusionOk="0" h="4853" w="8192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-57158400" y="4156675"/>
              <a:ext cx="18900" cy="63825"/>
            </a:xfrm>
            <a:custGeom>
              <a:rect b="b" l="l" r="r" t="t"/>
              <a:pathLst>
                <a:path extrusionOk="0" h="2553" w="756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-56896125" y="41558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-56924475" y="4149575"/>
              <a:ext cx="9450" cy="29175"/>
            </a:xfrm>
            <a:custGeom>
              <a:rect b="b" l="l" r="r" t="t"/>
              <a:pathLst>
                <a:path extrusionOk="0" h="1167" w="378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19"/>
          <p:cNvSpPr txBox="1"/>
          <p:nvPr/>
        </p:nvSpPr>
        <p:spPr>
          <a:xfrm>
            <a:off x="5530450" y="1241275"/>
            <a:ext cx="29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Prashant Kumar (B19101)</a:t>
            </a:r>
            <a:endParaRPr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5530450" y="1788325"/>
            <a:ext cx="30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Shubham Saurav (B19222)</a:t>
            </a:r>
            <a:endParaRPr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5530450" y="2415250"/>
            <a:ext cx="30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Saloni Patidar (B19111)</a:t>
            </a:r>
            <a:endParaRPr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5530450" y="2901300"/>
            <a:ext cx="30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Ravi Kumar (B19191)</a:t>
            </a:r>
            <a:endParaRPr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5530450" y="3427675"/>
            <a:ext cx="29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Gaurav</a:t>
            </a:r>
            <a:r>
              <a:rPr lang="es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 Sahitya (B19083)</a:t>
            </a:r>
            <a:endParaRPr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270" name="Google Shape;270;p19"/>
          <p:cNvSpPr txBox="1"/>
          <p:nvPr/>
        </p:nvSpPr>
        <p:spPr>
          <a:xfrm>
            <a:off x="5530450" y="3954050"/>
            <a:ext cx="28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Sagar Tarafdar (B19110)</a:t>
            </a:r>
            <a:endParaRPr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/>
          <p:nvPr>
            <p:ph type="ctrTitle"/>
          </p:nvPr>
        </p:nvSpPr>
        <p:spPr>
          <a:xfrm>
            <a:off x="4347000" y="105425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</a:t>
            </a:r>
            <a:r>
              <a:rPr lang="es"/>
              <a:t>CODEWING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6" name="Google Shape;276;p20"/>
          <p:cNvSpPr txBox="1"/>
          <p:nvPr>
            <p:ph idx="1" type="subTitle"/>
          </p:nvPr>
        </p:nvSpPr>
        <p:spPr>
          <a:xfrm>
            <a:off x="4347000" y="2096125"/>
            <a:ext cx="41952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CodeWing </a:t>
            </a:r>
            <a:r>
              <a:rPr lang="es" sz="1600">
                <a:latin typeface="Roboto Mono Medium"/>
                <a:ea typeface="Roboto Mono Medium"/>
                <a:cs typeface="Roboto Mono Medium"/>
                <a:sym typeface="Roboto Mono Medium"/>
              </a:rPr>
              <a:t>is a collaborative editor  that allows several people to edit, view, compile a programming code simultaneously  over a computer network. Users can edit the same code, run the code, can chat through the text box in real time. </a:t>
            </a:r>
            <a:endParaRPr sz="16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277" name="Google Shape;277;p20"/>
          <p:cNvCxnSpPr/>
          <p:nvPr/>
        </p:nvCxnSpPr>
        <p:spPr>
          <a:xfrm flipH="1" rot="10800000">
            <a:off x="4133175" y="1738525"/>
            <a:ext cx="5051700" cy="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0"/>
          <p:cNvSpPr/>
          <p:nvPr/>
        </p:nvSpPr>
        <p:spPr>
          <a:xfrm>
            <a:off x="1535196" y="1912817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1638479" y="2074923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1977732" y="3743862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1973635" y="1976438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1833414" y="3364249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1907965" y="346684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1908652" y="3527043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1992785" y="3557135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2429863" y="352704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"/>
          <p:cNvSpPr/>
          <p:nvPr/>
        </p:nvSpPr>
        <p:spPr>
          <a:xfrm>
            <a:off x="2459956" y="3164518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>
            <a:off x="2459956" y="3107069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"/>
          <p:cNvSpPr/>
          <p:nvPr/>
        </p:nvSpPr>
        <p:spPr>
          <a:xfrm>
            <a:off x="2552295" y="3107069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2925751" y="3107069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2955157" y="3189826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2955157" y="350856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1254754" y="2160430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1318362" y="2160430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1386080" y="2160430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1415500" y="2252082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1416173" y="2747967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1505104" y="2778073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2215764" y="2778073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2190456" y="2730879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1193194" y="3721976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1306058" y="369255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1336151" y="3321152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1336151" y="326232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1422332" y="3262328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2321783" y="326232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2351875" y="337245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2280747" y="3366985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2107698" y="3090655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2107698" y="2631694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2108385" y="2574918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2196614" y="2574918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3130942" y="2544826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3161048" y="2433337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3161048" y="2380672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2055032" y="3089967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2392924" y="172335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2392924" y="1810910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2363505" y="2387504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1877872" y="2416923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>
            <a:off x="1819048" y="241692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1819048" y="2501743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>
            <a:off x="1819048" y="294017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1747920" y="2920342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0"/>
          <p:cNvGrpSpPr/>
          <p:nvPr/>
        </p:nvGrpSpPr>
        <p:grpSpPr>
          <a:xfrm>
            <a:off x="2828517" y="3668617"/>
            <a:ext cx="399038" cy="372165"/>
            <a:chOff x="-38542250" y="3220175"/>
            <a:chExt cx="341525" cy="318525"/>
          </a:xfrm>
        </p:grpSpPr>
        <p:sp>
          <p:nvSpPr>
            <p:cNvPr id="326" name="Google Shape;326;p20"/>
            <p:cNvSpPr/>
            <p:nvPr/>
          </p:nvSpPr>
          <p:spPr>
            <a:xfrm>
              <a:off x="-38542250" y="3440725"/>
              <a:ext cx="101750" cy="97975"/>
            </a:xfrm>
            <a:custGeom>
              <a:rect b="b" l="l" r="r" t="t"/>
              <a:pathLst>
                <a:path extrusionOk="0" h="3919" w="4070">
                  <a:moveTo>
                    <a:pt x="1455" y="0"/>
                  </a:moveTo>
                  <a:lnTo>
                    <a:pt x="1013" y="2489"/>
                  </a:lnTo>
                  <a:lnTo>
                    <a:pt x="289" y="3214"/>
                  </a:lnTo>
                  <a:cubicBezTo>
                    <a:pt x="1" y="3502"/>
                    <a:pt x="280" y="3919"/>
                    <a:pt x="597" y="3919"/>
                  </a:cubicBezTo>
                  <a:cubicBezTo>
                    <a:pt x="695" y="3919"/>
                    <a:pt x="798" y="3878"/>
                    <a:pt x="887" y="3781"/>
                  </a:cubicBezTo>
                  <a:lnTo>
                    <a:pt x="1612" y="3088"/>
                  </a:lnTo>
                  <a:lnTo>
                    <a:pt x="4069" y="2647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-38494875" y="3354075"/>
              <a:ext cx="141800" cy="141025"/>
            </a:xfrm>
            <a:custGeom>
              <a:rect b="b" l="l" r="r" t="t"/>
              <a:pathLst>
                <a:path extrusionOk="0" h="5641" w="5672">
                  <a:moveTo>
                    <a:pt x="2742" y="1"/>
                  </a:moveTo>
                  <a:lnTo>
                    <a:pt x="1" y="2710"/>
                  </a:lnTo>
                  <a:lnTo>
                    <a:pt x="2931" y="5640"/>
                  </a:lnTo>
                  <a:lnTo>
                    <a:pt x="5671" y="2899"/>
                  </a:lnTo>
                  <a:lnTo>
                    <a:pt x="2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-38432050" y="3220175"/>
              <a:ext cx="231325" cy="192225"/>
            </a:xfrm>
            <a:custGeom>
              <a:rect b="b" l="l" r="r" t="t"/>
              <a:pathLst>
                <a:path extrusionOk="0" h="7689" w="9253">
                  <a:moveTo>
                    <a:pt x="3442" y="1"/>
                  </a:moveTo>
                  <a:cubicBezTo>
                    <a:pt x="3127" y="1"/>
                    <a:pt x="2812" y="127"/>
                    <a:pt x="2591" y="379"/>
                  </a:cubicBezTo>
                  <a:lnTo>
                    <a:pt x="292" y="2647"/>
                  </a:lnTo>
                  <a:cubicBezTo>
                    <a:pt x="1" y="2962"/>
                    <a:pt x="287" y="3370"/>
                    <a:pt x="607" y="3370"/>
                  </a:cubicBezTo>
                  <a:cubicBezTo>
                    <a:pt x="704" y="3370"/>
                    <a:pt x="803" y="3333"/>
                    <a:pt x="890" y="3246"/>
                  </a:cubicBezTo>
                  <a:lnTo>
                    <a:pt x="3190" y="946"/>
                  </a:lnTo>
                  <a:cubicBezTo>
                    <a:pt x="3269" y="867"/>
                    <a:pt x="3371" y="828"/>
                    <a:pt x="3474" y="828"/>
                  </a:cubicBezTo>
                  <a:cubicBezTo>
                    <a:pt x="3576" y="828"/>
                    <a:pt x="3678" y="867"/>
                    <a:pt x="3757" y="946"/>
                  </a:cubicBezTo>
                  <a:lnTo>
                    <a:pt x="4198" y="1387"/>
                  </a:lnTo>
                  <a:lnTo>
                    <a:pt x="827" y="4758"/>
                  </a:lnTo>
                  <a:lnTo>
                    <a:pt x="3726" y="7688"/>
                  </a:lnTo>
                  <a:lnTo>
                    <a:pt x="7821" y="3593"/>
                  </a:lnTo>
                  <a:cubicBezTo>
                    <a:pt x="9253" y="2161"/>
                    <a:pt x="8028" y="43"/>
                    <a:pt x="6392" y="43"/>
                  </a:cubicBezTo>
                  <a:cubicBezTo>
                    <a:pt x="5868" y="43"/>
                    <a:pt x="5301" y="261"/>
                    <a:pt x="4765" y="789"/>
                  </a:cubicBezTo>
                  <a:cubicBezTo>
                    <a:pt x="4324" y="379"/>
                    <a:pt x="4041" y="1"/>
                    <a:pt x="3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0"/>
          <p:cNvGrpSpPr/>
          <p:nvPr/>
        </p:nvGrpSpPr>
        <p:grpSpPr>
          <a:xfrm>
            <a:off x="3091768" y="1893412"/>
            <a:ext cx="354586" cy="353221"/>
            <a:chOff x="-35123050" y="3561225"/>
            <a:chExt cx="292225" cy="291100"/>
          </a:xfrm>
        </p:grpSpPr>
        <p:sp>
          <p:nvSpPr>
            <p:cNvPr id="330" name="Google Shape;330;p20"/>
            <p:cNvSpPr/>
            <p:nvPr/>
          </p:nvSpPr>
          <p:spPr>
            <a:xfrm>
              <a:off x="-35123050" y="3629750"/>
              <a:ext cx="205575" cy="222575"/>
            </a:xfrm>
            <a:custGeom>
              <a:rect b="b" l="l" r="r" t="t"/>
              <a:pathLst>
                <a:path extrusionOk="0" h="8903" w="8223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-35053750" y="3561225"/>
              <a:ext cx="222925" cy="221825"/>
            </a:xfrm>
            <a:custGeom>
              <a:rect b="b" l="l" r="r" t="t"/>
              <a:pathLst>
                <a:path extrusionOk="0" h="8873" w="8917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0"/>
          <p:cNvGrpSpPr/>
          <p:nvPr/>
        </p:nvGrpSpPr>
        <p:grpSpPr>
          <a:xfrm flipH="1" rot="10800000">
            <a:off x="753932" y="2062374"/>
            <a:ext cx="398928" cy="196115"/>
            <a:chOff x="1319675" y="779200"/>
            <a:chExt cx="2343875" cy="1270175"/>
          </a:xfrm>
        </p:grpSpPr>
        <p:sp>
          <p:nvSpPr>
            <p:cNvPr id="333" name="Google Shape;333;p20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36" name="Google Shape;336;p20"/>
          <p:cNvGrpSpPr/>
          <p:nvPr/>
        </p:nvGrpSpPr>
        <p:grpSpPr>
          <a:xfrm>
            <a:off x="760367" y="3546943"/>
            <a:ext cx="350079" cy="350079"/>
            <a:chOff x="583100" y="3982600"/>
            <a:chExt cx="296175" cy="296175"/>
          </a:xfrm>
        </p:grpSpPr>
        <p:sp>
          <p:nvSpPr>
            <p:cNvPr id="337" name="Google Shape;337;p20"/>
            <p:cNvSpPr/>
            <p:nvPr/>
          </p:nvSpPr>
          <p:spPr>
            <a:xfrm>
              <a:off x="694925" y="3982600"/>
              <a:ext cx="70925" cy="68550"/>
            </a:xfrm>
            <a:custGeom>
              <a:rect b="b" l="l" r="r" t="t"/>
              <a:pathLst>
                <a:path extrusionOk="0" h="2742" w="2837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609075" y="4139350"/>
              <a:ext cx="69350" cy="68525"/>
            </a:xfrm>
            <a:custGeom>
              <a:rect b="b" l="l" r="r" t="t"/>
              <a:pathLst>
                <a:path extrusionOk="0" h="2741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783925" y="4140125"/>
              <a:ext cx="68550" cy="68550"/>
            </a:xfrm>
            <a:custGeom>
              <a:rect b="b" l="l" r="r" t="t"/>
              <a:pathLst>
                <a:path extrusionOk="0" h="2742" w="2742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83100" y="4207075"/>
              <a:ext cx="122100" cy="71700"/>
            </a:xfrm>
            <a:custGeom>
              <a:rect b="b" l="l" r="r" t="t"/>
              <a:pathLst>
                <a:path extrusionOk="0" h="2868" w="4884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669725" y="4049550"/>
              <a:ext cx="122900" cy="72475"/>
            </a:xfrm>
            <a:custGeom>
              <a:rect b="b" l="l" r="r" t="t"/>
              <a:pathLst>
                <a:path extrusionOk="0" h="2899" w="4916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757150" y="4207075"/>
              <a:ext cx="122125" cy="71700"/>
            </a:xfrm>
            <a:custGeom>
              <a:rect b="b" l="l" r="r" t="t"/>
              <a:pathLst>
                <a:path extrusionOk="0" h="2868" w="4885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691775" y="4139350"/>
              <a:ext cx="77225" cy="64600"/>
            </a:xfrm>
            <a:custGeom>
              <a:rect b="b" l="l" r="r" t="t"/>
              <a:pathLst>
                <a:path extrusionOk="0" h="2584" w="3089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Features</a:t>
            </a:r>
            <a:endParaRPr/>
          </a:p>
        </p:txBody>
      </p:sp>
      <p:sp>
        <p:nvSpPr>
          <p:cNvPr id="349" name="Google Shape;349;p21"/>
          <p:cNvSpPr txBox="1"/>
          <p:nvPr>
            <p:ph type="ctrTitle"/>
          </p:nvPr>
        </p:nvSpPr>
        <p:spPr>
          <a:xfrm>
            <a:off x="440881" y="27178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Collaborative Coding</a:t>
            </a:r>
            <a:endParaRPr/>
          </a:p>
        </p:txBody>
      </p:sp>
      <p:sp>
        <p:nvSpPr>
          <p:cNvPr id="350" name="Google Shape;350;p21"/>
          <p:cNvSpPr txBox="1"/>
          <p:nvPr>
            <p:ph idx="4" type="ctrTitle"/>
          </p:nvPr>
        </p:nvSpPr>
        <p:spPr>
          <a:xfrm>
            <a:off x="6188281" y="27244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RealTIme WhiteBoard</a:t>
            </a:r>
            <a:endParaRPr/>
          </a:p>
        </p:txBody>
      </p:sp>
      <p:sp>
        <p:nvSpPr>
          <p:cNvPr id="351" name="Google Shape;351;p21"/>
          <p:cNvSpPr txBox="1"/>
          <p:nvPr>
            <p:ph idx="5" type="ctrTitle"/>
          </p:nvPr>
        </p:nvSpPr>
        <p:spPr>
          <a:xfrm>
            <a:off x="3314581" y="27178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 + Audio Calling</a:t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981395" y="1526906"/>
            <a:ext cx="994973" cy="830447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6724865" y="1526899"/>
            <a:ext cx="1002833" cy="837003"/>
          </a:xfrm>
          <a:custGeom>
            <a:rect b="b" l="l" r="r" t="t"/>
            <a:pathLst>
              <a:path extrusionOk="0" h="174831" w="209469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4" name="Google Shape;354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21"/>
          <p:cNvSpPr/>
          <p:nvPr/>
        </p:nvSpPr>
        <p:spPr>
          <a:xfrm>
            <a:off x="3855092" y="1526906"/>
            <a:ext cx="994978" cy="830447"/>
          </a:xfrm>
          <a:custGeom>
            <a:rect b="b" l="l" r="r" t="t"/>
            <a:pathLst>
              <a:path extrusionOk="0" h="174831" w="209469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1"/>
          <p:cNvGrpSpPr/>
          <p:nvPr/>
        </p:nvGrpSpPr>
        <p:grpSpPr>
          <a:xfrm>
            <a:off x="4239226" y="1787762"/>
            <a:ext cx="209505" cy="196185"/>
            <a:chOff x="-53232900" y="3192625"/>
            <a:chExt cx="298525" cy="319000"/>
          </a:xfrm>
        </p:grpSpPr>
        <p:sp>
          <p:nvSpPr>
            <p:cNvPr id="357" name="Google Shape;357;p21"/>
            <p:cNvSpPr/>
            <p:nvPr/>
          </p:nvSpPr>
          <p:spPr>
            <a:xfrm>
              <a:off x="-52972975" y="3315500"/>
              <a:ext cx="37825" cy="55925"/>
            </a:xfrm>
            <a:custGeom>
              <a:rect b="b" l="l" r="r" t="t"/>
              <a:pathLst>
                <a:path extrusionOk="0" h="2237" w="1513">
                  <a:moveTo>
                    <a:pt x="0" y="0"/>
                  </a:moveTo>
                  <a:lnTo>
                    <a:pt x="0" y="2048"/>
                  </a:lnTo>
                  <a:cubicBezTo>
                    <a:pt x="252" y="2142"/>
                    <a:pt x="505" y="2237"/>
                    <a:pt x="788" y="2237"/>
                  </a:cubicBezTo>
                  <a:lnTo>
                    <a:pt x="1135" y="2237"/>
                  </a:lnTo>
                  <a:cubicBezTo>
                    <a:pt x="1355" y="2237"/>
                    <a:pt x="1513" y="2079"/>
                    <a:pt x="1513" y="1859"/>
                  </a:cubicBezTo>
                  <a:lnTo>
                    <a:pt x="1513" y="1512"/>
                  </a:lnTo>
                  <a:cubicBezTo>
                    <a:pt x="1513" y="693"/>
                    <a:pt x="82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-52978500" y="3259575"/>
              <a:ext cx="44125" cy="55950"/>
            </a:xfrm>
            <a:custGeom>
              <a:rect b="b" l="l" r="r" t="t"/>
              <a:pathLst>
                <a:path extrusionOk="0" h="2238" w="1765">
                  <a:moveTo>
                    <a:pt x="1041" y="0"/>
                  </a:moveTo>
                  <a:cubicBezTo>
                    <a:pt x="663" y="0"/>
                    <a:pt x="253" y="158"/>
                    <a:pt x="1" y="441"/>
                  </a:cubicBezTo>
                  <a:cubicBezTo>
                    <a:pt x="190" y="977"/>
                    <a:pt x="316" y="1607"/>
                    <a:pt x="316" y="2237"/>
                  </a:cubicBezTo>
                  <a:cubicBezTo>
                    <a:pt x="1104" y="2206"/>
                    <a:pt x="1765" y="1544"/>
                    <a:pt x="1765" y="725"/>
                  </a:cubicBezTo>
                  <a:lnTo>
                    <a:pt x="1765" y="378"/>
                  </a:lnTo>
                  <a:cubicBezTo>
                    <a:pt x="1765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-53232900" y="3324950"/>
              <a:ext cx="242625" cy="55925"/>
            </a:xfrm>
            <a:custGeom>
              <a:rect b="b" l="l" r="r" t="t"/>
              <a:pathLst>
                <a:path extrusionOk="0" h="2237" w="9705">
                  <a:moveTo>
                    <a:pt x="3340" y="756"/>
                  </a:moveTo>
                  <a:cubicBezTo>
                    <a:pt x="3561" y="756"/>
                    <a:pt x="3718" y="914"/>
                    <a:pt x="3718" y="1103"/>
                  </a:cubicBezTo>
                  <a:cubicBezTo>
                    <a:pt x="3718" y="1292"/>
                    <a:pt x="3561" y="1449"/>
                    <a:pt x="3340" y="1449"/>
                  </a:cubicBezTo>
                  <a:cubicBezTo>
                    <a:pt x="3151" y="1449"/>
                    <a:pt x="2994" y="1292"/>
                    <a:pt x="2994" y="1103"/>
                  </a:cubicBezTo>
                  <a:cubicBezTo>
                    <a:pt x="2962" y="914"/>
                    <a:pt x="3151" y="756"/>
                    <a:pt x="3340" y="756"/>
                  </a:cubicBezTo>
                  <a:close/>
                  <a:moveTo>
                    <a:pt x="6333" y="756"/>
                  </a:moveTo>
                  <a:cubicBezTo>
                    <a:pt x="6554" y="756"/>
                    <a:pt x="6711" y="914"/>
                    <a:pt x="6711" y="1103"/>
                  </a:cubicBezTo>
                  <a:cubicBezTo>
                    <a:pt x="6711" y="1292"/>
                    <a:pt x="6554" y="1449"/>
                    <a:pt x="6333" y="1449"/>
                  </a:cubicBezTo>
                  <a:cubicBezTo>
                    <a:pt x="6144" y="1449"/>
                    <a:pt x="5987" y="1292"/>
                    <a:pt x="5987" y="1103"/>
                  </a:cubicBezTo>
                  <a:cubicBezTo>
                    <a:pt x="5955" y="914"/>
                    <a:pt x="6113" y="756"/>
                    <a:pt x="6333" y="756"/>
                  </a:cubicBez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9704" y="2237"/>
                  </a:lnTo>
                  <a:lnTo>
                    <a:pt x="97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-53232100" y="3399775"/>
              <a:ext cx="241825" cy="111850"/>
            </a:xfrm>
            <a:custGeom>
              <a:rect b="b" l="l" r="r" t="t"/>
              <a:pathLst>
                <a:path extrusionOk="0" h="4474" w="9673">
                  <a:moveTo>
                    <a:pt x="0" y="0"/>
                  </a:moveTo>
                  <a:cubicBezTo>
                    <a:pt x="158" y="2457"/>
                    <a:pt x="2269" y="4474"/>
                    <a:pt x="4821" y="4474"/>
                  </a:cubicBezTo>
                  <a:cubicBezTo>
                    <a:pt x="7372" y="4474"/>
                    <a:pt x="9452" y="2457"/>
                    <a:pt x="96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-53134450" y="3287125"/>
              <a:ext cx="44125" cy="18925"/>
            </a:xfrm>
            <a:custGeom>
              <a:rect b="b" l="l" r="r" t="t"/>
              <a:pathLst>
                <a:path extrusionOk="0" h="757" w="1765">
                  <a:moveTo>
                    <a:pt x="1" y="1"/>
                  </a:moveTo>
                  <a:lnTo>
                    <a:pt x="410" y="757"/>
                  </a:lnTo>
                  <a:lnTo>
                    <a:pt x="1419" y="757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-53232900" y="3287125"/>
              <a:ext cx="86675" cy="18925"/>
            </a:xfrm>
            <a:custGeom>
              <a:rect b="b" l="l" r="r" t="t"/>
              <a:pathLst>
                <a:path extrusionOk="0" h="757" w="3467">
                  <a:moveTo>
                    <a:pt x="127" y="1"/>
                  </a:moveTo>
                  <a:cubicBezTo>
                    <a:pt x="95" y="253"/>
                    <a:pt x="32" y="473"/>
                    <a:pt x="1" y="757"/>
                  </a:cubicBezTo>
                  <a:lnTo>
                    <a:pt x="3466" y="757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-53078525" y="3287125"/>
              <a:ext cx="86675" cy="18925"/>
            </a:xfrm>
            <a:custGeom>
              <a:rect b="b" l="l" r="r" t="t"/>
              <a:pathLst>
                <a:path extrusionOk="0" h="757" w="3467">
                  <a:moveTo>
                    <a:pt x="379" y="1"/>
                  </a:moveTo>
                  <a:lnTo>
                    <a:pt x="1" y="757"/>
                  </a:lnTo>
                  <a:lnTo>
                    <a:pt x="3466" y="757"/>
                  </a:lnTo>
                  <a:cubicBezTo>
                    <a:pt x="3466" y="536"/>
                    <a:pt x="3435" y="253"/>
                    <a:pt x="3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-53224225" y="3192625"/>
              <a:ext cx="223700" cy="74850"/>
            </a:xfrm>
            <a:custGeom>
              <a:rect b="b" l="l" r="r" t="t"/>
              <a:pathLst>
                <a:path extrusionOk="0" h="2994" w="8948">
                  <a:moveTo>
                    <a:pt x="4506" y="0"/>
                  </a:moveTo>
                  <a:cubicBezTo>
                    <a:pt x="2489" y="0"/>
                    <a:pt x="756" y="1260"/>
                    <a:pt x="0" y="2993"/>
                  </a:cubicBezTo>
                  <a:lnTo>
                    <a:pt x="8948" y="2993"/>
                  </a:lnTo>
                  <a:cubicBezTo>
                    <a:pt x="8255" y="1260"/>
                    <a:pt x="6522" y="0"/>
                    <a:pt x="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21"/>
          <p:cNvGrpSpPr/>
          <p:nvPr/>
        </p:nvGrpSpPr>
        <p:grpSpPr>
          <a:xfrm>
            <a:off x="4540971" y="1764058"/>
            <a:ext cx="209487" cy="243589"/>
            <a:chOff x="-52043575" y="3983125"/>
            <a:chExt cx="319000" cy="318500"/>
          </a:xfrm>
        </p:grpSpPr>
        <p:sp>
          <p:nvSpPr>
            <p:cNvPr id="366" name="Google Shape;366;p21"/>
            <p:cNvSpPr/>
            <p:nvPr/>
          </p:nvSpPr>
          <p:spPr>
            <a:xfrm>
              <a:off x="-52043575" y="3983200"/>
              <a:ext cx="55150" cy="105750"/>
            </a:xfrm>
            <a:custGeom>
              <a:rect b="b" l="l" r="r" t="t"/>
              <a:pathLst>
                <a:path extrusionOk="0" h="4230" w="2206">
                  <a:moveTo>
                    <a:pt x="367" y="0"/>
                  </a:moveTo>
                  <a:cubicBezTo>
                    <a:pt x="339" y="0"/>
                    <a:pt x="311" y="3"/>
                    <a:pt x="284" y="8"/>
                  </a:cubicBezTo>
                  <a:cubicBezTo>
                    <a:pt x="126" y="40"/>
                    <a:pt x="0" y="197"/>
                    <a:pt x="0" y="355"/>
                  </a:cubicBezTo>
                  <a:lnTo>
                    <a:pt x="0" y="1867"/>
                  </a:lnTo>
                  <a:cubicBezTo>
                    <a:pt x="0" y="2875"/>
                    <a:pt x="630" y="3789"/>
                    <a:pt x="1512" y="4230"/>
                  </a:cubicBezTo>
                  <a:cubicBezTo>
                    <a:pt x="1512" y="3285"/>
                    <a:pt x="1733" y="2371"/>
                    <a:pt x="2206" y="1583"/>
                  </a:cubicBezTo>
                  <a:cubicBezTo>
                    <a:pt x="1607" y="1237"/>
                    <a:pt x="1103" y="764"/>
                    <a:pt x="725" y="166"/>
                  </a:cubicBezTo>
                  <a:cubicBezTo>
                    <a:pt x="647" y="61"/>
                    <a:pt x="503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-51985300" y="3983400"/>
              <a:ext cx="204800" cy="129975"/>
            </a:xfrm>
            <a:custGeom>
              <a:rect b="b" l="l" r="r" t="t"/>
              <a:pathLst>
                <a:path extrusionOk="0" h="5199" w="8192">
                  <a:moveTo>
                    <a:pt x="3718" y="0"/>
                  </a:moveTo>
                  <a:lnTo>
                    <a:pt x="3718" y="4096"/>
                  </a:lnTo>
                  <a:cubicBezTo>
                    <a:pt x="3718" y="4285"/>
                    <a:pt x="3561" y="4442"/>
                    <a:pt x="3340" y="4442"/>
                  </a:cubicBezTo>
                  <a:lnTo>
                    <a:pt x="1" y="4442"/>
                  </a:lnTo>
                  <a:lnTo>
                    <a:pt x="1" y="5198"/>
                  </a:lnTo>
                  <a:lnTo>
                    <a:pt x="8192" y="5198"/>
                  </a:lnTo>
                  <a:lnTo>
                    <a:pt x="8192" y="4442"/>
                  </a:lnTo>
                  <a:lnTo>
                    <a:pt x="4852" y="4442"/>
                  </a:lnTo>
                  <a:cubicBezTo>
                    <a:pt x="4814" y="4452"/>
                    <a:pt x="4778" y="4456"/>
                    <a:pt x="4743" y="4456"/>
                  </a:cubicBezTo>
                  <a:cubicBezTo>
                    <a:pt x="4548" y="4456"/>
                    <a:pt x="4411" y="4314"/>
                    <a:pt x="4411" y="4127"/>
                  </a:cubicBezTo>
                  <a:lnTo>
                    <a:pt x="4411" y="32"/>
                  </a:lnTo>
                  <a:cubicBezTo>
                    <a:pt x="4285" y="32"/>
                    <a:pt x="4159" y="0"/>
                    <a:pt x="4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-51855350" y="3987325"/>
              <a:ext cx="74075" cy="89825"/>
            </a:xfrm>
            <a:custGeom>
              <a:rect b="b" l="l" r="r" t="t"/>
              <a:pathLst>
                <a:path extrusionOk="0" h="3593" w="2963">
                  <a:moveTo>
                    <a:pt x="1" y="1"/>
                  </a:moveTo>
                  <a:lnTo>
                    <a:pt x="1" y="3592"/>
                  </a:lnTo>
                  <a:lnTo>
                    <a:pt x="2962" y="3592"/>
                  </a:lnTo>
                  <a:cubicBezTo>
                    <a:pt x="2836" y="2647"/>
                    <a:pt x="2427" y="1733"/>
                    <a:pt x="1765" y="1009"/>
                  </a:cubicBezTo>
                  <a:cubicBezTo>
                    <a:pt x="1261" y="505"/>
                    <a:pt x="663" y="19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-51985300" y="3987325"/>
              <a:ext cx="74050" cy="89825"/>
            </a:xfrm>
            <a:custGeom>
              <a:rect b="b" l="l" r="r" t="t"/>
              <a:pathLst>
                <a:path extrusionOk="0" h="3593" w="2962">
                  <a:moveTo>
                    <a:pt x="2962" y="1"/>
                  </a:moveTo>
                  <a:cubicBezTo>
                    <a:pt x="1324" y="473"/>
                    <a:pt x="158" y="1891"/>
                    <a:pt x="1" y="3592"/>
                  </a:cubicBezTo>
                  <a:lnTo>
                    <a:pt x="2962" y="359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-51985300" y="4190350"/>
              <a:ext cx="204800" cy="111275"/>
            </a:xfrm>
            <a:custGeom>
              <a:rect b="b" l="l" r="r" t="t"/>
              <a:pathLst>
                <a:path extrusionOk="0" h="4451" w="8192">
                  <a:moveTo>
                    <a:pt x="5069" y="1024"/>
                  </a:moveTo>
                  <a:cubicBezTo>
                    <a:pt x="5167" y="1024"/>
                    <a:pt x="5262" y="1063"/>
                    <a:pt x="5325" y="1142"/>
                  </a:cubicBezTo>
                  <a:cubicBezTo>
                    <a:pt x="5514" y="1268"/>
                    <a:pt x="5514" y="1489"/>
                    <a:pt x="5356" y="1646"/>
                  </a:cubicBezTo>
                  <a:cubicBezTo>
                    <a:pt x="5010" y="1993"/>
                    <a:pt x="4537" y="2213"/>
                    <a:pt x="4002" y="2213"/>
                  </a:cubicBezTo>
                  <a:cubicBezTo>
                    <a:pt x="3498" y="2213"/>
                    <a:pt x="3025" y="1993"/>
                    <a:pt x="2710" y="1646"/>
                  </a:cubicBezTo>
                  <a:cubicBezTo>
                    <a:pt x="2552" y="1489"/>
                    <a:pt x="2552" y="1268"/>
                    <a:pt x="2710" y="1142"/>
                  </a:cubicBezTo>
                  <a:cubicBezTo>
                    <a:pt x="2789" y="1063"/>
                    <a:pt x="2891" y="1024"/>
                    <a:pt x="2986" y="1024"/>
                  </a:cubicBezTo>
                  <a:cubicBezTo>
                    <a:pt x="3080" y="1024"/>
                    <a:pt x="3167" y="1063"/>
                    <a:pt x="3214" y="1142"/>
                  </a:cubicBezTo>
                  <a:cubicBezTo>
                    <a:pt x="3435" y="1363"/>
                    <a:pt x="3726" y="1473"/>
                    <a:pt x="4014" y="1473"/>
                  </a:cubicBezTo>
                  <a:cubicBezTo>
                    <a:pt x="4301" y="1473"/>
                    <a:pt x="4585" y="1363"/>
                    <a:pt x="4789" y="1142"/>
                  </a:cubicBezTo>
                  <a:cubicBezTo>
                    <a:pt x="4868" y="1063"/>
                    <a:pt x="4971" y="1024"/>
                    <a:pt x="5069" y="1024"/>
                  </a:cubicBezTo>
                  <a:close/>
                  <a:moveTo>
                    <a:pt x="4080" y="0"/>
                  </a:moveTo>
                  <a:cubicBezTo>
                    <a:pt x="3372" y="0"/>
                    <a:pt x="2663" y="213"/>
                    <a:pt x="2048" y="638"/>
                  </a:cubicBezTo>
                  <a:cubicBezTo>
                    <a:pt x="1954" y="669"/>
                    <a:pt x="1922" y="701"/>
                    <a:pt x="1859" y="701"/>
                  </a:cubicBezTo>
                  <a:lnTo>
                    <a:pt x="1" y="701"/>
                  </a:lnTo>
                  <a:cubicBezTo>
                    <a:pt x="190" y="2780"/>
                    <a:pt x="1922" y="4450"/>
                    <a:pt x="4096" y="4450"/>
                  </a:cubicBezTo>
                  <a:cubicBezTo>
                    <a:pt x="6207" y="4450"/>
                    <a:pt x="8003" y="2780"/>
                    <a:pt x="8192" y="701"/>
                  </a:cubicBezTo>
                  <a:lnTo>
                    <a:pt x="6333" y="701"/>
                  </a:lnTo>
                  <a:cubicBezTo>
                    <a:pt x="6207" y="701"/>
                    <a:pt x="6144" y="701"/>
                    <a:pt x="6113" y="638"/>
                  </a:cubicBezTo>
                  <a:cubicBezTo>
                    <a:pt x="5498" y="213"/>
                    <a:pt x="4789" y="0"/>
                    <a:pt x="4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-51985300" y="4133050"/>
              <a:ext cx="204800" cy="55925"/>
            </a:xfrm>
            <a:custGeom>
              <a:rect b="b" l="l" r="r" t="t"/>
              <a:pathLst>
                <a:path extrusionOk="0" h="2237" w="8192">
                  <a:moveTo>
                    <a:pt x="2552" y="756"/>
                  </a:moveTo>
                  <a:cubicBezTo>
                    <a:pt x="2742" y="756"/>
                    <a:pt x="2899" y="914"/>
                    <a:pt x="2899" y="1103"/>
                  </a:cubicBezTo>
                  <a:cubicBezTo>
                    <a:pt x="2899" y="1292"/>
                    <a:pt x="2742" y="1449"/>
                    <a:pt x="2552" y="1449"/>
                  </a:cubicBezTo>
                  <a:cubicBezTo>
                    <a:pt x="2363" y="1449"/>
                    <a:pt x="2206" y="1292"/>
                    <a:pt x="2206" y="1103"/>
                  </a:cubicBezTo>
                  <a:cubicBezTo>
                    <a:pt x="2206" y="914"/>
                    <a:pt x="2363" y="756"/>
                    <a:pt x="2552" y="756"/>
                  </a:cubicBezTo>
                  <a:close/>
                  <a:moveTo>
                    <a:pt x="5545" y="756"/>
                  </a:moveTo>
                  <a:cubicBezTo>
                    <a:pt x="5734" y="756"/>
                    <a:pt x="5892" y="914"/>
                    <a:pt x="5892" y="1103"/>
                  </a:cubicBezTo>
                  <a:cubicBezTo>
                    <a:pt x="5892" y="1292"/>
                    <a:pt x="5734" y="1449"/>
                    <a:pt x="5545" y="1449"/>
                  </a:cubicBezTo>
                  <a:cubicBezTo>
                    <a:pt x="5356" y="1449"/>
                    <a:pt x="5199" y="1292"/>
                    <a:pt x="5199" y="1103"/>
                  </a:cubicBezTo>
                  <a:cubicBezTo>
                    <a:pt x="5167" y="914"/>
                    <a:pt x="5356" y="756"/>
                    <a:pt x="5545" y="756"/>
                  </a:cubicBez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1733" y="2237"/>
                  </a:lnTo>
                  <a:cubicBezTo>
                    <a:pt x="2458" y="1796"/>
                    <a:pt x="3277" y="1575"/>
                    <a:pt x="4092" y="1575"/>
                  </a:cubicBezTo>
                  <a:cubicBezTo>
                    <a:pt x="4907" y="1575"/>
                    <a:pt x="5719" y="1796"/>
                    <a:pt x="6428" y="2237"/>
                  </a:cubicBezTo>
                  <a:lnTo>
                    <a:pt x="8192" y="2237"/>
                  </a:lnTo>
                  <a:lnTo>
                    <a:pt x="8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-51780525" y="3983125"/>
              <a:ext cx="55950" cy="105825"/>
            </a:xfrm>
            <a:custGeom>
              <a:rect b="b" l="l" r="r" t="t"/>
              <a:pathLst>
                <a:path extrusionOk="0" h="4233" w="2238">
                  <a:moveTo>
                    <a:pt x="1849" y="0"/>
                  </a:moveTo>
                  <a:cubicBezTo>
                    <a:pt x="1729" y="0"/>
                    <a:pt x="1618" y="47"/>
                    <a:pt x="1545" y="169"/>
                  </a:cubicBezTo>
                  <a:cubicBezTo>
                    <a:pt x="1135" y="767"/>
                    <a:pt x="631" y="1240"/>
                    <a:pt x="1" y="1586"/>
                  </a:cubicBezTo>
                  <a:cubicBezTo>
                    <a:pt x="473" y="2374"/>
                    <a:pt x="694" y="3288"/>
                    <a:pt x="694" y="4233"/>
                  </a:cubicBezTo>
                  <a:cubicBezTo>
                    <a:pt x="1576" y="3792"/>
                    <a:pt x="2206" y="2910"/>
                    <a:pt x="2206" y="1870"/>
                  </a:cubicBezTo>
                  <a:lnTo>
                    <a:pt x="2206" y="358"/>
                  </a:lnTo>
                  <a:cubicBezTo>
                    <a:pt x="2238" y="200"/>
                    <a:pt x="2112" y="106"/>
                    <a:pt x="1954" y="11"/>
                  </a:cubicBezTo>
                  <a:cubicBezTo>
                    <a:pt x="1919" y="4"/>
                    <a:pt x="1883" y="0"/>
                    <a:pt x="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-52023900" y="4139350"/>
              <a:ext cx="18925" cy="63800"/>
            </a:xfrm>
            <a:custGeom>
              <a:rect b="b" l="l" r="r" t="t"/>
              <a:pathLst>
                <a:path extrusionOk="0" h="2552" w="757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8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-51763200" y="4139350"/>
              <a:ext cx="18925" cy="63800"/>
            </a:xfrm>
            <a:custGeom>
              <a:rect b="b" l="l" r="r" t="t"/>
              <a:pathLst>
                <a:path extrusionOk="0" h="2552" w="757">
                  <a:moveTo>
                    <a:pt x="1" y="0"/>
                  </a:moveTo>
                  <a:lnTo>
                    <a:pt x="1" y="2552"/>
                  </a:lnTo>
                  <a:cubicBezTo>
                    <a:pt x="442" y="2268"/>
                    <a:pt x="757" y="1796"/>
                    <a:pt x="757" y="1260"/>
                  </a:cubicBezTo>
                  <a:cubicBezTo>
                    <a:pt x="757" y="693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3985250" y="1787764"/>
            <a:ext cx="161735" cy="196185"/>
            <a:chOff x="-56766175" y="3198925"/>
            <a:chExt cx="279625" cy="319000"/>
          </a:xfrm>
        </p:grpSpPr>
        <p:sp>
          <p:nvSpPr>
            <p:cNvPr id="376" name="Google Shape;376;p21"/>
            <p:cNvSpPr/>
            <p:nvPr/>
          </p:nvSpPr>
          <p:spPr>
            <a:xfrm>
              <a:off x="-567661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-56747275" y="3198925"/>
              <a:ext cx="222925" cy="93750"/>
            </a:xfrm>
            <a:custGeom>
              <a:rect b="b" l="l" r="r" t="t"/>
              <a:pathLst>
                <a:path extrusionOk="0" h="3750" w="8917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-56710250" y="3348575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-56597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-56727575" y="3376925"/>
              <a:ext cx="204800" cy="141000"/>
            </a:xfrm>
            <a:custGeom>
              <a:rect b="b" l="l" r="r" t="t"/>
              <a:pathLst>
                <a:path extrusionOk="0" h="5640" w="8192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-56729150" y="3289500"/>
              <a:ext cx="204000" cy="87450"/>
            </a:xfrm>
            <a:custGeom>
              <a:rect b="b" l="l" r="r" t="t"/>
              <a:pathLst>
                <a:path extrusionOk="0" h="3498" w="816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-565054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21"/>
          <p:cNvGrpSpPr/>
          <p:nvPr/>
        </p:nvGrpSpPr>
        <p:grpSpPr>
          <a:xfrm>
            <a:off x="7026767" y="1706317"/>
            <a:ext cx="399038" cy="372165"/>
            <a:chOff x="-38542250" y="3220175"/>
            <a:chExt cx="341525" cy="318525"/>
          </a:xfrm>
        </p:grpSpPr>
        <p:sp>
          <p:nvSpPr>
            <p:cNvPr id="384" name="Google Shape;384;p21"/>
            <p:cNvSpPr/>
            <p:nvPr/>
          </p:nvSpPr>
          <p:spPr>
            <a:xfrm>
              <a:off x="-38542250" y="3440725"/>
              <a:ext cx="101750" cy="97975"/>
            </a:xfrm>
            <a:custGeom>
              <a:rect b="b" l="l" r="r" t="t"/>
              <a:pathLst>
                <a:path extrusionOk="0" h="3919" w="4070">
                  <a:moveTo>
                    <a:pt x="1455" y="0"/>
                  </a:moveTo>
                  <a:lnTo>
                    <a:pt x="1013" y="2489"/>
                  </a:lnTo>
                  <a:lnTo>
                    <a:pt x="289" y="3214"/>
                  </a:lnTo>
                  <a:cubicBezTo>
                    <a:pt x="1" y="3502"/>
                    <a:pt x="280" y="3919"/>
                    <a:pt x="597" y="3919"/>
                  </a:cubicBezTo>
                  <a:cubicBezTo>
                    <a:pt x="695" y="3919"/>
                    <a:pt x="798" y="3878"/>
                    <a:pt x="887" y="3781"/>
                  </a:cubicBezTo>
                  <a:lnTo>
                    <a:pt x="1612" y="3088"/>
                  </a:lnTo>
                  <a:lnTo>
                    <a:pt x="4069" y="2647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-38494875" y="3354075"/>
              <a:ext cx="141800" cy="141025"/>
            </a:xfrm>
            <a:custGeom>
              <a:rect b="b" l="l" r="r" t="t"/>
              <a:pathLst>
                <a:path extrusionOk="0" h="5641" w="5672">
                  <a:moveTo>
                    <a:pt x="2742" y="1"/>
                  </a:moveTo>
                  <a:lnTo>
                    <a:pt x="1" y="2710"/>
                  </a:lnTo>
                  <a:lnTo>
                    <a:pt x="2931" y="5640"/>
                  </a:lnTo>
                  <a:lnTo>
                    <a:pt x="5671" y="2899"/>
                  </a:lnTo>
                  <a:lnTo>
                    <a:pt x="2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-38432050" y="3220175"/>
              <a:ext cx="231325" cy="192225"/>
            </a:xfrm>
            <a:custGeom>
              <a:rect b="b" l="l" r="r" t="t"/>
              <a:pathLst>
                <a:path extrusionOk="0" h="7689" w="9253">
                  <a:moveTo>
                    <a:pt x="3442" y="1"/>
                  </a:moveTo>
                  <a:cubicBezTo>
                    <a:pt x="3127" y="1"/>
                    <a:pt x="2812" y="127"/>
                    <a:pt x="2591" y="379"/>
                  </a:cubicBezTo>
                  <a:lnTo>
                    <a:pt x="292" y="2647"/>
                  </a:lnTo>
                  <a:cubicBezTo>
                    <a:pt x="1" y="2962"/>
                    <a:pt x="287" y="3370"/>
                    <a:pt x="607" y="3370"/>
                  </a:cubicBezTo>
                  <a:cubicBezTo>
                    <a:pt x="704" y="3370"/>
                    <a:pt x="803" y="3333"/>
                    <a:pt x="890" y="3246"/>
                  </a:cubicBezTo>
                  <a:lnTo>
                    <a:pt x="3190" y="946"/>
                  </a:lnTo>
                  <a:cubicBezTo>
                    <a:pt x="3269" y="867"/>
                    <a:pt x="3371" y="828"/>
                    <a:pt x="3474" y="828"/>
                  </a:cubicBezTo>
                  <a:cubicBezTo>
                    <a:pt x="3576" y="828"/>
                    <a:pt x="3678" y="867"/>
                    <a:pt x="3757" y="946"/>
                  </a:cubicBezTo>
                  <a:lnTo>
                    <a:pt x="4198" y="1387"/>
                  </a:lnTo>
                  <a:lnTo>
                    <a:pt x="827" y="4758"/>
                  </a:lnTo>
                  <a:lnTo>
                    <a:pt x="3726" y="7688"/>
                  </a:lnTo>
                  <a:lnTo>
                    <a:pt x="7821" y="3593"/>
                  </a:lnTo>
                  <a:cubicBezTo>
                    <a:pt x="9253" y="2161"/>
                    <a:pt x="8028" y="43"/>
                    <a:pt x="6392" y="43"/>
                  </a:cubicBezTo>
                  <a:cubicBezTo>
                    <a:pt x="5868" y="43"/>
                    <a:pt x="5301" y="261"/>
                    <a:pt x="4765" y="789"/>
                  </a:cubicBezTo>
                  <a:cubicBezTo>
                    <a:pt x="4324" y="379"/>
                    <a:pt x="4041" y="1"/>
                    <a:pt x="3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21"/>
          <p:cNvSpPr txBox="1"/>
          <p:nvPr>
            <p:ph idx="4" type="ctrTitle"/>
          </p:nvPr>
        </p:nvSpPr>
        <p:spPr>
          <a:xfrm>
            <a:off x="1912606" y="44720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RealTime Chatting</a:t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>
            <a:off x="2449190" y="3274549"/>
            <a:ext cx="1002833" cy="837003"/>
          </a:xfrm>
          <a:custGeom>
            <a:rect b="b" l="l" r="r" t="t"/>
            <a:pathLst>
              <a:path extrusionOk="0" h="174831" w="209469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 txBox="1"/>
          <p:nvPr>
            <p:ph idx="4" type="ctrTitle"/>
          </p:nvPr>
        </p:nvSpPr>
        <p:spPr>
          <a:xfrm>
            <a:off x="4648881" y="44720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Download</a:t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>
            <a:off x="5185465" y="3274549"/>
            <a:ext cx="1002833" cy="837003"/>
          </a:xfrm>
          <a:custGeom>
            <a:rect b="b" l="l" r="r" t="t"/>
            <a:pathLst>
              <a:path extrusionOk="0" h="174831" w="209469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21"/>
          <p:cNvGrpSpPr/>
          <p:nvPr/>
        </p:nvGrpSpPr>
        <p:grpSpPr>
          <a:xfrm>
            <a:off x="2773318" y="3463437"/>
            <a:ext cx="354586" cy="353221"/>
            <a:chOff x="-35123050" y="3561225"/>
            <a:chExt cx="292225" cy="291100"/>
          </a:xfrm>
        </p:grpSpPr>
        <p:sp>
          <p:nvSpPr>
            <p:cNvPr id="392" name="Google Shape;392;p21"/>
            <p:cNvSpPr/>
            <p:nvPr/>
          </p:nvSpPr>
          <p:spPr>
            <a:xfrm>
              <a:off x="-35123050" y="3629750"/>
              <a:ext cx="205575" cy="222575"/>
            </a:xfrm>
            <a:custGeom>
              <a:rect b="b" l="l" r="r" t="t"/>
              <a:pathLst>
                <a:path extrusionOk="0" h="8903" w="8223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-35053750" y="3561225"/>
              <a:ext cx="222925" cy="221825"/>
            </a:xfrm>
            <a:custGeom>
              <a:rect b="b" l="l" r="r" t="t"/>
              <a:pathLst>
                <a:path extrusionOk="0" h="8873" w="8917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21"/>
          <p:cNvGrpSpPr/>
          <p:nvPr/>
        </p:nvGrpSpPr>
        <p:grpSpPr>
          <a:xfrm flipH="1" rot="10800000">
            <a:off x="1262245" y="1787799"/>
            <a:ext cx="398928" cy="196115"/>
            <a:chOff x="1319675" y="779200"/>
            <a:chExt cx="2343875" cy="1270175"/>
          </a:xfrm>
        </p:grpSpPr>
        <p:sp>
          <p:nvSpPr>
            <p:cNvPr id="395" name="Google Shape;395;p21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8" name="Google Shape;398;p21"/>
          <p:cNvGrpSpPr/>
          <p:nvPr/>
        </p:nvGrpSpPr>
        <p:grpSpPr>
          <a:xfrm rot="5400000">
            <a:off x="5487361" y="3518246"/>
            <a:ext cx="399028" cy="243600"/>
            <a:chOff x="4920150" y="1977875"/>
            <a:chExt cx="68525" cy="33800"/>
          </a:xfrm>
        </p:grpSpPr>
        <p:sp>
          <p:nvSpPr>
            <p:cNvPr id="399" name="Google Shape;399;p21"/>
            <p:cNvSpPr/>
            <p:nvPr/>
          </p:nvSpPr>
          <p:spPr>
            <a:xfrm>
              <a:off x="4949175" y="1977875"/>
              <a:ext cx="39500" cy="33800"/>
            </a:xfrm>
            <a:custGeom>
              <a:rect b="b" l="l" r="r" t="t"/>
              <a:pathLst>
                <a:path extrusionOk="0" h="1352" w="158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4931875" y="1991450"/>
              <a:ext cx="12825" cy="6700"/>
            </a:xfrm>
            <a:custGeom>
              <a:rect b="b" l="l" r="r" t="t"/>
              <a:pathLst>
                <a:path extrusionOk="0" h="268" w="513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4920150" y="1991450"/>
              <a:ext cx="9225" cy="6700"/>
            </a:xfrm>
            <a:custGeom>
              <a:rect b="b" l="l" r="r" t="t"/>
              <a:pathLst>
                <a:path extrusionOk="0" h="268" w="369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2"/>
          <p:cNvSpPr txBox="1"/>
          <p:nvPr>
            <p:ph idx="4" type="ctrTitle"/>
          </p:nvPr>
        </p:nvSpPr>
        <p:spPr>
          <a:xfrm>
            <a:off x="1262050" y="68147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COLLABORATIVE CODING</a:t>
            </a:r>
            <a:endParaRPr/>
          </a:p>
        </p:txBody>
      </p:sp>
      <p:sp>
        <p:nvSpPr>
          <p:cNvPr id="409" name="Google Shape;409;p22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2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2"/>
          <p:cNvSpPr/>
          <p:nvPr/>
        </p:nvSpPr>
        <p:spPr>
          <a:xfrm>
            <a:off x="8021111" y="2667988"/>
            <a:ext cx="189568" cy="189570"/>
          </a:xfrm>
          <a:custGeom>
            <a:rect b="b" l="l" r="r" t="t"/>
            <a:pathLst>
              <a:path extrusionOk="0" h="92473" w="92472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/>
          <p:nvPr/>
        </p:nvSpPr>
        <p:spPr>
          <a:xfrm>
            <a:off x="8009275" y="1985963"/>
            <a:ext cx="213239" cy="196180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43"/>
              </a:solidFill>
            </a:endParaRPr>
          </a:p>
        </p:txBody>
      </p:sp>
      <p:cxnSp>
        <p:nvCxnSpPr>
          <p:cNvPr id="413" name="Google Shape;413;p22"/>
          <p:cNvCxnSpPr/>
          <p:nvPr/>
        </p:nvCxnSpPr>
        <p:spPr>
          <a:xfrm>
            <a:off x="4398500" y="1183825"/>
            <a:ext cx="4824600" cy="1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22"/>
          <p:cNvSpPr/>
          <p:nvPr/>
        </p:nvSpPr>
        <p:spPr>
          <a:xfrm>
            <a:off x="2634654" y="3249946"/>
            <a:ext cx="621066" cy="619705"/>
          </a:xfrm>
          <a:custGeom>
            <a:rect b="b" l="l" r="r" t="t"/>
            <a:pathLst>
              <a:path extrusionOk="0" h="41438" w="41529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>
            <a:off x="2492071" y="3754486"/>
            <a:ext cx="906228" cy="115168"/>
          </a:xfrm>
          <a:custGeom>
            <a:rect b="b" l="l" r="r" t="t"/>
            <a:pathLst>
              <a:path extrusionOk="0" h="7701" w="60597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2"/>
          <p:cNvSpPr/>
          <p:nvPr/>
        </p:nvSpPr>
        <p:spPr>
          <a:xfrm>
            <a:off x="1402108" y="1357975"/>
            <a:ext cx="3086129" cy="2093521"/>
          </a:xfrm>
          <a:custGeom>
            <a:rect b="b" l="l" r="r" t="t"/>
            <a:pathLst>
              <a:path extrusionOk="0" h="139988" w="206361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2"/>
          <p:cNvSpPr/>
          <p:nvPr/>
        </p:nvSpPr>
        <p:spPr>
          <a:xfrm>
            <a:off x="1483001" y="1440228"/>
            <a:ext cx="2924346" cy="1643839"/>
          </a:xfrm>
          <a:custGeom>
            <a:rect b="b" l="l" r="r" t="t"/>
            <a:pathLst>
              <a:path extrusionOk="0" h="109919" w="195543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"/>
          <p:cNvSpPr/>
          <p:nvPr/>
        </p:nvSpPr>
        <p:spPr>
          <a:xfrm>
            <a:off x="1402108" y="3173181"/>
            <a:ext cx="3086129" cy="278328"/>
          </a:xfrm>
          <a:custGeom>
            <a:rect b="b" l="l" r="r" t="t"/>
            <a:pathLst>
              <a:path extrusionOk="0" h="18611" w="20636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2"/>
          <p:cNvSpPr/>
          <p:nvPr/>
        </p:nvSpPr>
        <p:spPr>
          <a:xfrm>
            <a:off x="1483001" y="1440228"/>
            <a:ext cx="2924346" cy="120657"/>
          </a:xfrm>
          <a:custGeom>
            <a:rect b="b" l="l" r="r" t="t"/>
            <a:pathLst>
              <a:path extrusionOk="0" h="8068" w="195543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2"/>
          <p:cNvSpPr/>
          <p:nvPr/>
        </p:nvSpPr>
        <p:spPr>
          <a:xfrm>
            <a:off x="1483001" y="1560871"/>
            <a:ext cx="2924346" cy="119296"/>
          </a:xfrm>
          <a:custGeom>
            <a:rect b="b" l="l" r="r" t="t"/>
            <a:pathLst>
              <a:path extrusionOk="0" h="7977" w="195543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2"/>
          <p:cNvSpPr/>
          <p:nvPr/>
        </p:nvSpPr>
        <p:spPr>
          <a:xfrm>
            <a:off x="3858959" y="1560871"/>
            <a:ext cx="548415" cy="119296"/>
          </a:xfrm>
          <a:custGeom>
            <a:rect b="b" l="l" r="r" t="t"/>
            <a:pathLst>
              <a:path extrusionOk="0" h="7977" w="36671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2"/>
          <p:cNvSpPr/>
          <p:nvPr/>
        </p:nvSpPr>
        <p:spPr>
          <a:xfrm>
            <a:off x="3453135" y="1560871"/>
            <a:ext cx="407210" cy="119296"/>
          </a:xfrm>
          <a:custGeom>
            <a:rect b="b" l="l" r="r" t="t"/>
            <a:pathLst>
              <a:path extrusionOk="0" h="7977" w="27229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2"/>
          <p:cNvSpPr/>
          <p:nvPr/>
        </p:nvSpPr>
        <p:spPr>
          <a:xfrm>
            <a:off x="3839771" y="2785186"/>
            <a:ext cx="124770" cy="117920"/>
          </a:xfrm>
          <a:custGeom>
            <a:rect b="b" l="l" r="r" t="t"/>
            <a:pathLst>
              <a:path extrusionOk="0" h="7885" w="8343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2"/>
          <p:cNvSpPr/>
          <p:nvPr/>
        </p:nvSpPr>
        <p:spPr>
          <a:xfrm>
            <a:off x="4002917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"/>
          <p:cNvSpPr/>
          <p:nvPr/>
        </p:nvSpPr>
        <p:spPr>
          <a:xfrm>
            <a:off x="4166063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/>
          <p:nvPr/>
        </p:nvSpPr>
        <p:spPr>
          <a:xfrm>
            <a:off x="3960415" y="1473129"/>
            <a:ext cx="65817" cy="55498"/>
          </a:xfrm>
          <a:custGeom>
            <a:rect b="b" l="l" r="r" t="t"/>
            <a:pathLst>
              <a:path extrusionOk="0" h="3711" w="440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2"/>
          <p:cNvSpPr/>
          <p:nvPr/>
        </p:nvSpPr>
        <p:spPr>
          <a:xfrm>
            <a:off x="4082434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2"/>
          <p:cNvSpPr/>
          <p:nvPr/>
        </p:nvSpPr>
        <p:spPr>
          <a:xfrm>
            <a:off x="4204453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2"/>
          <p:cNvSpPr/>
          <p:nvPr/>
        </p:nvSpPr>
        <p:spPr>
          <a:xfrm>
            <a:off x="1578968" y="2347839"/>
            <a:ext cx="471636" cy="135732"/>
          </a:xfrm>
          <a:custGeom>
            <a:rect b="b" l="l" r="r" t="t"/>
            <a:pathLst>
              <a:path extrusionOk="0" h="9076" w="31537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2"/>
          <p:cNvSpPr/>
          <p:nvPr/>
        </p:nvSpPr>
        <p:spPr>
          <a:xfrm>
            <a:off x="1578968" y="2550735"/>
            <a:ext cx="471636" cy="50742"/>
          </a:xfrm>
          <a:custGeom>
            <a:rect b="b" l="l" r="r" t="t"/>
            <a:pathLst>
              <a:path extrusionOk="0" h="3393" w="31537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578968" y="2663167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1578968" y="2776960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2"/>
          <p:cNvSpPr/>
          <p:nvPr/>
        </p:nvSpPr>
        <p:spPr>
          <a:xfrm>
            <a:off x="157896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2"/>
          <p:cNvSpPr/>
          <p:nvPr/>
        </p:nvSpPr>
        <p:spPr>
          <a:xfrm>
            <a:off x="2179478" y="1784345"/>
            <a:ext cx="765023" cy="473012"/>
          </a:xfrm>
          <a:custGeom>
            <a:rect b="b" l="l" r="r" t="t"/>
            <a:pathLst>
              <a:path extrusionOk="0" h="31629" w="51155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2179478" y="2347839"/>
            <a:ext cx="765023" cy="135732"/>
          </a:xfrm>
          <a:custGeom>
            <a:rect b="b" l="l" r="r" t="t"/>
            <a:pathLst>
              <a:path extrusionOk="0" h="9076" w="51155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2"/>
          <p:cNvSpPr/>
          <p:nvPr/>
        </p:nvSpPr>
        <p:spPr>
          <a:xfrm>
            <a:off x="2179478" y="2550735"/>
            <a:ext cx="765023" cy="50742"/>
          </a:xfrm>
          <a:custGeom>
            <a:rect b="b" l="l" r="r" t="t"/>
            <a:pathLst>
              <a:path extrusionOk="0" h="3393" w="51155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2"/>
          <p:cNvSpPr/>
          <p:nvPr/>
        </p:nvSpPr>
        <p:spPr>
          <a:xfrm>
            <a:off x="2179478" y="2663167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2179478" y="2776960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2"/>
          <p:cNvSpPr/>
          <p:nvPr/>
        </p:nvSpPr>
        <p:spPr>
          <a:xfrm>
            <a:off x="217947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2"/>
          <p:cNvSpPr/>
          <p:nvPr/>
        </p:nvSpPr>
        <p:spPr>
          <a:xfrm>
            <a:off x="975721" y="2775585"/>
            <a:ext cx="2085295" cy="1140678"/>
          </a:xfrm>
          <a:custGeom>
            <a:rect b="b" l="l" r="r" t="t"/>
            <a:pathLst>
              <a:path extrusionOk="0" h="76274" w="139438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1030562" y="2839951"/>
            <a:ext cx="1975630" cy="1076311"/>
          </a:xfrm>
          <a:custGeom>
            <a:rect b="b" l="l" r="r" t="t"/>
            <a:pathLst>
              <a:path extrusionOk="0" h="71970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2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2"/>
          <p:cNvSpPr/>
          <p:nvPr/>
        </p:nvSpPr>
        <p:spPr>
          <a:xfrm>
            <a:off x="1786000" y="3892945"/>
            <a:ext cx="464786" cy="79524"/>
          </a:xfrm>
          <a:custGeom>
            <a:rect b="b" l="l" r="r" t="t"/>
            <a:pathLst>
              <a:path extrusionOk="0" h="3760" w="31079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2"/>
          <p:cNvSpPr/>
          <p:nvPr/>
        </p:nvSpPr>
        <p:spPr>
          <a:xfrm>
            <a:off x="1030562" y="2839951"/>
            <a:ext cx="1975630" cy="80966"/>
          </a:xfrm>
          <a:custGeom>
            <a:rect b="b" l="l" r="r" t="t"/>
            <a:pathLst>
              <a:path extrusionOk="0" h="5414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2"/>
          <p:cNvSpPr/>
          <p:nvPr/>
        </p:nvSpPr>
        <p:spPr>
          <a:xfrm>
            <a:off x="1030562" y="2920903"/>
            <a:ext cx="1975630" cy="80907"/>
          </a:xfrm>
          <a:custGeom>
            <a:rect b="b" l="l" r="r" t="t"/>
            <a:pathLst>
              <a:path extrusionOk="0" h="5410" w="132105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2636015" y="2920903"/>
            <a:ext cx="370196" cy="80907"/>
          </a:xfrm>
          <a:custGeom>
            <a:rect b="b" l="l" r="r" t="t"/>
            <a:pathLst>
              <a:path extrusionOk="0" h="5410" w="24754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2360451" y="2920903"/>
            <a:ext cx="275576" cy="80907"/>
          </a:xfrm>
          <a:custGeom>
            <a:rect b="b" l="l" r="r" t="t"/>
            <a:pathLst>
              <a:path extrusionOk="0" h="5410" w="18427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2622316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2"/>
          <p:cNvSpPr/>
          <p:nvPr/>
        </p:nvSpPr>
        <p:spPr>
          <a:xfrm>
            <a:off x="2731997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2"/>
          <p:cNvSpPr/>
          <p:nvPr/>
        </p:nvSpPr>
        <p:spPr>
          <a:xfrm>
            <a:off x="2843039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2"/>
          <p:cNvSpPr/>
          <p:nvPr/>
        </p:nvSpPr>
        <p:spPr>
          <a:xfrm>
            <a:off x="2704569" y="2861950"/>
            <a:ext cx="43893" cy="37447"/>
          </a:xfrm>
          <a:custGeom>
            <a:rect b="b" l="l" r="r" t="t"/>
            <a:pathLst>
              <a:path extrusionOk="0" h="2504" w="2935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2785462" y="2861950"/>
            <a:ext cx="45254" cy="37447"/>
          </a:xfrm>
          <a:custGeom>
            <a:rect b="b" l="l" r="r" t="t"/>
            <a:pathLst>
              <a:path extrusionOk="0" h="2504" w="3026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2869091" y="2861950"/>
            <a:ext cx="42517" cy="37447"/>
          </a:xfrm>
          <a:custGeom>
            <a:rect b="b" l="l" r="r" t="t"/>
            <a:pathLst>
              <a:path extrusionOk="0" h="2504" w="2843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1095004" y="3451496"/>
            <a:ext cx="319454" cy="91869"/>
          </a:xfrm>
          <a:custGeom>
            <a:rect b="b" l="l" r="r" t="t"/>
            <a:pathLst>
              <a:path extrusionOk="0" h="6143" w="21361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2"/>
          <p:cNvSpPr/>
          <p:nvPr/>
        </p:nvSpPr>
        <p:spPr>
          <a:xfrm>
            <a:off x="1095004" y="3589965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2"/>
          <p:cNvSpPr/>
          <p:nvPr/>
        </p:nvSpPr>
        <p:spPr>
          <a:xfrm>
            <a:off x="1095004" y="3665369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1095004" y="3742148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2"/>
          <p:cNvSpPr/>
          <p:nvPr/>
        </p:nvSpPr>
        <p:spPr>
          <a:xfrm>
            <a:off x="1095004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1500827" y="3071726"/>
            <a:ext cx="516875" cy="319454"/>
          </a:xfrm>
          <a:custGeom>
            <a:rect b="b" l="l" r="r" t="t"/>
            <a:pathLst>
              <a:path extrusionOk="0" h="21361" w="34562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"/>
          <p:cNvSpPr/>
          <p:nvPr/>
        </p:nvSpPr>
        <p:spPr>
          <a:xfrm>
            <a:off x="1500827" y="3451496"/>
            <a:ext cx="516875" cy="91869"/>
          </a:xfrm>
          <a:custGeom>
            <a:rect b="b" l="l" r="r" t="t"/>
            <a:pathLst>
              <a:path extrusionOk="0" h="6143" w="34562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2"/>
          <p:cNvSpPr/>
          <p:nvPr/>
        </p:nvSpPr>
        <p:spPr>
          <a:xfrm>
            <a:off x="1500827" y="3589965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1500827" y="3665369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2"/>
          <p:cNvSpPr/>
          <p:nvPr/>
        </p:nvSpPr>
        <p:spPr>
          <a:xfrm>
            <a:off x="1500827" y="3742148"/>
            <a:ext cx="516875" cy="34277"/>
          </a:xfrm>
          <a:custGeom>
            <a:rect b="b" l="l" r="r" t="t"/>
            <a:pathLst>
              <a:path extrusionOk="0" h="2292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2"/>
          <p:cNvSpPr/>
          <p:nvPr/>
        </p:nvSpPr>
        <p:spPr>
          <a:xfrm>
            <a:off x="1500827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3299591" y="3340439"/>
            <a:ext cx="1243508" cy="749948"/>
          </a:xfrm>
          <a:custGeom>
            <a:rect b="b" l="l" r="r" t="t"/>
            <a:pathLst>
              <a:path extrusionOk="0" h="50147" w="8315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2"/>
          <p:cNvSpPr/>
          <p:nvPr/>
        </p:nvSpPr>
        <p:spPr>
          <a:xfrm>
            <a:off x="3332492" y="3377453"/>
            <a:ext cx="1126979" cy="674545"/>
          </a:xfrm>
          <a:custGeom>
            <a:rect b="b" l="l" r="r" t="t"/>
            <a:pathLst>
              <a:path extrusionOk="0" h="45105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2"/>
          <p:cNvSpPr/>
          <p:nvPr/>
        </p:nvSpPr>
        <p:spPr>
          <a:xfrm>
            <a:off x="4466330" y="3688331"/>
            <a:ext cx="61719" cy="52791"/>
          </a:xfrm>
          <a:custGeom>
            <a:rect b="b" l="l" r="r" t="t"/>
            <a:pathLst>
              <a:path extrusionOk="0" h="3530" w="4127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2"/>
          <p:cNvSpPr/>
          <p:nvPr/>
        </p:nvSpPr>
        <p:spPr>
          <a:xfrm>
            <a:off x="3332492" y="3377453"/>
            <a:ext cx="1126979" cy="57592"/>
          </a:xfrm>
          <a:custGeom>
            <a:rect b="b" l="l" r="r" t="t"/>
            <a:pathLst>
              <a:path extrusionOk="0" h="3851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2"/>
          <p:cNvSpPr/>
          <p:nvPr/>
        </p:nvSpPr>
        <p:spPr>
          <a:xfrm>
            <a:off x="4283970" y="3392543"/>
            <a:ext cx="27442" cy="23629"/>
          </a:xfrm>
          <a:custGeom>
            <a:rect b="b" l="l" r="r" t="t"/>
            <a:pathLst>
              <a:path extrusionOk="0" h="1580" w="1835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4341562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2"/>
          <p:cNvSpPr/>
          <p:nvPr/>
        </p:nvSpPr>
        <p:spPr>
          <a:xfrm>
            <a:off x="4400515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2"/>
          <p:cNvSpPr/>
          <p:nvPr/>
        </p:nvSpPr>
        <p:spPr>
          <a:xfrm>
            <a:off x="3332492" y="3435030"/>
            <a:ext cx="1126979" cy="46630"/>
          </a:xfrm>
          <a:custGeom>
            <a:rect b="b" l="l" r="r" t="t"/>
            <a:pathLst>
              <a:path extrusionOk="0" h="3118" w="75358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2"/>
          <p:cNvSpPr/>
          <p:nvPr/>
        </p:nvSpPr>
        <p:spPr>
          <a:xfrm>
            <a:off x="4248332" y="3435030"/>
            <a:ext cx="211150" cy="46630"/>
          </a:xfrm>
          <a:custGeom>
            <a:rect b="b" l="l" r="r" t="t"/>
            <a:pathLst>
              <a:path extrusionOk="0" h="3118" w="14119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2"/>
          <p:cNvSpPr/>
          <p:nvPr/>
        </p:nvSpPr>
        <p:spPr>
          <a:xfrm>
            <a:off x="4090659" y="3435030"/>
            <a:ext cx="157686" cy="46630"/>
          </a:xfrm>
          <a:custGeom>
            <a:rect b="b" l="l" r="r" t="t"/>
            <a:pathLst>
              <a:path extrusionOk="0" h="3118" w="10544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2"/>
          <p:cNvSpPr/>
          <p:nvPr/>
        </p:nvSpPr>
        <p:spPr>
          <a:xfrm>
            <a:off x="4240106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2"/>
          <p:cNvSpPr/>
          <p:nvPr/>
        </p:nvSpPr>
        <p:spPr>
          <a:xfrm>
            <a:off x="4303172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2"/>
          <p:cNvSpPr/>
          <p:nvPr/>
        </p:nvSpPr>
        <p:spPr>
          <a:xfrm>
            <a:off x="4366238" y="3903905"/>
            <a:ext cx="47991" cy="45269"/>
          </a:xfrm>
          <a:custGeom>
            <a:rect b="b" l="l" r="r" t="t"/>
            <a:pathLst>
              <a:path extrusionOk="0" h="3027" w="3209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2"/>
          <p:cNvSpPr/>
          <p:nvPr/>
        </p:nvSpPr>
        <p:spPr>
          <a:xfrm>
            <a:off x="3368145" y="3738036"/>
            <a:ext cx="182346" cy="52103"/>
          </a:xfrm>
          <a:custGeom>
            <a:rect b="b" l="l" r="r" t="t"/>
            <a:pathLst>
              <a:path extrusionOk="0" h="3484" w="12193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2"/>
          <p:cNvSpPr/>
          <p:nvPr/>
        </p:nvSpPr>
        <p:spPr>
          <a:xfrm>
            <a:off x="3368145" y="3816176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2"/>
          <p:cNvSpPr/>
          <p:nvPr/>
        </p:nvSpPr>
        <p:spPr>
          <a:xfrm>
            <a:off x="3368145" y="3860054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2"/>
          <p:cNvSpPr/>
          <p:nvPr/>
        </p:nvSpPr>
        <p:spPr>
          <a:xfrm>
            <a:off x="3368145" y="3903918"/>
            <a:ext cx="182346" cy="19217"/>
          </a:xfrm>
          <a:custGeom>
            <a:rect b="b" l="l" r="r" t="t"/>
            <a:pathLst>
              <a:path extrusionOk="0" h="1285" w="12193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2"/>
          <p:cNvSpPr/>
          <p:nvPr/>
        </p:nvSpPr>
        <p:spPr>
          <a:xfrm>
            <a:off x="3368145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2"/>
          <p:cNvSpPr/>
          <p:nvPr/>
        </p:nvSpPr>
        <p:spPr>
          <a:xfrm>
            <a:off x="3599846" y="3521411"/>
            <a:ext cx="296139" cy="182361"/>
          </a:xfrm>
          <a:custGeom>
            <a:rect b="b" l="l" r="r" t="t"/>
            <a:pathLst>
              <a:path extrusionOk="0" h="12194" w="19802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2"/>
          <p:cNvSpPr/>
          <p:nvPr/>
        </p:nvSpPr>
        <p:spPr>
          <a:xfrm>
            <a:off x="3599846" y="3738036"/>
            <a:ext cx="296139" cy="52103"/>
          </a:xfrm>
          <a:custGeom>
            <a:rect b="b" l="l" r="r" t="t"/>
            <a:pathLst>
              <a:path extrusionOk="0" h="3484" w="19802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2"/>
          <p:cNvSpPr/>
          <p:nvPr/>
        </p:nvSpPr>
        <p:spPr>
          <a:xfrm>
            <a:off x="3599846" y="3816176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2"/>
          <p:cNvSpPr/>
          <p:nvPr/>
        </p:nvSpPr>
        <p:spPr>
          <a:xfrm>
            <a:off x="3599846" y="3860054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2"/>
          <p:cNvSpPr/>
          <p:nvPr/>
        </p:nvSpPr>
        <p:spPr>
          <a:xfrm>
            <a:off x="3599846" y="3903918"/>
            <a:ext cx="296139" cy="19217"/>
          </a:xfrm>
          <a:custGeom>
            <a:rect b="b" l="l" r="r" t="t"/>
            <a:pathLst>
              <a:path extrusionOk="0" h="1285" w="19802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2"/>
          <p:cNvSpPr/>
          <p:nvPr/>
        </p:nvSpPr>
        <p:spPr>
          <a:xfrm>
            <a:off x="3599846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2"/>
          <p:cNvSpPr txBox="1"/>
          <p:nvPr>
            <p:ph type="ctrTitle"/>
          </p:nvPr>
        </p:nvSpPr>
        <p:spPr>
          <a:xfrm>
            <a:off x="5772806" y="21543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Everyone on the meeting can edit and run the code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91" name="Google Shape;491;p22"/>
          <p:cNvSpPr txBox="1"/>
          <p:nvPr>
            <p:ph idx="3" type="ctrTitle"/>
          </p:nvPr>
        </p:nvSpPr>
        <p:spPr>
          <a:xfrm>
            <a:off x="5783300" y="2773372"/>
            <a:ext cx="2076000" cy="2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Implemented using Realtime Firebase</a:t>
            </a:r>
            <a:endParaRPr>
              <a:solidFill>
                <a:srgbClr val="0E2A47"/>
              </a:solidFill>
            </a:endParaRPr>
          </a:p>
        </p:txBody>
      </p:sp>
      <p:grpSp>
        <p:nvGrpSpPr>
          <p:cNvPr id="492" name="Google Shape;492;p22"/>
          <p:cNvGrpSpPr/>
          <p:nvPr/>
        </p:nvGrpSpPr>
        <p:grpSpPr>
          <a:xfrm flipH="1" rot="10800000">
            <a:off x="3269167" y="2042153"/>
            <a:ext cx="906142" cy="381053"/>
            <a:chOff x="1319675" y="779200"/>
            <a:chExt cx="2343875" cy="1270175"/>
          </a:xfrm>
        </p:grpSpPr>
        <p:sp>
          <p:nvSpPr>
            <p:cNvPr id="493" name="Google Shape;493;p22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6" name="Google Shape;496;p22"/>
          <p:cNvGrpSpPr/>
          <p:nvPr/>
        </p:nvGrpSpPr>
        <p:grpSpPr>
          <a:xfrm flipH="1" rot="10800000">
            <a:off x="2232934" y="3302351"/>
            <a:ext cx="548467" cy="319449"/>
            <a:chOff x="1319675" y="779200"/>
            <a:chExt cx="2343875" cy="1270175"/>
          </a:xfrm>
        </p:grpSpPr>
        <p:sp>
          <p:nvSpPr>
            <p:cNvPr id="497" name="Google Shape;497;p22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0" name="Google Shape;500;p22"/>
          <p:cNvGrpSpPr/>
          <p:nvPr/>
        </p:nvGrpSpPr>
        <p:grpSpPr>
          <a:xfrm flipH="1" rot="10800000">
            <a:off x="3981682" y="3596086"/>
            <a:ext cx="398928" cy="196115"/>
            <a:chOff x="1319675" y="779200"/>
            <a:chExt cx="2343875" cy="1270175"/>
          </a:xfrm>
        </p:grpSpPr>
        <p:sp>
          <p:nvSpPr>
            <p:cNvPr id="501" name="Google Shape;501;p22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4" name="Google Shape;504;p22"/>
          <p:cNvGrpSpPr/>
          <p:nvPr/>
        </p:nvGrpSpPr>
        <p:grpSpPr>
          <a:xfrm>
            <a:off x="3333003" y="3511740"/>
            <a:ext cx="189582" cy="196186"/>
            <a:chOff x="3497300" y="3227275"/>
            <a:chExt cx="296175" cy="296175"/>
          </a:xfrm>
        </p:grpSpPr>
        <p:sp>
          <p:nvSpPr>
            <p:cNvPr id="505" name="Google Shape;505;p22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94999" y="3087488"/>
            <a:ext cx="319454" cy="278316"/>
            <a:chOff x="3497300" y="3227275"/>
            <a:chExt cx="296175" cy="296175"/>
          </a:xfrm>
        </p:grpSpPr>
        <p:sp>
          <p:nvSpPr>
            <p:cNvPr id="514" name="Google Shape;514;p22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2"/>
          <p:cNvGrpSpPr/>
          <p:nvPr/>
        </p:nvGrpSpPr>
        <p:grpSpPr>
          <a:xfrm>
            <a:off x="1540547" y="1777520"/>
            <a:ext cx="548486" cy="472991"/>
            <a:chOff x="3497300" y="3227275"/>
            <a:chExt cx="296175" cy="296175"/>
          </a:xfrm>
        </p:grpSpPr>
        <p:sp>
          <p:nvSpPr>
            <p:cNvPr id="523" name="Google Shape;523;p22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36" name="Google Shape;536;p23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37" name="Google Shape;537;p23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38" name="Google Shape;538;p23"/>
          <p:cNvSpPr txBox="1"/>
          <p:nvPr>
            <p:ph idx="4" type="ctrTitle"/>
          </p:nvPr>
        </p:nvSpPr>
        <p:spPr>
          <a:xfrm>
            <a:off x="69025" y="55250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 + Audio Calling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23"/>
          <p:cNvSpPr txBox="1"/>
          <p:nvPr>
            <p:ph type="ctrTitle"/>
          </p:nvPr>
        </p:nvSpPr>
        <p:spPr>
          <a:xfrm>
            <a:off x="1336231" y="2163449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People can see each other and talk to each other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0" name="Google Shape;540;p23"/>
          <p:cNvSpPr txBox="1"/>
          <p:nvPr>
            <p:ph idx="2" type="ctrTitle"/>
          </p:nvPr>
        </p:nvSpPr>
        <p:spPr>
          <a:xfrm>
            <a:off x="1336231" y="3457024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Server hosted on Heroku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1" name="Google Shape;541;p23"/>
          <p:cNvSpPr txBox="1"/>
          <p:nvPr>
            <p:ph idx="3" type="ctrTitle"/>
          </p:nvPr>
        </p:nvSpPr>
        <p:spPr>
          <a:xfrm>
            <a:off x="1340131" y="2875892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Implemented using Node.js and Peer.js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42" name="Google Shape;542;p23"/>
          <p:cNvCxnSpPr>
            <a:endCxn id="538" idx="2"/>
          </p:cNvCxnSpPr>
          <p:nvPr/>
        </p:nvCxnSpPr>
        <p:spPr>
          <a:xfrm>
            <a:off x="50875" y="1153100"/>
            <a:ext cx="3935100" cy="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23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44" name="Google Shape;544;p23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45" name="Google Shape;545;p23"/>
          <p:cNvSpPr/>
          <p:nvPr/>
        </p:nvSpPr>
        <p:spPr>
          <a:xfrm>
            <a:off x="933213" y="1994550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6" name="Google Shape;546;p23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grpSp>
        <p:nvGrpSpPr>
          <p:cNvPr id="547" name="Google Shape;547;p23"/>
          <p:cNvGrpSpPr/>
          <p:nvPr/>
        </p:nvGrpSpPr>
        <p:grpSpPr>
          <a:xfrm flipH="1" rot="10800000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548" name="Google Shape;548;p23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1" name="Google Shape;551;p23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552" name="Google Shape;552;p23"/>
            <p:cNvSpPr/>
            <p:nvPr/>
          </p:nvSpPr>
          <p:spPr>
            <a:xfrm>
              <a:off x="1319675" y="2389025"/>
              <a:ext cx="1396475" cy="1369625"/>
            </a:xfrm>
            <a:custGeom>
              <a:rect b="b" l="l" r="r" t="t"/>
              <a:pathLst>
                <a:path extrusionOk="0" h="54785" w="55859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2902125" y="2587450"/>
              <a:ext cx="641550" cy="1171700"/>
            </a:xfrm>
            <a:custGeom>
              <a:rect b="b" l="l" r="r" t="t"/>
              <a:pathLst>
                <a:path extrusionOk="0" h="46868" w="25662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4" name="Google Shape;554;p23"/>
          <p:cNvSpPr/>
          <p:nvPr/>
        </p:nvSpPr>
        <p:spPr>
          <a:xfrm>
            <a:off x="4876837" y="240959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3"/>
          <p:cNvSpPr/>
          <p:nvPr/>
        </p:nvSpPr>
        <p:spPr>
          <a:xfrm>
            <a:off x="5005199" y="254175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1A51"/>
              </a:solidFill>
            </a:endParaRPr>
          </a:p>
        </p:txBody>
      </p:sp>
      <p:sp>
        <p:nvSpPr>
          <p:cNvPr id="556" name="Google Shape;556;p23"/>
          <p:cNvSpPr/>
          <p:nvPr/>
        </p:nvSpPr>
        <p:spPr>
          <a:xfrm>
            <a:off x="4636011" y="413670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57" name="Google Shape;557;p23"/>
          <p:cNvSpPr/>
          <p:nvPr/>
        </p:nvSpPr>
        <p:spPr>
          <a:xfrm>
            <a:off x="5005199" y="254175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3"/>
          <p:cNvSpPr/>
          <p:nvPr/>
        </p:nvSpPr>
        <p:spPr>
          <a:xfrm>
            <a:off x="5560559" y="371094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59" name="Google Shape;559;p23"/>
          <p:cNvSpPr/>
          <p:nvPr/>
        </p:nvSpPr>
        <p:spPr>
          <a:xfrm>
            <a:off x="6668745" y="321532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60" name="Google Shape;560;p23"/>
          <p:cNvSpPr/>
          <p:nvPr/>
        </p:nvSpPr>
        <p:spPr>
          <a:xfrm>
            <a:off x="6905128" y="336401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61" name="Google Shape;561;p23"/>
          <p:cNvSpPr/>
          <p:nvPr/>
        </p:nvSpPr>
        <p:spPr>
          <a:xfrm>
            <a:off x="6858115" y="136749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3"/>
          <p:cNvSpPr/>
          <p:nvPr/>
        </p:nvSpPr>
        <p:spPr>
          <a:xfrm>
            <a:off x="6976307" y="151109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3"/>
          <p:cNvSpPr/>
          <p:nvPr/>
        </p:nvSpPr>
        <p:spPr>
          <a:xfrm>
            <a:off x="7513876" y="308696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3"/>
          <p:cNvGrpSpPr/>
          <p:nvPr/>
        </p:nvGrpSpPr>
        <p:grpSpPr>
          <a:xfrm>
            <a:off x="5985401" y="3375621"/>
            <a:ext cx="314662" cy="358971"/>
            <a:chOff x="-57940525" y="3590375"/>
            <a:chExt cx="279625" cy="319000"/>
          </a:xfrm>
        </p:grpSpPr>
        <p:sp>
          <p:nvSpPr>
            <p:cNvPr id="565" name="Google Shape;565;p23"/>
            <p:cNvSpPr/>
            <p:nvPr/>
          </p:nvSpPr>
          <p:spPr>
            <a:xfrm>
              <a:off x="-57940525" y="3727425"/>
              <a:ext cx="18150" cy="63800"/>
            </a:xfrm>
            <a:custGeom>
              <a:rect b="b" l="l" r="r" t="t"/>
              <a:pathLst>
                <a:path extrusionOk="0" h="2552" w="726">
                  <a:moveTo>
                    <a:pt x="725" y="0"/>
                  </a:moveTo>
                  <a:cubicBezTo>
                    <a:pt x="253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25" y="2552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-57904300" y="3686450"/>
              <a:ext cx="205600" cy="111075"/>
            </a:xfrm>
            <a:custGeom>
              <a:rect b="b" l="l" r="r" t="t"/>
              <a:pathLst>
                <a:path extrusionOk="0" h="4443" w="8224">
                  <a:moveTo>
                    <a:pt x="2647" y="2143"/>
                  </a:moveTo>
                  <a:cubicBezTo>
                    <a:pt x="2836" y="2143"/>
                    <a:pt x="2994" y="2301"/>
                    <a:pt x="2994" y="2521"/>
                  </a:cubicBezTo>
                  <a:cubicBezTo>
                    <a:pt x="2994" y="2710"/>
                    <a:pt x="2836" y="2868"/>
                    <a:pt x="2647" y="2868"/>
                  </a:cubicBezTo>
                  <a:cubicBezTo>
                    <a:pt x="2427" y="2868"/>
                    <a:pt x="2301" y="2710"/>
                    <a:pt x="2301" y="2521"/>
                  </a:cubicBezTo>
                  <a:cubicBezTo>
                    <a:pt x="2301" y="2301"/>
                    <a:pt x="2427" y="2143"/>
                    <a:pt x="2647" y="2143"/>
                  </a:cubicBezTo>
                  <a:close/>
                  <a:moveTo>
                    <a:pt x="5640" y="2143"/>
                  </a:moveTo>
                  <a:cubicBezTo>
                    <a:pt x="5829" y="2143"/>
                    <a:pt x="5987" y="2301"/>
                    <a:pt x="5987" y="2521"/>
                  </a:cubicBezTo>
                  <a:cubicBezTo>
                    <a:pt x="5987" y="2710"/>
                    <a:pt x="5829" y="2868"/>
                    <a:pt x="5640" y="2868"/>
                  </a:cubicBezTo>
                  <a:cubicBezTo>
                    <a:pt x="5420" y="2868"/>
                    <a:pt x="5262" y="2710"/>
                    <a:pt x="5262" y="2521"/>
                  </a:cubicBezTo>
                  <a:cubicBezTo>
                    <a:pt x="5262" y="2301"/>
                    <a:pt x="5420" y="2143"/>
                    <a:pt x="5640" y="2143"/>
                  </a:cubicBezTo>
                  <a:close/>
                  <a:moveTo>
                    <a:pt x="1923" y="1"/>
                  </a:moveTo>
                  <a:lnTo>
                    <a:pt x="1" y="1923"/>
                  </a:lnTo>
                  <a:lnTo>
                    <a:pt x="1" y="4443"/>
                  </a:lnTo>
                  <a:lnTo>
                    <a:pt x="1765" y="4443"/>
                  </a:lnTo>
                  <a:cubicBezTo>
                    <a:pt x="2490" y="3986"/>
                    <a:pt x="3309" y="3758"/>
                    <a:pt x="4124" y="3758"/>
                  </a:cubicBezTo>
                  <a:cubicBezTo>
                    <a:pt x="4939" y="3758"/>
                    <a:pt x="5751" y="3986"/>
                    <a:pt x="6459" y="4443"/>
                  </a:cubicBezTo>
                  <a:lnTo>
                    <a:pt x="8224" y="4443"/>
                  </a:lnTo>
                  <a:lnTo>
                    <a:pt x="8224" y="1923"/>
                  </a:lnTo>
                  <a:lnTo>
                    <a:pt x="6302" y="1"/>
                  </a:lnTo>
                  <a:cubicBezTo>
                    <a:pt x="5625" y="395"/>
                    <a:pt x="4876" y="592"/>
                    <a:pt x="4124" y="592"/>
                  </a:cubicBezTo>
                  <a:cubicBezTo>
                    <a:pt x="3372" y="592"/>
                    <a:pt x="2616" y="395"/>
                    <a:pt x="1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-57903500" y="3590375"/>
              <a:ext cx="205575" cy="117375"/>
            </a:xfrm>
            <a:custGeom>
              <a:rect b="b" l="l" r="r" t="t"/>
              <a:pathLst>
                <a:path extrusionOk="0" h="4695" w="8223">
                  <a:moveTo>
                    <a:pt x="4096" y="0"/>
                  </a:moveTo>
                  <a:cubicBezTo>
                    <a:pt x="3560" y="0"/>
                    <a:pt x="3088" y="315"/>
                    <a:pt x="2804" y="756"/>
                  </a:cubicBezTo>
                  <a:cubicBezTo>
                    <a:pt x="2753" y="751"/>
                    <a:pt x="2702" y="748"/>
                    <a:pt x="2651" y="748"/>
                  </a:cubicBezTo>
                  <a:cubicBezTo>
                    <a:pt x="2101" y="748"/>
                    <a:pt x="1551" y="1051"/>
                    <a:pt x="1292" y="1512"/>
                  </a:cubicBezTo>
                  <a:cubicBezTo>
                    <a:pt x="567" y="1638"/>
                    <a:pt x="0" y="2269"/>
                    <a:pt x="0" y="3056"/>
                  </a:cubicBezTo>
                  <a:lnTo>
                    <a:pt x="0" y="4694"/>
                  </a:lnTo>
                  <a:lnTo>
                    <a:pt x="1607" y="3088"/>
                  </a:lnTo>
                  <a:cubicBezTo>
                    <a:pt x="1683" y="3011"/>
                    <a:pt x="1783" y="2970"/>
                    <a:pt x="1884" y="2970"/>
                  </a:cubicBezTo>
                  <a:cubicBezTo>
                    <a:pt x="1951" y="2970"/>
                    <a:pt x="2018" y="2987"/>
                    <a:pt x="2080" y="3025"/>
                  </a:cubicBezTo>
                  <a:cubicBezTo>
                    <a:pt x="2694" y="3450"/>
                    <a:pt x="3403" y="3663"/>
                    <a:pt x="4112" y="3663"/>
                  </a:cubicBezTo>
                  <a:cubicBezTo>
                    <a:pt x="4821" y="3663"/>
                    <a:pt x="5529" y="3450"/>
                    <a:pt x="6144" y="3025"/>
                  </a:cubicBezTo>
                  <a:cubicBezTo>
                    <a:pt x="6206" y="2987"/>
                    <a:pt x="6273" y="2970"/>
                    <a:pt x="6339" y="2970"/>
                  </a:cubicBezTo>
                  <a:cubicBezTo>
                    <a:pt x="6441" y="2970"/>
                    <a:pt x="6540" y="3011"/>
                    <a:pt x="6616" y="3088"/>
                  </a:cubicBezTo>
                  <a:lnTo>
                    <a:pt x="8223" y="4694"/>
                  </a:lnTo>
                  <a:lnTo>
                    <a:pt x="8223" y="3056"/>
                  </a:lnTo>
                  <a:cubicBezTo>
                    <a:pt x="8192" y="2300"/>
                    <a:pt x="7656" y="1638"/>
                    <a:pt x="6900" y="1512"/>
                  </a:cubicBezTo>
                  <a:cubicBezTo>
                    <a:pt x="6641" y="1051"/>
                    <a:pt x="6091" y="748"/>
                    <a:pt x="5541" y="748"/>
                  </a:cubicBezTo>
                  <a:cubicBezTo>
                    <a:pt x="5490" y="748"/>
                    <a:pt x="5439" y="751"/>
                    <a:pt x="5388" y="756"/>
                  </a:cubicBezTo>
                  <a:cubicBezTo>
                    <a:pt x="5136" y="284"/>
                    <a:pt x="4663" y="0"/>
                    <a:pt x="4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-57903500" y="3798700"/>
              <a:ext cx="204800" cy="110675"/>
            </a:xfrm>
            <a:custGeom>
              <a:rect b="b" l="l" r="r" t="t"/>
              <a:pathLst>
                <a:path extrusionOk="0" h="4427" w="8192">
                  <a:moveTo>
                    <a:pt x="5159" y="1001"/>
                  </a:moveTo>
                  <a:cubicBezTo>
                    <a:pt x="5254" y="1001"/>
                    <a:pt x="5340" y="1040"/>
                    <a:pt x="5388" y="1119"/>
                  </a:cubicBezTo>
                  <a:cubicBezTo>
                    <a:pt x="5545" y="1245"/>
                    <a:pt x="5545" y="1465"/>
                    <a:pt x="5388" y="1654"/>
                  </a:cubicBezTo>
                  <a:cubicBezTo>
                    <a:pt x="5041" y="2001"/>
                    <a:pt x="4569" y="2190"/>
                    <a:pt x="4096" y="2190"/>
                  </a:cubicBezTo>
                  <a:cubicBezTo>
                    <a:pt x="3623" y="2190"/>
                    <a:pt x="3119" y="2001"/>
                    <a:pt x="2804" y="1654"/>
                  </a:cubicBezTo>
                  <a:cubicBezTo>
                    <a:pt x="2647" y="1497"/>
                    <a:pt x="2647" y="1245"/>
                    <a:pt x="2804" y="1119"/>
                  </a:cubicBezTo>
                  <a:cubicBezTo>
                    <a:pt x="2883" y="1040"/>
                    <a:pt x="2978" y="1001"/>
                    <a:pt x="3068" y="1001"/>
                  </a:cubicBezTo>
                  <a:cubicBezTo>
                    <a:pt x="3159" y="1001"/>
                    <a:pt x="3245" y="1040"/>
                    <a:pt x="3308" y="1119"/>
                  </a:cubicBezTo>
                  <a:cubicBezTo>
                    <a:pt x="3529" y="1339"/>
                    <a:pt x="3812" y="1449"/>
                    <a:pt x="4096" y="1449"/>
                  </a:cubicBezTo>
                  <a:cubicBezTo>
                    <a:pt x="4380" y="1449"/>
                    <a:pt x="4663" y="1339"/>
                    <a:pt x="4884" y="1119"/>
                  </a:cubicBezTo>
                  <a:cubicBezTo>
                    <a:pt x="4962" y="1040"/>
                    <a:pt x="5065" y="1001"/>
                    <a:pt x="5159" y="1001"/>
                  </a:cubicBezTo>
                  <a:close/>
                  <a:moveTo>
                    <a:pt x="4080" y="0"/>
                  </a:moveTo>
                  <a:cubicBezTo>
                    <a:pt x="3371" y="0"/>
                    <a:pt x="2663" y="205"/>
                    <a:pt x="2048" y="615"/>
                  </a:cubicBezTo>
                  <a:cubicBezTo>
                    <a:pt x="1985" y="646"/>
                    <a:pt x="1922" y="678"/>
                    <a:pt x="1859" y="678"/>
                  </a:cubicBezTo>
                  <a:lnTo>
                    <a:pt x="0" y="678"/>
                  </a:lnTo>
                  <a:cubicBezTo>
                    <a:pt x="189" y="2788"/>
                    <a:pt x="1922" y="4427"/>
                    <a:pt x="4096" y="4427"/>
                  </a:cubicBezTo>
                  <a:cubicBezTo>
                    <a:pt x="6270" y="4427"/>
                    <a:pt x="8003" y="2788"/>
                    <a:pt x="8192" y="678"/>
                  </a:cubicBezTo>
                  <a:lnTo>
                    <a:pt x="6333" y="678"/>
                  </a:lnTo>
                  <a:cubicBezTo>
                    <a:pt x="6270" y="678"/>
                    <a:pt x="6175" y="646"/>
                    <a:pt x="6112" y="615"/>
                  </a:cubicBezTo>
                  <a:cubicBezTo>
                    <a:pt x="5498" y="205"/>
                    <a:pt x="4789" y="0"/>
                    <a:pt x="4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-57679825" y="372662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23"/>
          <p:cNvGrpSpPr/>
          <p:nvPr/>
        </p:nvGrpSpPr>
        <p:grpSpPr>
          <a:xfrm>
            <a:off x="5304649" y="3376284"/>
            <a:ext cx="357226" cy="357226"/>
            <a:chOff x="-55987225" y="3198925"/>
            <a:chExt cx="317450" cy="317450"/>
          </a:xfrm>
        </p:grpSpPr>
        <p:sp>
          <p:nvSpPr>
            <p:cNvPr id="571" name="Google Shape;571;p23"/>
            <p:cNvSpPr/>
            <p:nvPr/>
          </p:nvSpPr>
          <p:spPr>
            <a:xfrm>
              <a:off x="-55987225" y="3261925"/>
              <a:ext cx="173300" cy="198500"/>
            </a:xfrm>
            <a:custGeom>
              <a:rect b="b" l="l" r="r" t="t"/>
              <a:pathLst>
                <a:path extrusionOk="0" h="7940" w="6932">
                  <a:moveTo>
                    <a:pt x="4821" y="1954"/>
                  </a:moveTo>
                  <a:cubicBezTo>
                    <a:pt x="5042" y="1954"/>
                    <a:pt x="5199" y="2112"/>
                    <a:pt x="5199" y="2332"/>
                  </a:cubicBezTo>
                  <a:cubicBezTo>
                    <a:pt x="5199" y="2521"/>
                    <a:pt x="5042" y="2679"/>
                    <a:pt x="4821" y="2679"/>
                  </a:cubicBezTo>
                  <a:cubicBezTo>
                    <a:pt x="4632" y="2679"/>
                    <a:pt x="4475" y="2521"/>
                    <a:pt x="4475" y="2332"/>
                  </a:cubicBezTo>
                  <a:cubicBezTo>
                    <a:pt x="4475" y="2175"/>
                    <a:pt x="4632" y="1954"/>
                    <a:pt x="4821" y="1954"/>
                  </a:cubicBezTo>
                  <a:close/>
                  <a:moveTo>
                    <a:pt x="1041" y="4380"/>
                  </a:moveTo>
                  <a:cubicBezTo>
                    <a:pt x="1324" y="4726"/>
                    <a:pt x="1765" y="4947"/>
                    <a:pt x="2269" y="4947"/>
                  </a:cubicBezTo>
                  <a:cubicBezTo>
                    <a:pt x="2238" y="5388"/>
                    <a:pt x="1891" y="5703"/>
                    <a:pt x="1482" y="5703"/>
                  </a:cubicBezTo>
                  <a:cubicBezTo>
                    <a:pt x="1104" y="5703"/>
                    <a:pt x="726" y="5357"/>
                    <a:pt x="726" y="4947"/>
                  </a:cubicBezTo>
                  <a:cubicBezTo>
                    <a:pt x="726" y="4726"/>
                    <a:pt x="852" y="4474"/>
                    <a:pt x="1041" y="4380"/>
                  </a:cubicBezTo>
                  <a:close/>
                  <a:moveTo>
                    <a:pt x="5262" y="1"/>
                  </a:moveTo>
                  <a:cubicBezTo>
                    <a:pt x="4916" y="473"/>
                    <a:pt x="4412" y="820"/>
                    <a:pt x="3845" y="1009"/>
                  </a:cubicBezTo>
                  <a:cubicBezTo>
                    <a:pt x="3466" y="1166"/>
                    <a:pt x="3057" y="1229"/>
                    <a:pt x="2679" y="1229"/>
                  </a:cubicBezTo>
                  <a:cubicBezTo>
                    <a:pt x="2553" y="1229"/>
                    <a:pt x="2427" y="1229"/>
                    <a:pt x="2301" y="1166"/>
                  </a:cubicBezTo>
                  <a:cubicBezTo>
                    <a:pt x="2301" y="1292"/>
                    <a:pt x="2269" y="1450"/>
                    <a:pt x="2269" y="1576"/>
                  </a:cubicBezTo>
                  <a:lnTo>
                    <a:pt x="2269" y="1923"/>
                  </a:lnTo>
                  <a:cubicBezTo>
                    <a:pt x="1450" y="1923"/>
                    <a:pt x="726" y="2584"/>
                    <a:pt x="726" y="3435"/>
                  </a:cubicBezTo>
                  <a:lnTo>
                    <a:pt x="726" y="3624"/>
                  </a:lnTo>
                  <a:cubicBezTo>
                    <a:pt x="253" y="3907"/>
                    <a:pt x="1" y="4380"/>
                    <a:pt x="1" y="4915"/>
                  </a:cubicBezTo>
                  <a:cubicBezTo>
                    <a:pt x="1" y="5735"/>
                    <a:pt x="663" y="6428"/>
                    <a:pt x="1482" y="6428"/>
                  </a:cubicBezTo>
                  <a:cubicBezTo>
                    <a:pt x="1507" y="6429"/>
                    <a:pt x="1533" y="6430"/>
                    <a:pt x="1558" y="6430"/>
                  </a:cubicBezTo>
                  <a:cubicBezTo>
                    <a:pt x="2033" y="6430"/>
                    <a:pt x="2473" y="6156"/>
                    <a:pt x="2742" y="5798"/>
                  </a:cubicBezTo>
                  <a:cubicBezTo>
                    <a:pt x="3466" y="7089"/>
                    <a:pt x="4790" y="7940"/>
                    <a:pt x="6365" y="7940"/>
                  </a:cubicBezTo>
                  <a:cubicBezTo>
                    <a:pt x="6554" y="7940"/>
                    <a:pt x="6775" y="7940"/>
                    <a:pt x="6932" y="7908"/>
                  </a:cubicBezTo>
                  <a:cubicBezTo>
                    <a:pt x="6806" y="7562"/>
                    <a:pt x="6712" y="7184"/>
                    <a:pt x="6712" y="6837"/>
                  </a:cubicBezTo>
                  <a:lnTo>
                    <a:pt x="6712" y="5672"/>
                  </a:lnTo>
                  <a:cubicBezTo>
                    <a:pt x="6617" y="5703"/>
                    <a:pt x="6491" y="5703"/>
                    <a:pt x="6365" y="5703"/>
                  </a:cubicBezTo>
                  <a:cubicBezTo>
                    <a:pt x="5861" y="5703"/>
                    <a:pt x="5388" y="5514"/>
                    <a:pt x="5073" y="5168"/>
                  </a:cubicBezTo>
                  <a:cubicBezTo>
                    <a:pt x="4916" y="5010"/>
                    <a:pt x="4916" y="4758"/>
                    <a:pt x="5073" y="4632"/>
                  </a:cubicBezTo>
                  <a:cubicBezTo>
                    <a:pt x="5152" y="4553"/>
                    <a:pt x="5247" y="4514"/>
                    <a:pt x="5337" y="4514"/>
                  </a:cubicBezTo>
                  <a:cubicBezTo>
                    <a:pt x="5428" y="4514"/>
                    <a:pt x="5514" y="4553"/>
                    <a:pt x="5577" y="4632"/>
                  </a:cubicBezTo>
                  <a:cubicBezTo>
                    <a:pt x="5792" y="4847"/>
                    <a:pt x="6080" y="4959"/>
                    <a:pt x="6371" y="4959"/>
                  </a:cubicBezTo>
                  <a:cubicBezTo>
                    <a:pt x="6507" y="4959"/>
                    <a:pt x="6644" y="4934"/>
                    <a:pt x="6775" y="4884"/>
                  </a:cubicBezTo>
                  <a:lnTo>
                    <a:pt x="6775" y="1923"/>
                  </a:lnTo>
                  <a:cubicBezTo>
                    <a:pt x="5892" y="1765"/>
                    <a:pt x="5262" y="977"/>
                    <a:pt x="5262" y="127"/>
                  </a:cubicBezTo>
                  <a:lnTo>
                    <a:pt x="5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-55837575" y="3198925"/>
              <a:ext cx="167800" cy="298525"/>
            </a:xfrm>
            <a:custGeom>
              <a:rect b="b" l="l" r="r" t="t"/>
              <a:pathLst>
                <a:path extrusionOk="0" h="11941" w="6712">
                  <a:moveTo>
                    <a:pt x="5672" y="6900"/>
                  </a:moveTo>
                  <a:cubicBezTo>
                    <a:pt x="5861" y="6994"/>
                    <a:pt x="5987" y="7246"/>
                    <a:pt x="5987" y="7467"/>
                  </a:cubicBezTo>
                  <a:cubicBezTo>
                    <a:pt x="5987" y="7908"/>
                    <a:pt x="5672" y="8223"/>
                    <a:pt x="5231" y="8223"/>
                  </a:cubicBezTo>
                  <a:cubicBezTo>
                    <a:pt x="4821" y="8223"/>
                    <a:pt x="4443" y="7877"/>
                    <a:pt x="4443" y="7467"/>
                  </a:cubicBezTo>
                  <a:cubicBezTo>
                    <a:pt x="4916" y="7467"/>
                    <a:pt x="5388" y="7246"/>
                    <a:pt x="5672" y="6900"/>
                  </a:cubicBezTo>
                  <a:close/>
                  <a:moveTo>
                    <a:pt x="1" y="0"/>
                  </a:moveTo>
                  <a:lnTo>
                    <a:pt x="1" y="2584"/>
                  </a:lnTo>
                  <a:cubicBezTo>
                    <a:pt x="1" y="3214"/>
                    <a:pt x="505" y="3686"/>
                    <a:pt x="1104" y="3686"/>
                  </a:cubicBezTo>
                  <a:cubicBezTo>
                    <a:pt x="1293" y="3686"/>
                    <a:pt x="1450" y="3844"/>
                    <a:pt x="1450" y="4064"/>
                  </a:cubicBezTo>
                  <a:lnTo>
                    <a:pt x="1450" y="9294"/>
                  </a:lnTo>
                  <a:cubicBezTo>
                    <a:pt x="1450" y="10743"/>
                    <a:pt x="2647" y="11941"/>
                    <a:pt x="4065" y="11941"/>
                  </a:cubicBezTo>
                  <a:lnTo>
                    <a:pt x="4412" y="11941"/>
                  </a:lnTo>
                  <a:lnTo>
                    <a:pt x="4412" y="8790"/>
                  </a:lnTo>
                  <a:cubicBezTo>
                    <a:pt x="4632" y="8885"/>
                    <a:pt x="4916" y="8979"/>
                    <a:pt x="5199" y="8979"/>
                  </a:cubicBezTo>
                  <a:cubicBezTo>
                    <a:pt x="6018" y="8979"/>
                    <a:pt x="6680" y="8318"/>
                    <a:pt x="6680" y="7467"/>
                  </a:cubicBezTo>
                  <a:cubicBezTo>
                    <a:pt x="6711" y="6931"/>
                    <a:pt x="6396" y="6459"/>
                    <a:pt x="5987" y="6175"/>
                  </a:cubicBezTo>
                  <a:lnTo>
                    <a:pt x="5987" y="5986"/>
                  </a:lnTo>
                  <a:cubicBezTo>
                    <a:pt x="5987" y="5167"/>
                    <a:pt x="5262" y="4474"/>
                    <a:pt x="4443" y="4474"/>
                  </a:cubicBezTo>
                  <a:lnTo>
                    <a:pt x="4443" y="4127"/>
                  </a:lnTo>
                  <a:cubicBezTo>
                    <a:pt x="4443" y="1891"/>
                    <a:pt x="258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-55931300" y="3435200"/>
              <a:ext cx="194575" cy="81175"/>
            </a:xfrm>
            <a:custGeom>
              <a:rect b="b" l="l" r="r" t="t"/>
              <a:pathLst>
                <a:path extrusionOk="0" h="3247" w="7783">
                  <a:moveTo>
                    <a:pt x="347" y="1"/>
                  </a:moveTo>
                  <a:cubicBezTo>
                    <a:pt x="221" y="64"/>
                    <a:pt x="127" y="127"/>
                    <a:pt x="1" y="158"/>
                  </a:cubicBezTo>
                  <a:lnTo>
                    <a:pt x="1" y="2899"/>
                  </a:lnTo>
                  <a:cubicBezTo>
                    <a:pt x="1" y="3088"/>
                    <a:pt x="158" y="3246"/>
                    <a:pt x="347" y="3246"/>
                  </a:cubicBezTo>
                  <a:lnTo>
                    <a:pt x="7627" y="3246"/>
                  </a:lnTo>
                  <a:cubicBezTo>
                    <a:pt x="6551" y="3216"/>
                    <a:pt x="5551" y="2574"/>
                    <a:pt x="5010" y="1702"/>
                  </a:cubicBezTo>
                  <a:cubicBezTo>
                    <a:pt x="4727" y="1734"/>
                    <a:pt x="4411" y="1765"/>
                    <a:pt x="4096" y="1765"/>
                  </a:cubicBezTo>
                  <a:cubicBezTo>
                    <a:pt x="2584" y="1765"/>
                    <a:pt x="1229" y="1040"/>
                    <a:pt x="347" y="1"/>
                  </a:cubicBezTo>
                  <a:close/>
                  <a:moveTo>
                    <a:pt x="7627" y="3246"/>
                  </a:moveTo>
                  <a:cubicBezTo>
                    <a:pt x="7653" y="3246"/>
                    <a:pt x="7679" y="3247"/>
                    <a:pt x="7705" y="3247"/>
                  </a:cubicBezTo>
                  <a:cubicBezTo>
                    <a:pt x="7731" y="3247"/>
                    <a:pt x="7757" y="3246"/>
                    <a:pt x="7783" y="32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-55927350" y="3202850"/>
              <a:ext cx="70900" cy="71200"/>
            </a:xfrm>
            <a:custGeom>
              <a:rect b="b" l="l" r="r" t="t"/>
              <a:pathLst>
                <a:path extrusionOk="0" h="2848" w="2836">
                  <a:moveTo>
                    <a:pt x="2836" y="1"/>
                  </a:moveTo>
                  <a:cubicBezTo>
                    <a:pt x="1450" y="379"/>
                    <a:pt x="378" y="1482"/>
                    <a:pt x="0" y="2836"/>
                  </a:cubicBezTo>
                  <a:cubicBezTo>
                    <a:pt x="85" y="2843"/>
                    <a:pt x="170" y="2847"/>
                    <a:pt x="255" y="2847"/>
                  </a:cubicBezTo>
                  <a:cubicBezTo>
                    <a:pt x="548" y="2847"/>
                    <a:pt x="841" y="2801"/>
                    <a:pt x="1135" y="2679"/>
                  </a:cubicBezTo>
                  <a:cubicBezTo>
                    <a:pt x="2111" y="2332"/>
                    <a:pt x="2804" y="1324"/>
                    <a:pt x="2836" y="284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23"/>
          <p:cNvGrpSpPr/>
          <p:nvPr/>
        </p:nvGrpSpPr>
        <p:grpSpPr>
          <a:xfrm>
            <a:off x="6264429" y="2614533"/>
            <a:ext cx="314662" cy="358999"/>
            <a:chOff x="-55576850" y="3198125"/>
            <a:chExt cx="279625" cy="319025"/>
          </a:xfrm>
        </p:grpSpPr>
        <p:sp>
          <p:nvSpPr>
            <p:cNvPr id="576" name="Google Shape;576;p23"/>
            <p:cNvSpPr/>
            <p:nvPr/>
          </p:nvSpPr>
          <p:spPr>
            <a:xfrm>
              <a:off x="-55576850" y="3335975"/>
              <a:ext cx="18900" cy="63825"/>
            </a:xfrm>
            <a:custGeom>
              <a:rect b="b" l="l" r="r" t="t"/>
              <a:pathLst>
                <a:path extrusionOk="0" h="2553" w="756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-55539850" y="3198125"/>
              <a:ext cx="206375" cy="99275"/>
            </a:xfrm>
            <a:custGeom>
              <a:rect b="b" l="l" r="r" t="t"/>
              <a:pathLst>
                <a:path extrusionOk="0" h="3971" w="8255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-55539850" y="3275325"/>
              <a:ext cx="204800" cy="241825"/>
            </a:xfrm>
            <a:custGeom>
              <a:rect b="b" l="l" r="r" t="t"/>
              <a:pathLst>
                <a:path extrusionOk="0" h="9673" w="8192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-55316150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23"/>
          <p:cNvGrpSpPr/>
          <p:nvPr/>
        </p:nvGrpSpPr>
        <p:grpSpPr>
          <a:xfrm>
            <a:off x="6579111" y="3375621"/>
            <a:ext cx="314662" cy="358971"/>
            <a:chOff x="-56766175" y="3198925"/>
            <a:chExt cx="279625" cy="319000"/>
          </a:xfrm>
        </p:grpSpPr>
        <p:sp>
          <p:nvSpPr>
            <p:cNvPr id="581" name="Google Shape;581;p23"/>
            <p:cNvSpPr/>
            <p:nvPr/>
          </p:nvSpPr>
          <p:spPr>
            <a:xfrm>
              <a:off x="-567661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-56747275" y="3198925"/>
              <a:ext cx="222925" cy="93750"/>
            </a:xfrm>
            <a:custGeom>
              <a:rect b="b" l="l" r="r" t="t"/>
              <a:pathLst>
                <a:path extrusionOk="0" h="3750" w="8917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-56710250" y="3348575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-56597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-56727575" y="3376925"/>
              <a:ext cx="204800" cy="141000"/>
            </a:xfrm>
            <a:custGeom>
              <a:rect b="b" l="l" r="r" t="t"/>
              <a:pathLst>
                <a:path extrusionOk="0" h="5640" w="8192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-56729150" y="3289500"/>
              <a:ext cx="204000" cy="87450"/>
            </a:xfrm>
            <a:custGeom>
              <a:rect b="b" l="l" r="r" t="t"/>
              <a:pathLst>
                <a:path extrusionOk="0" h="3498" w="816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-565054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23"/>
          <p:cNvGrpSpPr/>
          <p:nvPr/>
        </p:nvGrpSpPr>
        <p:grpSpPr>
          <a:xfrm>
            <a:off x="5103097" y="2614999"/>
            <a:ext cx="314662" cy="358099"/>
            <a:chOff x="-52832000" y="3192625"/>
            <a:chExt cx="279625" cy="318225"/>
          </a:xfrm>
        </p:grpSpPr>
        <p:sp>
          <p:nvSpPr>
            <p:cNvPr id="589" name="Google Shape;589;p23"/>
            <p:cNvSpPr/>
            <p:nvPr/>
          </p:nvSpPr>
          <p:spPr>
            <a:xfrm>
              <a:off x="-52574450" y="3306025"/>
              <a:ext cx="22075" cy="110300"/>
            </a:xfrm>
            <a:custGeom>
              <a:rect b="b" l="l" r="r" t="t"/>
              <a:pathLst>
                <a:path extrusionOk="0" h="4412" w="883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-52826475" y="3192625"/>
              <a:ext cx="267800" cy="100050"/>
            </a:xfrm>
            <a:custGeom>
              <a:rect b="b" l="l" r="r" t="t"/>
              <a:pathLst>
                <a:path extrusionOk="0" h="4002" w="10712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-52794975" y="3361175"/>
              <a:ext cx="204800" cy="149675"/>
            </a:xfrm>
            <a:custGeom>
              <a:rect b="b" l="l" r="r" t="t"/>
              <a:pathLst>
                <a:path extrusionOk="0" h="5987" w="8192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-52791025" y="3231225"/>
              <a:ext cx="137850" cy="74825"/>
            </a:xfrm>
            <a:custGeom>
              <a:rect b="b" l="l" r="r" t="t"/>
              <a:pathLst>
                <a:path extrusionOk="0" h="2993" w="5514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-52683125" y="3361950"/>
              <a:ext cx="74825" cy="37850"/>
            </a:xfrm>
            <a:custGeom>
              <a:rect b="b" l="l" r="r" t="t"/>
              <a:pathLst>
                <a:path extrusionOk="0" h="1514" w="2993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-52794975" y="3247750"/>
              <a:ext cx="204800" cy="104000"/>
            </a:xfrm>
            <a:custGeom>
              <a:rect b="b" l="l" r="r" t="t"/>
              <a:pathLst>
                <a:path extrusionOk="0" h="4160" w="8192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-52776850" y="3361950"/>
              <a:ext cx="74825" cy="37850"/>
            </a:xfrm>
            <a:custGeom>
              <a:rect b="b" l="l" r="r" t="t"/>
              <a:pathLst>
                <a:path extrusionOk="0" h="1514" w="2993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-52832000" y="3306025"/>
              <a:ext cx="21300" cy="110300"/>
            </a:xfrm>
            <a:custGeom>
              <a:rect b="b" l="l" r="r" t="t"/>
              <a:pathLst>
                <a:path extrusionOk="0" h="4412" w="852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23"/>
          <p:cNvGrpSpPr/>
          <p:nvPr/>
        </p:nvGrpSpPr>
        <p:grpSpPr>
          <a:xfrm>
            <a:off x="5661879" y="2614654"/>
            <a:ext cx="323524" cy="358774"/>
            <a:chOff x="-57162350" y="3982000"/>
            <a:chExt cx="287500" cy="318825"/>
          </a:xfrm>
        </p:grpSpPr>
        <p:sp>
          <p:nvSpPr>
            <p:cNvPr id="598" name="Google Shape;598;p23"/>
            <p:cNvSpPr/>
            <p:nvPr/>
          </p:nvSpPr>
          <p:spPr>
            <a:xfrm>
              <a:off x="-56989850" y="4151150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-57162350" y="3982000"/>
              <a:ext cx="287500" cy="161300"/>
            </a:xfrm>
            <a:custGeom>
              <a:rect b="b" l="l" r="r" t="t"/>
              <a:pathLst>
                <a:path extrusionOk="0" h="6452" w="1150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-57119850" y="4066875"/>
              <a:ext cx="126075" cy="111875"/>
            </a:xfrm>
            <a:custGeom>
              <a:rect b="b" l="l" r="r" t="t"/>
              <a:pathLst>
                <a:path extrusionOk="0" h="4475" w="5043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-57100925" y="4151150"/>
              <a:ext cx="55175" cy="55150"/>
            </a:xfrm>
            <a:custGeom>
              <a:rect b="b" l="l" r="r" t="t"/>
              <a:pathLst>
                <a:path extrusionOk="0" h="2206" w="2207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-57119825" y="4179500"/>
              <a:ext cx="204800" cy="121325"/>
            </a:xfrm>
            <a:custGeom>
              <a:rect b="b" l="l" r="r" t="t"/>
              <a:pathLst>
                <a:path extrusionOk="0" h="4853" w="8192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-57158400" y="4156675"/>
              <a:ext cx="18900" cy="63825"/>
            </a:xfrm>
            <a:custGeom>
              <a:rect b="b" l="l" r="r" t="t"/>
              <a:pathLst>
                <a:path extrusionOk="0" h="2553" w="756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-56896125" y="41558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-56924475" y="4149575"/>
              <a:ext cx="9450" cy="29175"/>
            </a:xfrm>
            <a:custGeom>
              <a:rect b="b" l="l" r="r" t="t"/>
              <a:pathLst>
                <a:path extrusionOk="0" h="1167" w="378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3"/>
          <p:cNvGrpSpPr/>
          <p:nvPr/>
        </p:nvGrpSpPr>
        <p:grpSpPr>
          <a:xfrm>
            <a:off x="7091976" y="2073296"/>
            <a:ext cx="314662" cy="358971"/>
            <a:chOff x="-57940525" y="3590375"/>
            <a:chExt cx="279625" cy="319000"/>
          </a:xfrm>
        </p:grpSpPr>
        <p:sp>
          <p:nvSpPr>
            <p:cNvPr id="607" name="Google Shape;607;p23"/>
            <p:cNvSpPr/>
            <p:nvPr/>
          </p:nvSpPr>
          <p:spPr>
            <a:xfrm>
              <a:off x="-57940525" y="3727425"/>
              <a:ext cx="18150" cy="63800"/>
            </a:xfrm>
            <a:custGeom>
              <a:rect b="b" l="l" r="r" t="t"/>
              <a:pathLst>
                <a:path extrusionOk="0" h="2552" w="726">
                  <a:moveTo>
                    <a:pt x="725" y="0"/>
                  </a:moveTo>
                  <a:cubicBezTo>
                    <a:pt x="253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25" y="2552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-57904300" y="3686450"/>
              <a:ext cx="205600" cy="111075"/>
            </a:xfrm>
            <a:custGeom>
              <a:rect b="b" l="l" r="r" t="t"/>
              <a:pathLst>
                <a:path extrusionOk="0" h="4443" w="8224">
                  <a:moveTo>
                    <a:pt x="2647" y="2143"/>
                  </a:moveTo>
                  <a:cubicBezTo>
                    <a:pt x="2836" y="2143"/>
                    <a:pt x="2994" y="2301"/>
                    <a:pt x="2994" y="2521"/>
                  </a:cubicBezTo>
                  <a:cubicBezTo>
                    <a:pt x="2994" y="2710"/>
                    <a:pt x="2836" y="2868"/>
                    <a:pt x="2647" y="2868"/>
                  </a:cubicBezTo>
                  <a:cubicBezTo>
                    <a:pt x="2427" y="2868"/>
                    <a:pt x="2301" y="2710"/>
                    <a:pt x="2301" y="2521"/>
                  </a:cubicBezTo>
                  <a:cubicBezTo>
                    <a:pt x="2301" y="2301"/>
                    <a:pt x="2427" y="2143"/>
                    <a:pt x="2647" y="2143"/>
                  </a:cubicBezTo>
                  <a:close/>
                  <a:moveTo>
                    <a:pt x="5640" y="2143"/>
                  </a:moveTo>
                  <a:cubicBezTo>
                    <a:pt x="5829" y="2143"/>
                    <a:pt x="5987" y="2301"/>
                    <a:pt x="5987" y="2521"/>
                  </a:cubicBezTo>
                  <a:cubicBezTo>
                    <a:pt x="5987" y="2710"/>
                    <a:pt x="5829" y="2868"/>
                    <a:pt x="5640" y="2868"/>
                  </a:cubicBezTo>
                  <a:cubicBezTo>
                    <a:pt x="5420" y="2868"/>
                    <a:pt x="5262" y="2710"/>
                    <a:pt x="5262" y="2521"/>
                  </a:cubicBezTo>
                  <a:cubicBezTo>
                    <a:pt x="5262" y="2301"/>
                    <a:pt x="5420" y="2143"/>
                    <a:pt x="5640" y="2143"/>
                  </a:cubicBezTo>
                  <a:close/>
                  <a:moveTo>
                    <a:pt x="1923" y="1"/>
                  </a:moveTo>
                  <a:lnTo>
                    <a:pt x="1" y="1923"/>
                  </a:lnTo>
                  <a:lnTo>
                    <a:pt x="1" y="4443"/>
                  </a:lnTo>
                  <a:lnTo>
                    <a:pt x="1765" y="4443"/>
                  </a:lnTo>
                  <a:cubicBezTo>
                    <a:pt x="2490" y="3986"/>
                    <a:pt x="3309" y="3758"/>
                    <a:pt x="4124" y="3758"/>
                  </a:cubicBezTo>
                  <a:cubicBezTo>
                    <a:pt x="4939" y="3758"/>
                    <a:pt x="5751" y="3986"/>
                    <a:pt x="6459" y="4443"/>
                  </a:cubicBezTo>
                  <a:lnTo>
                    <a:pt x="8224" y="4443"/>
                  </a:lnTo>
                  <a:lnTo>
                    <a:pt x="8224" y="1923"/>
                  </a:lnTo>
                  <a:lnTo>
                    <a:pt x="6302" y="1"/>
                  </a:lnTo>
                  <a:cubicBezTo>
                    <a:pt x="5625" y="395"/>
                    <a:pt x="4876" y="592"/>
                    <a:pt x="4124" y="592"/>
                  </a:cubicBezTo>
                  <a:cubicBezTo>
                    <a:pt x="3372" y="592"/>
                    <a:pt x="2616" y="395"/>
                    <a:pt x="1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-57903500" y="3590375"/>
              <a:ext cx="205575" cy="117375"/>
            </a:xfrm>
            <a:custGeom>
              <a:rect b="b" l="l" r="r" t="t"/>
              <a:pathLst>
                <a:path extrusionOk="0" h="4695" w="8223">
                  <a:moveTo>
                    <a:pt x="4096" y="0"/>
                  </a:moveTo>
                  <a:cubicBezTo>
                    <a:pt x="3560" y="0"/>
                    <a:pt x="3088" y="315"/>
                    <a:pt x="2804" y="756"/>
                  </a:cubicBezTo>
                  <a:cubicBezTo>
                    <a:pt x="2753" y="751"/>
                    <a:pt x="2702" y="748"/>
                    <a:pt x="2651" y="748"/>
                  </a:cubicBezTo>
                  <a:cubicBezTo>
                    <a:pt x="2101" y="748"/>
                    <a:pt x="1551" y="1051"/>
                    <a:pt x="1292" y="1512"/>
                  </a:cubicBezTo>
                  <a:cubicBezTo>
                    <a:pt x="567" y="1638"/>
                    <a:pt x="0" y="2269"/>
                    <a:pt x="0" y="3056"/>
                  </a:cubicBezTo>
                  <a:lnTo>
                    <a:pt x="0" y="4694"/>
                  </a:lnTo>
                  <a:lnTo>
                    <a:pt x="1607" y="3088"/>
                  </a:lnTo>
                  <a:cubicBezTo>
                    <a:pt x="1683" y="3011"/>
                    <a:pt x="1783" y="2970"/>
                    <a:pt x="1884" y="2970"/>
                  </a:cubicBezTo>
                  <a:cubicBezTo>
                    <a:pt x="1951" y="2970"/>
                    <a:pt x="2018" y="2987"/>
                    <a:pt x="2080" y="3025"/>
                  </a:cubicBezTo>
                  <a:cubicBezTo>
                    <a:pt x="2694" y="3450"/>
                    <a:pt x="3403" y="3663"/>
                    <a:pt x="4112" y="3663"/>
                  </a:cubicBezTo>
                  <a:cubicBezTo>
                    <a:pt x="4821" y="3663"/>
                    <a:pt x="5529" y="3450"/>
                    <a:pt x="6144" y="3025"/>
                  </a:cubicBezTo>
                  <a:cubicBezTo>
                    <a:pt x="6206" y="2987"/>
                    <a:pt x="6273" y="2970"/>
                    <a:pt x="6339" y="2970"/>
                  </a:cubicBezTo>
                  <a:cubicBezTo>
                    <a:pt x="6441" y="2970"/>
                    <a:pt x="6540" y="3011"/>
                    <a:pt x="6616" y="3088"/>
                  </a:cubicBezTo>
                  <a:lnTo>
                    <a:pt x="8223" y="4694"/>
                  </a:lnTo>
                  <a:lnTo>
                    <a:pt x="8223" y="3056"/>
                  </a:lnTo>
                  <a:cubicBezTo>
                    <a:pt x="8192" y="2300"/>
                    <a:pt x="7656" y="1638"/>
                    <a:pt x="6900" y="1512"/>
                  </a:cubicBezTo>
                  <a:cubicBezTo>
                    <a:pt x="6641" y="1051"/>
                    <a:pt x="6091" y="748"/>
                    <a:pt x="5541" y="748"/>
                  </a:cubicBezTo>
                  <a:cubicBezTo>
                    <a:pt x="5490" y="748"/>
                    <a:pt x="5439" y="751"/>
                    <a:pt x="5388" y="756"/>
                  </a:cubicBezTo>
                  <a:cubicBezTo>
                    <a:pt x="5136" y="284"/>
                    <a:pt x="4663" y="0"/>
                    <a:pt x="4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-57903500" y="3798700"/>
              <a:ext cx="204800" cy="110675"/>
            </a:xfrm>
            <a:custGeom>
              <a:rect b="b" l="l" r="r" t="t"/>
              <a:pathLst>
                <a:path extrusionOk="0" h="4427" w="8192">
                  <a:moveTo>
                    <a:pt x="5159" y="1001"/>
                  </a:moveTo>
                  <a:cubicBezTo>
                    <a:pt x="5254" y="1001"/>
                    <a:pt x="5340" y="1040"/>
                    <a:pt x="5388" y="1119"/>
                  </a:cubicBezTo>
                  <a:cubicBezTo>
                    <a:pt x="5545" y="1245"/>
                    <a:pt x="5545" y="1465"/>
                    <a:pt x="5388" y="1654"/>
                  </a:cubicBezTo>
                  <a:cubicBezTo>
                    <a:pt x="5041" y="2001"/>
                    <a:pt x="4569" y="2190"/>
                    <a:pt x="4096" y="2190"/>
                  </a:cubicBezTo>
                  <a:cubicBezTo>
                    <a:pt x="3623" y="2190"/>
                    <a:pt x="3119" y="2001"/>
                    <a:pt x="2804" y="1654"/>
                  </a:cubicBezTo>
                  <a:cubicBezTo>
                    <a:pt x="2647" y="1497"/>
                    <a:pt x="2647" y="1245"/>
                    <a:pt x="2804" y="1119"/>
                  </a:cubicBezTo>
                  <a:cubicBezTo>
                    <a:pt x="2883" y="1040"/>
                    <a:pt x="2978" y="1001"/>
                    <a:pt x="3068" y="1001"/>
                  </a:cubicBezTo>
                  <a:cubicBezTo>
                    <a:pt x="3159" y="1001"/>
                    <a:pt x="3245" y="1040"/>
                    <a:pt x="3308" y="1119"/>
                  </a:cubicBezTo>
                  <a:cubicBezTo>
                    <a:pt x="3529" y="1339"/>
                    <a:pt x="3812" y="1449"/>
                    <a:pt x="4096" y="1449"/>
                  </a:cubicBezTo>
                  <a:cubicBezTo>
                    <a:pt x="4380" y="1449"/>
                    <a:pt x="4663" y="1339"/>
                    <a:pt x="4884" y="1119"/>
                  </a:cubicBezTo>
                  <a:cubicBezTo>
                    <a:pt x="4962" y="1040"/>
                    <a:pt x="5065" y="1001"/>
                    <a:pt x="5159" y="1001"/>
                  </a:cubicBezTo>
                  <a:close/>
                  <a:moveTo>
                    <a:pt x="4080" y="0"/>
                  </a:moveTo>
                  <a:cubicBezTo>
                    <a:pt x="3371" y="0"/>
                    <a:pt x="2663" y="205"/>
                    <a:pt x="2048" y="615"/>
                  </a:cubicBezTo>
                  <a:cubicBezTo>
                    <a:pt x="1985" y="646"/>
                    <a:pt x="1922" y="678"/>
                    <a:pt x="1859" y="678"/>
                  </a:cubicBezTo>
                  <a:lnTo>
                    <a:pt x="0" y="678"/>
                  </a:lnTo>
                  <a:cubicBezTo>
                    <a:pt x="189" y="2788"/>
                    <a:pt x="1922" y="4427"/>
                    <a:pt x="4096" y="4427"/>
                  </a:cubicBezTo>
                  <a:cubicBezTo>
                    <a:pt x="6270" y="4427"/>
                    <a:pt x="8003" y="2788"/>
                    <a:pt x="8192" y="678"/>
                  </a:cubicBezTo>
                  <a:lnTo>
                    <a:pt x="6333" y="678"/>
                  </a:lnTo>
                  <a:cubicBezTo>
                    <a:pt x="6270" y="678"/>
                    <a:pt x="6175" y="646"/>
                    <a:pt x="6112" y="615"/>
                  </a:cubicBezTo>
                  <a:cubicBezTo>
                    <a:pt x="5498" y="205"/>
                    <a:pt x="4789" y="0"/>
                    <a:pt x="4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-57679825" y="372662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7104724" y="2541746"/>
            <a:ext cx="357226" cy="357226"/>
            <a:chOff x="-55987225" y="3198925"/>
            <a:chExt cx="317450" cy="317450"/>
          </a:xfrm>
        </p:grpSpPr>
        <p:sp>
          <p:nvSpPr>
            <p:cNvPr id="613" name="Google Shape;613;p23"/>
            <p:cNvSpPr/>
            <p:nvPr/>
          </p:nvSpPr>
          <p:spPr>
            <a:xfrm>
              <a:off x="-55987225" y="3261925"/>
              <a:ext cx="173300" cy="198500"/>
            </a:xfrm>
            <a:custGeom>
              <a:rect b="b" l="l" r="r" t="t"/>
              <a:pathLst>
                <a:path extrusionOk="0" h="7940" w="6932">
                  <a:moveTo>
                    <a:pt x="4821" y="1954"/>
                  </a:moveTo>
                  <a:cubicBezTo>
                    <a:pt x="5042" y="1954"/>
                    <a:pt x="5199" y="2112"/>
                    <a:pt x="5199" y="2332"/>
                  </a:cubicBezTo>
                  <a:cubicBezTo>
                    <a:pt x="5199" y="2521"/>
                    <a:pt x="5042" y="2679"/>
                    <a:pt x="4821" y="2679"/>
                  </a:cubicBezTo>
                  <a:cubicBezTo>
                    <a:pt x="4632" y="2679"/>
                    <a:pt x="4475" y="2521"/>
                    <a:pt x="4475" y="2332"/>
                  </a:cubicBezTo>
                  <a:cubicBezTo>
                    <a:pt x="4475" y="2175"/>
                    <a:pt x="4632" y="1954"/>
                    <a:pt x="4821" y="1954"/>
                  </a:cubicBezTo>
                  <a:close/>
                  <a:moveTo>
                    <a:pt x="1041" y="4380"/>
                  </a:moveTo>
                  <a:cubicBezTo>
                    <a:pt x="1324" y="4726"/>
                    <a:pt x="1765" y="4947"/>
                    <a:pt x="2269" y="4947"/>
                  </a:cubicBezTo>
                  <a:cubicBezTo>
                    <a:pt x="2238" y="5388"/>
                    <a:pt x="1891" y="5703"/>
                    <a:pt x="1482" y="5703"/>
                  </a:cubicBezTo>
                  <a:cubicBezTo>
                    <a:pt x="1104" y="5703"/>
                    <a:pt x="726" y="5357"/>
                    <a:pt x="726" y="4947"/>
                  </a:cubicBezTo>
                  <a:cubicBezTo>
                    <a:pt x="726" y="4726"/>
                    <a:pt x="852" y="4474"/>
                    <a:pt x="1041" y="4380"/>
                  </a:cubicBezTo>
                  <a:close/>
                  <a:moveTo>
                    <a:pt x="5262" y="1"/>
                  </a:moveTo>
                  <a:cubicBezTo>
                    <a:pt x="4916" y="473"/>
                    <a:pt x="4412" y="820"/>
                    <a:pt x="3845" y="1009"/>
                  </a:cubicBezTo>
                  <a:cubicBezTo>
                    <a:pt x="3466" y="1166"/>
                    <a:pt x="3057" y="1229"/>
                    <a:pt x="2679" y="1229"/>
                  </a:cubicBezTo>
                  <a:cubicBezTo>
                    <a:pt x="2553" y="1229"/>
                    <a:pt x="2427" y="1229"/>
                    <a:pt x="2301" y="1166"/>
                  </a:cubicBezTo>
                  <a:cubicBezTo>
                    <a:pt x="2301" y="1292"/>
                    <a:pt x="2269" y="1450"/>
                    <a:pt x="2269" y="1576"/>
                  </a:cubicBezTo>
                  <a:lnTo>
                    <a:pt x="2269" y="1923"/>
                  </a:lnTo>
                  <a:cubicBezTo>
                    <a:pt x="1450" y="1923"/>
                    <a:pt x="726" y="2584"/>
                    <a:pt x="726" y="3435"/>
                  </a:cubicBezTo>
                  <a:lnTo>
                    <a:pt x="726" y="3624"/>
                  </a:lnTo>
                  <a:cubicBezTo>
                    <a:pt x="253" y="3907"/>
                    <a:pt x="1" y="4380"/>
                    <a:pt x="1" y="4915"/>
                  </a:cubicBezTo>
                  <a:cubicBezTo>
                    <a:pt x="1" y="5735"/>
                    <a:pt x="663" y="6428"/>
                    <a:pt x="1482" y="6428"/>
                  </a:cubicBezTo>
                  <a:cubicBezTo>
                    <a:pt x="1507" y="6429"/>
                    <a:pt x="1533" y="6430"/>
                    <a:pt x="1558" y="6430"/>
                  </a:cubicBezTo>
                  <a:cubicBezTo>
                    <a:pt x="2033" y="6430"/>
                    <a:pt x="2473" y="6156"/>
                    <a:pt x="2742" y="5798"/>
                  </a:cubicBezTo>
                  <a:cubicBezTo>
                    <a:pt x="3466" y="7089"/>
                    <a:pt x="4790" y="7940"/>
                    <a:pt x="6365" y="7940"/>
                  </a:cubicBezTo>
                  <a:cubicBezTo>
                    <a:pt x="6554" y="7940"/>
                    <a:pt x="6775" y="7940"/>
                    <a:pt x="6932" y="7908"/>
                  </a:cubicBezTo>
                  <a:cubicBezTo>
                    <a:pt x="6806" y="7562"/>
                    <a:pt x="6712" y="7184"/>
                    <a:pt x="6712" y="6837"/>
                  </a:cubicBezTo>
                  <a:lnTo>
                    <a:pt x="6712" y="5672"/>
                  </a:lnTo>
                  <a:cubicBezTo>
                    <a:pt x="6617" y="5703"/>
                    <a:pt x="6491" y="5703"/>
                    <a:pt x="6365" y="5703"/>
                  </a:cubicBezTo>
                  <a:cubicBezTo>
                    <a:pt x="5861" y="5703"/>
                    <a:pt x="5388" y="5514"/>
                    <a:pt x="5073" y="5168"/>
                  </a:cubicBezTo>
                  <a:cubicBezTo>
                    <a:pt x="4916" y="5010"/>
                    <a:pt x="4916" y="4758"/>
                    <a:pt x="5073" y="4632"/>
                  </a:cubicBezTo>
                  <a:cubicBezTo>
                    <a:pt x="5152" y="4553"/>
                    <a:pt x="5247" y="4514"/>
                    <a:pt x="5337" y="4514"/>
                  </a:cubicBezTo>
                  <a:cubicBezTo>
                    <a:pt x="5428" y="4514"/>
                    <a:pt x="5514" y="4553"/>
                    <a:pt x="5577" y="4632"/>
                  </a:cubicBezTo>
                  <a:cubicBezTo>
                    <a:pt x="5792" y="4847"/>
                    <a:pt x="6080" y="4959"/>
                    <a:pt x="6371" y="4959"/>
                  </a:cubicBezTo>
                  <a:cubicBezTo>
                    <a:pt x="6507" y="4959"/>
                    <a:pt x="6644" y="4934"/>
                    <a:pt x="6775" y="4884"/>
                  </a:cubicBezTo>
                  <a:lnTo>
                    <a:pt x="6775" y="1923"/>
                  </a:lnTo>
                  <a:cubicBezTo>
                    <a:pt x="5892" y="1765"/>
                    <a:pt x="5262" y="977"/>
                    <a:pt x="5262" y="127"/>
                  </a:cubicBezTo>
                  <a:lnTo>
                    <a:pt x="5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-55837575" y="3198925"/>
              <a:ext cx="167800" cy="298525"/>
            </a:xfrm>
            <a:custGeom>
              <a:rect b="b" l="l" r="r" t="t"/>
              <a:pathLst>
                <a:path extrusionOk="0" h="11941" w="6712">
                  <a:moveTo>
                    <a:pt x="5672" y="6900"/>
                  </a:moveTo>
                  <a:cubicBezTo>
                    <a:pt x="5861" y="6994"/>
                    <a:pt x="5987" y="7246"/>
                    <a:pt x="5987" y="7467"/>
                  </a:cubicBezTo>
                  <a:cubicBezTo>
                    <a:pt x="5987" y="7908"/>
                    <a:pt x="5672" y="8223"/>
                    <a:pt x="5231" y="8223"/>
                  </a:cubicBezTo>
                  <a:cubicBezTo>
                    <a:pt x="4821" y="8223"/>
                    <a:pt x="4443" y="7877"/>
                    <a:pt x="4443" y="7467"/>
                  </a:cubicBezTo>
                  <a:cubicBezTo>
                    <a:pt x="4916" y="7467"/>
                    <a:pt x="5388" y="7246"/>
                    <a:pt x="5672" y="6900"/>
                  </a:cubicBezTo>
                  <a:close/>
                  <a:moveTo>
                    <a:pt x="1" y="0"/>
                  </a:moveTo>
                  <a:lnTo>
                    <a:pt x="1" y="2584"/>
                  </a:lnTo>
                  <a:cubicBezTo>
                    <a:pt x="1" y="3214"/>
                    <a:pt x="505" y="3686"/>
                    <a:pt x="1104" y="3686"/>
                  </a:cubicBezTo>
                  <a:cubicBezTo>
                    <a:pt x="1293" y="3686"/>
                    <a:pt x="1450" y="3844"/>
                    <a:pt x="1450" y="4064"/>
                  </a:cubicBezTo>
                  <a:lnTo>
                    <a:pt x="1450" y="9294"/>
                  </a:lnTo>
                  <a:cubicBezTo>
                    <a:pt x="1450" y="10743"/>
                    <a:pt x="2647" y="11941"/>
                    <a:pt x="4065" y="11941"/>
                  </a:cubicBezTo>
                  <a:lnTo>
                    <a:pt x="4412" y="11941"/>
                  </a:lnTo>
                  <a:lnTo>
                    <a:pt x="4412" y="8790"/>
                  </a:lnTo>
                  <a:cubicBezTo>
                    <a:pt x="4632" y="8885"/>
                    <a:pt x="4916" y="8979"/>
                    <a:pt x="5199" y="8979"/>
                  </a:cubicBezTo>
                  <a:cubicBezTo>
                    <a:pt x="6018" y="8979"/>
                    <a:pt x="6680" y="8318"/>
                    <a:pt x="6680" y="7467"/>
                  </a:cubicBezTo>
                  <a:cubicBezTo>
                    <a:pt x="6711" y="6931"/>
                    <a:pt x="6396" y="6459"/>
                    <a:pt x="5987" y="6175"/>
                  </a:cubicBezTo>
                  <a:lnTo>
                    <a:pt x="5987" y="5986"/>
                  </a:lnTo>
                  <a:cubicBezTo>
                    <a:pt x="5987" y="5167"/>
                    <a:pt x="5262" y="4474"/>
                    <a:pt x="4443" y="4474"/>
                  </a:cubicBezTo>
                  <a:lnTo>
                    <a:pt x="4443" y="4127"/>
                  </a:lnTo>
                  <a:cubicBezTo>
                    <a:pt x="4443" y="1891"/>
                    <a:pt x="258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-55931300" y="3435200"/>
              <a:ext cx="194575" cy="81175"/>
            </a:xfrm>
            <a:custGeom>
              <a:rect b="b" l="l" r="r" t="t"/>
              <a:pathLst>
                <a:path extrusionOk="0" h="3247" w="7783">
                  <a:moveTo>
                    <a:pt x="347" y="1"/>
                  </a:moveTo>
                  <a:cubicBezTo>
                    <a:pt x="221" y="64"/>
                    <a:pt x="127" y="127"/>
                    <a:pt x="1" y="158"/>
                  </a:cubicBezTo>
                  <a:lnTo>
                    <a:pt x="1" y="2899"/>
                  </a:lnTo>
                  <a:cubicBezTo>
                    <a:pt x="1" y="3088"/>
                    <a:pt x="158" y="3246"/>
                    <a:pt x="347" y="3246"/>
                  </a:cubicBezTo>
                  <a:lnTo>
                    <a:pt x="7627" y="3246"/>
                  </a:lnTo>
                  <a:cubicBezTo>
                    <a:pt x="6551" y="3216"/>
                    <a:pt x="5551" y="2574"/>
                    <a:pt x="5010" y="1702"/>
                  </a:cubicBezTo>
                  <a:cubicBezTo>
                    <a:pt x="4727" y="1734"/>
                    <a:pt x="4411" y="1765"/>
                    <a:pt x="4096" y="1765"/>
                  </a:cubicBezTo>
                  <a:cubicBezTo>
                    <a:pt x="2584" y="1765"/>
                    <a:pt x="1229" y="1040"/>
                    <a:pt x="347" y="1"/>
                  </a:cubicBezTo>
                  <a:close/>
                  <a:moveTo>
                    <a:pt x="7627" y="3246"/>
                  </a:moveTo>
                  <a:cubicBezTo>
                    <a:pt x="7653" y="3246"/>
                    <a:pt x="7679" y="3247"/>
                    <a:pt x="7705" y="3247"/>
                  </a:cubicBezTo>
                  <a:cubicBezTo>
                    <a:pt x="7731" y="3247"/>
                    <a:pt x="7757" y="3246"/>
                    <a:pt x="7783" y="32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-55927350" y="3202850"/>
              <a:ext cx="70900" cy="71200"/>
            </a:xfrm>
            <a:custGeom>
              <a:rect b="b" l="l" r="r" t="t"/>
              <a:pathLst>
                <a:path extrusionOk="0" h="2848" w="2836">
                  <a:moveTo>
                    <a:pt x="2836" y="1"/>
                  </a:moveTo>
                  <a:cubicBezTo>
                    <a:pt x="1450" y="379"/>
                    <a:pt x="378" y="1482"/>
                    <a:pt x="0" y="2836"/>
                  </a:cubicBezTo>
                  <a:cubicBezTo>
                    <a:pt x="85" y="2843"/>
                    <a:pt x="170" y="2847"/>
                    <a:pt x="255" y="2847"/>
                  </a:cubicBezTo>
                  <a:cubicBezTo>
                    <a:pt x="548" y="2847"/>
                    <a:pt x="841" y="2801"/>
                    <a:pt x="1135" y="2679"/>
                  </a:cubicBezTo>
                  <a:cubicBezTo>
                    <a:pt x="2111" y="2332"/>
                    <a:pt x="2804" y="1324"/>
                    <a:pt x="2836" y="284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23"/>
          <p:cNvGrpSpPr/>
          <p:nvPr/>
        </p:nvGrpSpPr>
        <p:grpSpPr>
          <a:xfrm>
            <a:off x="7699429" y="1604833"/>
            <a:ext cx="314662" cy="358999"/>
            <a:chOff x="-55576850" y="3198125"/>
            <a:chExt cx="279625" cy="319025"/>
          </a:xfrm>
        </p:grpSpPr>
        <p:sp>
          <p:nvSpPr>
            <p:cNvPr id="618" name="Google Shape;618;p23"/>
            <p:cNvSpPr/>
            <p:nvPr/>
          </p:nvSpPr>
          <p:spPr>
            <a:xfrm>
              <a:off x="-55576850" y="3335975"/>
              <a:ext cx="18900" cy="63825"/>
            </a:xfrm>
            <a:custGeom>
              <a:rect b="b" l="l" r="r" t="t"/>
              <a:pathLst>
                <a:path extrusionOk="0" h="2553" w="756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-55539850" y="3198125"/>
              <a:ext cx="206375" cy="99275"/>
            </a:xfrm>
            <a:custGeom>
              <a:rect b="b" l="l" r="r" t="t"/>
              <a:pathLst>
                <a:path extrusionOk="0" h="3971" w="8255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-55539850" y="3275325"/>
              <a:ext cx="204800" cy="241825"/>
            </a:xfrm>
            <a:custGeom>
              <a:rect b="b" l="l" r="r" t="t"/>
              <a:pathLst>
                <a:path extrusionOk="0" h="9673" w="8192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-55316150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7091986" y="1604859"/>
            <a:ext cx="314662" cy="358971"/>
            <a:chOff x="-56766175" y="3198925"/>
            <a:chExt cx="279625" cy="319000"/>
          </a:xfrm>
        </p:grpSpPr>
        <p:sp>
          <p:nvSpPr>
            <p:cNvPr id="623" name="Google Shape;623;p23"/>
            <p:cNvSpPr/>
            <p:nvPr/>
          </p:nvSpPr>
          <p:spPr>
            <a:xfrm>
              <a:off x="-567661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-56747275" y="3198925"/>
              <a:ext cx="222925" cy="93750"/>
            </a:xfrm>
            <a:custGeom>
              <a:rect b="b" l="l" r="r" t="t"/>
              <a:pathLst>
                <a:path extrusionOk="0" h="3750" w="8917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-56710250" y="3348575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-56597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-56727575" y="3376925"/>
              <a:ext cx="204800" cy="141000"/>
            </a:xfrm>
            <a:custGeom>
              <a:rect b="b" l="l" r="r" t="t"/>
              <a:pathLst>
                <a:path extrusionOk="0" h="5640" w="8192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-56729150" y="3289500"/>
              <a:ext cx="204000" cy="87450"/>
            </a:xfrm>
            <a:custGeom>
              <a:rect b="b" l="l" r="r" t="t"/>
              <a:pathLst>
                <a:path extrusionOk="0" h="3498" w="816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-565054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23"/>
          <p:cNvGrpSpPr/>
          <p:nvPr/>
        </p:nvGrpSpPr>
        <p:grpSpPr>
          <a:xfrm>
            <a:off x="7699434" y="2584887"/>
            <a:ext cx="314662" cy="358099"/>
            <a:chOff x="-52832000" y="3192625"/>
            <a:chExt cx="279625" cy="318225"/>
          </a:xfrm>
        </p:grpSpPr>
        <p:sp>
          <p:nvSpPr>
            <p:cNvPr id="631" name="Google Shape;631;p23"/>
            <p:cNvSpPr/>
            <p:nvPr/>
          </p:nvSpPr>
          <p:spPr>
            <a:xfrm>
              <a:off x="-52574450" y="3306025"/>
              <a:ext cx="22075" cy="110300"/>
            </a:xfrm>
            <a:custGeom>
              <a:rect b="b" l="l" r="r" t="t"/>
              <a:pathLst>
                <a:path extrusionOk="0" h="4412" w="883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-52826475" y="3192625"/>
              <a:ext cx="267800" cy="100050"/>
            </a:xfrm>
            <a:custGeom>
              <a:rect b="b" l="l" r="r" t="t"/>
              <a:pathLst>
                <a:path extrusionOk="0" h="4002" w="10712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-52794975" y="3361175"/>
              <a:ext cx="204800" cy="149675"/>
            </a:xfrm>
            <a:custGeom>
              <a:rect b="b" l="l" r="r" t="t"/>
              <a:pathLst>
                <a:path extrusionOk="0" h="5987" w="8192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-52791025" y="3231225"/>
              <a:ext cx="137850" cy="74825"/>
            </a:xfrm>
            <a:custGeom>
              <a:rect b="b" l="l" r="r" t="t"/>
              <a:pathLst>
                <a:path extrusionOk="0" h="2993" w="5514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-52683125" y="3361950"/>
              <a:ext cx="74825" cy="37850"/>
            </a:xfrm>
            <a:custGeom>
              <a:rect b="b" l="l" r="r" t="t"/>
              <a:pathLst>
                <a:path extrusionOk="0" h="1514" w="2993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-52794975" y="3247750"/>
              <a:ext cx="204800" cy="104000"/>
            </a:xfrm>
            <a:custGeom>
              <a:rect b="b" l="l" r="r" t="t"/>
              <a:pathLst>
                <a:path extrusionOk="0" h="4160" w="8192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-52776850" y="3361950"/>
              <a:ext cx="74825" cy="37850"/>
            </a:xfrm>
            <a:custGeom>
              <a:rect b="b" l="l" r="r" t="t"/>
              <a:pathLst>
                <a:path extrusionOk="0" h="1514" w="2993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-52832000" y="3306025"/>
              <a:ext cx="21300" cy="110300"/>
            </a:xfrm>
            <a:custGeom>
              <a:rect b="b" l="l" r="r" t="t"/>
              <a:pathLst>
                <a:path extrusionOk="0" h="4412" w="852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>
            <a:off x="7695004" y="2082154"/>
            <a:ext cx="323524" cy="358774"/>
            <a:chOff x="-57162350" y="3982000"/>
            <a:chExt cx="287500" cy="318825"/>
          </a:xfrm>
        </p:grpSpPr>
        <p:sp>
          <p:nvSpPr>
            <p:cNvPr id="640" name="Google Shape;640;p23"/>
            <p:cNvSpPr/>
            <p:nvPr/>
          </p:nvSpPr>
          <p:spPr>
            <a:xfrm>
              <a:off x="-56989850" y="4151150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-57162350" y="3982000"/>
              <a:ext cx="287500" cy="161300"/>
            </a:xfrm>
            <a:custGeom>
              <a:rect b="b" l="l" r="r" t="t"/>
              <a:pathLst>
                <a:path extrusionOk="0" h="6452" w="1150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-57119850" y="4066875"/>
              <a:ext cx="126075" cy="111875"/>
            </a:xfrm>
            <a:custGeom>
              <a:rect b="b" l="l" r="r" t="t"/>
              <a:pathLst>
                <a:path extrusionOk="0" h="4475" w="5043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-57100925" y="4151150"/>
              <a:ext cx="55175" cy="55150"/>
            </a:xfrm>
            <a:custGeom>
              <a:rect b="b" l="l" r="r" t="t"/>
              <a:pathLst>
                <a:path extrusionOk="0" h="2206" w="2207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-57119825" y="4179500"/>
              <a:ext cx="204800" cy="121325"/>
            </a:xfrm>
            <a:custGeom>
              <a:rect b="b" l="l" r="r" t="t"/>
              <a:pathLst>
                <a:path extrusionOk="0" h="4853" w="8192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-57158400" y="4156675"/>
              <a:ext cx="18900" cy="63825"/>
            </a:xfrm>
            <a:custGeom>
              <a:rect b="b" l="l" r="r" t="t"/>
              <a:pathLst>
                <a:path extrusionOk="0" h="2553" w="756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-56896125" y="41558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-56924475" y="4149575"/>
              <a:ext cx="9450" cy="29175"/>
            </a:xfrm>
            <a:custGeom>
              <a:rect b="b" l="l" r="r" t="t"/>
              <a:pathLst>
                <a:path extrusionOk="0" h="1167" w="378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4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4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4"/>
          <p:cNvSpPr txBox="1"/>
          <p:nvPr>
            <p:ph idx="4" type="ctrTitle"/>
          </p:nvPr>
        </p:nvSpPr>
        <p:spPr>
          <a:xfrm>
            <a:off x="1262050" y="68147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Real-Time WhiteBoard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5" name="Google Shape;655;p24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4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4"/>
          <p:cNvSpPr/>
          <p:nvPr/>
        </p:nvSpPr>
        <p:spPr>
          <a:xfrm>
            <a:off x="8021111" y="2667988"/>
            <a:ext cx="189568" cy="189570"/>
          </a:xfrm>
          <a:custGeom>
            <a:rect b="b" l="l" r="r" t="t"/>
            <a:pathLst>
              <a:path extrusionOk="0" h="92473" w="92472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4"/>
          <p:cNvSpPr/>
          <p:nvPr/>
        </p:nvSpPr>
        <p:spPr>
          <a:xfrm>
            <a:off x="8009275" y="1985963"/>
            <a:ext cx="213239" cy="196180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43"/>
              </a:solidFill>
            </a:endParaRPr>
          </a:p>
        </p:txBody>
      </p:sp>
      <p:cxnSp>
        <p:nvCxnSpPr>
          <p:cNvPr id="659" name="Google Shape;659;p24"/>
          <p:cNvCxnSpPr/>
          <p:nvPr/>
        </p:nvCxnSpPr>
        <p:spPr>
          <a:xfrm flipH="1" rot="10800000">
            <a:off x="4970000" y="1195225"/>
            <a:ext cx="4253100" cy="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24"/>
          <p:cNvSpPr/>
          <p:nvPr/>
        </p:nvSpPr>
        <p:spPr>
          <a:xfrm>
            <a:off x="2634654" y="3249946"/>
            <a:ext cx="621066" cy="619705"/>
          </a:xfrm>
          <a:custGeom>
            <a:rect b="b" l="l" r="r" t="t"/>
            <a:pathLst>
              <a:path extrusionOk="0" h="41438" w="41529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4"/>
          <p:cNvSpPr/>
          <p:nvPr/>
        </p:nvSpPr>
        <p:spPr>
          <a:xfrm>
            <a:off x="1402108" y="1357975"/>
            <a:ext cx="3086129" cy="2093521"/>
          </a:xfrm>
          <a:custGeom>
            <a:rect b="b" l="l" r="r" t="t"/>
            <a:pathLst>
              <a:path extrusionOk="0" h="139988" w="206361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4"/>
          <p:cNvSpPr/>
          <p:nvPr/>
        </p:nvSpPr>
        <p:spPr>
          <a:xfrm>
            <a:off x="1483001" y="1440228"/>
            <a:ext cx="2924346" cy="1643839"/>
          </a:xfrm>
          <a:custGeom>
            <a:rect b="b" l="l" r="r" t="t"/>
            <a:pathLst>
              <a:path extrusionOk="0" h="109919" w="195543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4"/>
          <p:cNvSpPr/>
          <p:nvPr/>
        </p:nvSpPr>
        <p:spPr>
          <a:xfrm>
            <a:off x="1402108" y="3173181"/>
            <a:ext cx="3086129" cy="278328"/>
          </a:xfrm>
          <a:custGeom>
            <a:rect b="b" l="l" r="r" t="t"/>
            <a:pathLst>
              <a:path extrusionOk="0" h="18611" w="20636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4"/>
          <p:cNvSpPr/>
          <p:nvPr/>
        </p:nvSpPr>
        <p:spPr>
          <a:xfrm>
            <a:off x="1483001" y="1440228"/>
            <a:ext cx="2924346" cy="120657"/>
          </a:xfrm>
          <a:custGeom>
            <a:rect b="b" l="l" r="r" t="t"/>
            <a:pathLst>
              <a:path extrusionOk="0" h="8068" w="195543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4"/>
          <p:cNvSpPr/>
          <p:nvPr/>
        </p:nvSpPr>
        <p:spPr>
          <a:xfrm>
            <a:off x="1483001" y="1560871"/>
            <a:ext cx="2924346" cy="119296"/>
          </a:xfrm>
          <a:custGeom>
            <a:rect b="b" l="l" r="r" t="t"/>
            <a:pathLst>
              <a:path extrusionOk="0" h="7977" w="195543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4"/>
          <p:cNvSpPr/>
          <p:nvPr/>
        </p:nvSpPr>
        <p:spPr>
          <a:xfrm>
            <a:off x="3858959" y="1560871"/>
            <a:ext cx="548415" cy="119296"/>
          </a:xfrm>
          <a:custGeom>
            <a:rect b="b" l="l" r="r" t="t"/>
            <a:pathLst>
              <a:path extrusionOk="0" h="7977" w="36671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4"/>
          <p:cNvSpPr/>
          <p:nvPr/>
        </p:nvSpPr>
        <p:spPr>
          <a:xfrm>
            <a:off x="3453135" y="1560871"/>
            <a:ext cx="407210" cy="119296"/>
          </a:xfrm>
          <a:custGeom>
            <a:rect b="b" l="l" r="r" t="t"/>
            <a:pathLst>
              <a:path extrusionOk="0" h="7977" w="27229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4"/>
          <p:cNvSpPr/>
          <p:nvPr/>
        </p:nvSpPr>
        <p:spPr>
          <a:xfrm>
            <a:off x="3960415" y="1473129"/>
            <a:ext cx="65817" cy="55498"/>
          </a:xfrm>
          <a:custGeom>
            <a:rect b="b" l="l" r="r" t="t"/>
            <a:pathLst>
              <a:path extrusionOk="0" h="3711" w="440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4"/>
          <p:cNvSpPr/>
          <p:nvPr/>
        </p:nvSpPr>
        <p:spPr>
          <a:xfrm>
            <a:off x="4082434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4"/>
          <p:cNvSpPr/>
          <p:nvPr/>
        </p:nvSpPr>
        <p:spPr>
          <a:xfrm>
            <a:off x="4204453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4"/>
          <p:cNvSpPr/>
          <p:nvPr/>
        </p:nvSpPr>
        <p:spPr>
          <a:xfrm>
            <a:off x="1578968" y="2347839"/>
            <a:ext cx="471636" cy="135732"/>
          </a:xfrm>
          <a:custGeom>
            <a:rect b="b" l="l" r="r" t="t"/>
            <a:pathLst>
              <a:path extrusionOk="0" h="9076" w="31537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4"/>
          <p:cNvSpPr/>
          <p:nvPr/>
        </p:nvSpPr>
        <p:spPr>
          <a:xfrm>
            <a:off x="1578968" y="2550735"/>
            <a:ext cx="471636" cy="50742"/>
          </a:xfrm>
          <a:custGeom>
            <a:rect b="b" l="l" r="r" t="t"/>
            <a:pathLst>
              <a:path extrusionOk="0" h="3393" w="31537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4"/>
          <p:cNvSpPr/>
          <p:nvPr/>
        </p:nvSpPr>
        <p:spPr>
          <a:xfrm>
            <a:off x="1578968" y="2663167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4"/>
          <p:cNvSpPr/>
          <p:nvPr/>
        </p:nvSpPr>
        <p:spPr>
          <a:xfrm>
            <a:off x="1578968" y="2776960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4"/>
          <p:cNvSpPr/>
          <p:nvPr/>
        </p:nvSpPr>
        <p:spPr>
          <a:xfrm>
            <a:off x="157896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4"/>
          <p:cNvSpPr/>
          <p:nvPr/>
        </p:nvSpPr>
        <p:spPr>
          <a:xfrm>
            <a:off x="2179478" y="2776960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4"/>
          <p:cNvSpPr/>
          <p:nvPr/>
        </p:nvSpPr>
        <p:spPr>
          <a:xfrm>
            <a:off x="217947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4"/>
          <p:cNvSpPr/>
          <p:nvPr/>
        </p:nvSpPr>
        <p:spPr>
          <a:xfrm>
            <a:off x="975721" y="2775585"/>
            <a:ext cx="2085295" cy="1140678"/>
          </a:xfrm>
          <a:custGeom>
            <a:rect b="b" l="l" r="r" t="t"/>
            <a:pathLst>
              <a:path extrusionOk="0" h="76274" w="139438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4"/>
          <p:cNvSpPr/>
          <p:nvPr/>
        </p:nvSpPr>
        <p:spPr>
          <a:xfrm>
            <a:off x="1030562" y="2839951"/>
            <a:ext cx="1975630" cy="1076311"/>
          </a:xfrm>
          <a:custGeom>
            <a:rect b="b" l="l" r="r" t="t"/>
            <a:pathLst>
              <a:path extrusionOk="0" h="71970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4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4"/>
          <p:cNvSpPr/>
          <p:nvPr/>
        </p:nvSpPr>
        <p:spPr>
          <a:xfrm>
            <a:off x="1786000" y="3892945"/>
            <a:ext cx="464786" cy="79524"/>
          </a:xfrm>
          <a:custGeom>
            <a:rect b="b" l="l" r="r" t="t"/>
            <a:pathLst>
              <a:path extrusionOk="0" h="3760" w="31079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4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4"/>
          <p:cNvSpPr/>
          <p:nvPr/>
        </p:nvSpPr>
        <p:spPr>
          <a:xfrm>
            <a:off x="1030562" y="2839951"/>
            <a:ext cx="1975630" cy="80966"/>
          </a:xfrm>
          <a:custGeom>
            <a:rect b="b" l="l" r="r" t="t"/>
            <a:pathLst>
              <a:path extrusionOk="0" h="5414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4"/>
          <p:cNvSpPr/>
          <p:nvPr/>
        </p:nvSpPr>
        <p:spPr>
          <a:xfrm>
            <a:off x="1030562" y="2920903"/>
            <a:ext cx="1975630" cy="80907"/>
          </a:xfrm>
          <a:custGeom>
            <a:rect b="b" l="l" r="r" t="t"/>
            <a:pathLst>
              <a:path extrusionOk="0" h="5410" w="132105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4"/>
          <p:cNvSpPr/>
          <p:nvPr/>
        </p:nvSpPr>
        <p:spPr>
          <a:xfrm>
            <a:off x="2636015" y="2920903"/>
            <a:ext cx="370196" cy="80907"/>
          </a:xfrm>
          <a:custGeom>
            <a:rect b="b" l="l" r="r" t="t"/>
            <a:pathLst>
              <a:path extrusionOk="0" h="5410" w="24754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4"/>
          <p:cNvSpPr/>
          <p:nvPr/>
        </p:nvSpPr>
        <p:spPr>
          <a:xfrm>
            <a:off x="2360451" y="2920903"/>
            <a:ext cx="275576" cy="80907"/>
          </a:xfrm>
          <a:custGeom>
            <a:rect b="b" l="l" r="r" t="t"/>
            <a:pathLst>
              <a:path extrusionOk="0" h="5410" w="18427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4"/>
          <p:cNvSpPr/>
          <p:nvPr/>
        </p:nvSpPr>
        <p:spPr>
          <a:xfrm>
            <a:off x="2704569" y="2861950"/>
            <a:ext cx="43893" cy="37447"/>
          </a:xfrm>
          <a:custGeom>
            <a:rect b="b" l="l" r="r" t="t"/>
            <a:pathLst>
              <a:path extrusionOk="0" h="2504" w="2935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4"/>
          <p:cNvSpPr/>
          <p:nvPr/>
        </p:nvSpPr>
        <p:spPr>
          <a:xfrm>
            <a:off x="2785462" y="2861950"/>
            <a:ext cx="45254" cy="37447"/>
          </a:xfrm>
          <a:custGeom>
            <a:rect b="b" l="l" r="r" t="t"/>
            <a:pathLst>
              <a:path extrusionOk="0" h="2504" w="3026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4"/>
          <p:cNvSpPr/>
          <p:nvPr/>
        </p:nvSpPr>
        <p:spPr>
          <a:xfrm>
            <a:off x="2869091" y="2861950"/>
            <a:ext cx="42517" cy="37447"/>
          </a:xfrm>
          <a:custGeom>
            <a:rect b="b" l="l" r="r" t="t"/>
            <a:pathLst>
              <a:path extrusionOk="0" h="2504" w="2843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4"/>
          <p:cNvSpPr/>
          <p:nvPr/>
        </p:nvSpPr>
        <p:spPr>
          <a:xfrm>
            <a:off x="1095004" y="3451496"/>
            <a:ext cx="319454" cy="91869"/>
          </a:xfrm>
          <a:custGeom>
            <a:rect b="b" l="l" r="r" t="t"/>
            <a:pathLst>
              <a:path extrusionOk="0" h="6143" w="21361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4"/>
          <p:cNvSpPr/>
          <p:nvPr/>
        </p:nvSpPr>
        <p:spPr>
          <a:xfrm>
            <a:off x="1095004" y="3589965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4"/>
          <p:cNvSpPr/>
          <p:nvPr/>
        </p:nvSpPr>
        <p:spPr>
          <a:xfrm>
            <a:off x="1095004" y="3665369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4"/>
          <p:cNvSpPr/>
          <p:nvPr/>
        </p:nvSpPr>
        <p:spPr>
          <a:xfrm>
            <a:off x="1095004" y="3742148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4"/>
          <p:cNvSpPr/>
          <p:nvPr/>
        </p:nvSpPr>
        <p:spPr>
          <a:xfrm>
            <a:off x="1095004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4"/>
          <p:cNvSpPr/>
          <p:nvPr/>
        </p:nvSpPr>
        <p:spPr>
          <a:xfrm>
            <a:off x="3332492" y="3377453"/>
            <a:ext cx="1126979" cy="57592"/>
          </a:xfrm>
          <a:custGeom>
            <a:rect b="b" l="l" r="r" t="t"/>
            <a:pathLst>
              <a:path extrusionOk="0" h="3851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4"/>
          <p:cNvSpPr/>
          <p:nvPr/>
        </p:nvSpPr>
        <p:spPr>
          <a:xfrm>
            <a:off x="4283970" y="3392543"/>
            <a:ext cx="27442" cy="23629"/>
          </a:xfrm>
          <a:custGeom>
            <a:rect b="b" l="l" r="r" t="t"/>
            <a:pathLst>
              <a:path extrusionOk="0" h="1580" w="1835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4"/>
          <p:cNvSpPr/>
          <p:nvPr/>
        </p:nvSpPr>
        <p:spPr>
          <a:xfrm>
            <a:off x="4341562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4"/>
          <p:cNvSpPr/>
          <p:nvPr/>
        </p:nvSpPr>
        <p:spPr>
          <a:xfrm>
            <a:off x="4400515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4"/>
          <p:cNvSpPr/>
          <p:nvPr/>
        </p:nvSpPr>
        <p:spPr>
          <a:xfrm>
            <a:off x="3332492" y="3435030"/>
            <a:ext cx="1126979" cy="46630"/>
          </a:xfrm>
          <a:custGeom>
            <a:rect b="b" l="l" r="r" t="t"/>
            <a:pathLst>
              <a:path extrusionOk="0" h="3118" w="75358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4"/>
          <p:cNvSpPr/>
          <p:nvPr/>
        </p:nvSpPr>
        <p:spPr>
          <a:xfrm>
            <a:off x="4248332" y="3435030"/>
            <a:ext cx="211150" cy="46630"/>
          </a:xfrm>
          <a:custGeom>
            <a:rect b="b" l="l" r="r" t="t"/>
            <a:pathLst>
              <a:path extrusionOk="0" h="3118" w="14119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4"/>
          <p:cNvSpPr/>
          <p:nvPr/>
        </p:nvSpPr>
        <p:spPr>
          <a:xfrm>
            <a:off x="4090659" y="3435030"/>
            <a:ext cx="157686" cy="46630"/>
          </a:xfrm>
          <a:custGeom>
            <a:rect b="b" l="l" r="r" t="t"/>
            <a:pathLst>
              <a:path extrusionOk="0" h="3118" w="10544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4"/>
          <p:cNvSpPr txBox="1"/>
          <p:nvPr>
            <p:ph type="ctrTitle"/>
          </p:nvPr>
        </p:nvSpPr>
        <p:spPr>
          <a:xfrm>
            <a:off x="5511050" y="1720100"/>
            <a:ext cx="2393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E2A47"/>
                </a:solidFill>
              </a:rPr>
              <a:t>Everyone on the meeting can scribble on the whiteboard using mouse</a:t>
            </a:r>
            <a:endParaRPr sz="1000">
              <a:solidFill>
                <a:srgbClr val="0E2A47"/>
              </a:solidFill>
            </a:endParaRPr>
          </a:p>
        </p:txBody>
      </p:sp>
      <p:sp>
        <p:nvSpPr>
          <p:cNvPr id="703" name="Google Shape;703;p24"/>
          <p:cNvSpPr txBox="1"/>
          <p:nvPr>
            <p:ph idx="3" type="ctrTitle"/>
          </p:nvPr>
        </p:nvSpPr>
        <p:spPr>
          <a:xfrm>
            <a:off x="5783300" y="2697172"/>
            <a:ext cx="2076000" cy="2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Implemented using Socket.io</a:t>
            </a:r>
            <a:endParaRPr>
              <a:solidFill>
                <a:srgbClr val="0E2A47"/>
              </a:solidFill>
            </a:endParaRPr>
          </a:p>
        </p:txBody>
      </p:sp>
      <p:grpSp>
        <p:nvGrpSpPr>
          <p:cNvPr id="704" name="Google Shape;704;p24"/>
          <p:cNvGrpSpPr/>
          <p:nvPr/>
        </p:nvGrpSpPr>
        <p:grpSpPr>
          <a:xfrm>
            <a:off x="1094999" y="3087488"/>
            <a:ext cx="319454" cy="278316"/>
            <a:chOff x="3497300" y="3227275"/>
            <a:chExt cx="296175" cy="296175"/>
          </a:xfrm>
        </p:grpSpPr>
        <p:sp>
          <p:nvSpPr>
            <p:cNvPr id="705" name="Google Shape;705;p24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24"/>
          <p:cNvGrpSpPr/>
          <p:nvPr/>
        </p:nvGrpSpPr>
        <p:grpSpPr>
          <a:xfrm>
            <a:off x="1540547" y="1777520"/>
            <a:ext cx="548486" cy="472991"/>
            <a:chOff x="3497300" y="3227275"/>
            <a:chExt cx="296175" cy="296175"/>
          </a:xfrm>
        </p:grpSpPr>
        <p:sp>
          <p:nvSpPr>
            <p:cNvPr id="714" name="Google Shape;714;p24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24"/>
          <p:cNvGrpSpPr/>
          <p:nvPr/>
        </p:nvGrpSpPr>
        <p:grpSpPr>
          <a:xfrm>
            <a:off x="3332488" y="2062264"/>
            <a:ext cx="826695" cy="728817"/>
            <a:chOff x="-38542250" y="3220175"/>
            <a:chExt cx="341525" cy="318525"/>
          </a:xfrm>
        </p:grpSpPr>
        <p:sp>
          <p:nvSpPr>
            <p:cNvPr id="723" name="Google Shape;723;p24"/>
            <p:cNvSpPr/>
            <p:nvPr/>
          </p:nvSpPr>
          <p:spPr>
            <a:xfrm>
              <a:off x="-38542250" y="3440725"/>
              <a:ext cx="101750" cy="97975"/>
            </a:xfrm>
            <a:custGeom>
              <a:rect b="b" l="l" r="r" t="t"/>
              <a:pathLst>
                <a:path extrusionOk="0" h="3919" w="4070">
                  <a:moveTo>
                    <a:pt x="1455" y="0"/>
                  </a:moveTo>
                  <a:lnTo>
                    <a:pt x="1013" y="2489"/>
                  </a:lnTo>
                  <a:lnTo>
                    <a:pt x="289" y="3214"/>
                  </a:lnTo>
                  <a:cubicBezTo>
                    <a:pt x="1" y="3502"/>
                    <a:pt x="280" y="3919"/>
                    <a:pt x="597" y="3919"/>
                  </a:cubicBezTo>
                  <a:cubicBezTo>
                    <a:pt x="695" y="3919"/>
                    <a:pt x="798" y="3878"/>
                    <a:pt x="887" y="3781"/>
                  </a:cubicBezTo>
                  <a:lnTo>
                    <a:pt x="1612" y="3088"/>
                  </a:lnTo>
                  <a:lnTo>
                    <a:pt x="4069" y="2647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-38494875" y="3354075"/>
              <a:ext cx="141800" cy="141025"/>
            </a:xfrm>
            <a:custGeom>
              <a:rect b="b" l="l" r="r" t="t"/>
              <a:pathLst>
                <a:path extrusionOk="0" h="5641" w="5672">
                  <a:moveTo>
                    <a:pt x="2742" y="1"/>
                  </a:moveTo>
                  <a:lnTo>
                    <a:pt x="1" y="2710"/>
                  </a:lnTo>
                  <a:lnTo>
                    <a:pt x="2931" y="5640"/>
                  </a:lnTo>
                  <a:lnTo>
                    <a:pt x="5671" y="2899"/>
                  </a:lnTo>
                  <a:lnTo>
                    <a:pt x="2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-38432050" y="3220175"/>
              <a:ext cx="231325" cy="192225"/>
            </a:xfrm>
            <a:custGeom>
              <a:rect b="b" l="l" r="r" t="t"/>
              <a:pathLst>
                <a:path extrusionOk="0" h="7689" w="9253">
                  <a:moveTo>
                    <a:pt x="3442" y="1"/>
                  </a:moveTo>
                  <a:cubicBezTo>
                    <a:pt x="3127" y="1"/>
                    <a:pt x="2812" y="127"/>
                    <a:pt x="2591" y="379"/>
                  </a:cubicBezTo>
                  <a:lnTo>
                    <a:pt x="292" y="2647"/>
                  </a:lnTo>
                  <a:cubicBezTo>
                    <a:pt x="1" y="2962"/>
                    <a:pt x="287" y="3370"/>
                    <a:pt x="607" y="3370"/>
                  </a:cubicBezTo>
                  <a:cubicBezTo>
                    <a:pt x="704" y="3370"/>
                    <a:pt x="803" y="3333"/>
                    <a:pt x="890" y="3246"/>
                  </a:cubicBezTo>
                  <a:lnTo>
                    <a:pt x="3190" y="946"/>
                  </a:lnTo>
                  <a:cubicBezTo>
                    <a:pt x="3269" y="867"/>
                    <a:pt x="3371" y="828"/>
                    <a:pt x="3474" y="828"/>
                  </a:cubicBezTo>
                  <a:cubicBezTo>
                    <a:pt x="3576" y="828"/>
                    <a:pt x="3678" y="867"/>
                    <a:pt x="3757" y="946"/>
                  </a:cubicBezTo>
                  <a:lnTo>
                    <a:pt x="4198" y="1387"/>
                  </a:lnTo>
                  <a:lnTo>
                    <a:pt x="827" y="4758"/>
                  </a:lnTo>
                  <a:lnTo>
                    <a:pt x="3726" y="7688"/>
                  </a:lnTo>
                  <a:lnTo>
                    <a:pt x="7821" y="3593"/>
                  </a:lnTo>
                  <a:cubicBezTo>
                    <a:pt x="9253" y="2161"/>
                    <a:pt x="8028" y="43"/>
                    <a:pt x="6392" y="43"/>
                  </a:cubicBezTo>
                  <a:cubicBezTo>
                    <a:pt x="5868" y="43"/>
                    <a:pt x="5301" y="261"/>
                    <a:pt x="4765" y="789"/>
                  </a:cubicBezTo>
                  <a:cubicBezTo>
                    <a:pt x="4324" y="379"/>
                    <a:pt x="4041" y="1"/>
                    <a:pt x="3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24"/>
          <p:cNvGrpSpPr/>
          <p:nvPr/>
        </p:nvGrpSpPr>
        <p:grpSpPr>
          <a:xfrm>
            <a:off x="1996405" y="3173059"/>
            <a:ext cx="621063" cy="561114"/>
            <a:chOff x="-38542250" y="3220175"/>
            <a:chExt cx="341525" cy="318525"/>
          </a:xfrm>
        </p:grpSpPr>
        <p:sp>
          <p:nvSpPr>
            <p:cNvPr id="727" name="Google Shape;727;p24"/>
            <p:cNvSpPr/>
            <p:nvPr/>
          </p:nvSpPr>
          <p:spPr>
            <a:xfrm>
              <a:off x="-38542250" y="3440725"/>
              <a:ext cx="101750" cy="97975"/>
            </a:xfrm>
            <a:custGeom>
              <a:rect b="b" l="l" r="r" t="t"/>
              <a:pathLst>
                <a:path extrusionOk="0" h="3919" w="4070">
                  <a:moveTo>
                    <a:pt x="1455" y="0"/>
                  </a:moveTo>
                  <a:lnTo>
                    <a:pt x="1013" y="2489"/>
                  </a:lnTo>
                  <a:lnTo>
                    <a:pt x="289" y="3214"/>
                  </a:lnTo>
                  <a:cubicBezTo>
                    <a:pt x="1" y="3502"/>
                    <a:pt x="280" y="3919"/>
                    <a:pt x="597" y="3919"/>
                  </a:cubicBezTo>
                  <a:cubicBezTo>
                    <a:pt x="695" y="3919"/>
                    <a:pt x="798" y="3878"/>
                    <a:pt x="887" y="3781"/>
                  </a:cubicBezTo>
                  <a:lnTo>
                    <a:pt x="1612" y="3088"/>
                  </a:lnTo>
                  <a:lnTo>
                    <a:pt x="4069" y="2647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-38494875" y="3354075"/>
              <a:ext cx="141800" cy="141025"/>
            </a:xfrm>
            <a:custGeom>
              <a:rect b="b" l="l" r="r" t="t"/>
              <a:pathLst>
                <a:path extrusionOk="0" h="5641" w="5672">
                  <a:moveTo>
                    <a:pt x="2742" y="1"/>
                  </a:moveTo>
                  <a:lnTo>
                    <a:pt x="1" y="2710"/>
                  </a:lnTo>
                  <a:lnTo>
                    <a:pt x="2931" y="5640"/>
                  </a:lnTo>
                  <a:lnTo>
                    <a:pt x="5671" y="2899"/>
                  </a:lnTo>
                  <a:lnTo>
                    <a:pt x="2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-38432050" y="3220175"/>
              <a:ext cx="231325" cy="192225"/>
            </a:xfrm>
            <a:custGeom>
              <a:rect b="b" l="l" r="r" t="t"/>
              <a:pathLst>
                <a:path extrusionOk="0" h="7689" w="9253">
                  <a:moveTo>
                    <a:pt x="3442" y="1"/>
                  </a:moveTo>
                  <a:cubicBezTo>
                    <a:pt x="3127" y="1"/>
                    <a:pt x="2812" y="127"/>
                    <a:pt x="2591" y="379"/>
                  </a:cubicBezTo>
                  <a:lnTo>
                    <a:pt x="292" y="2647"/>
                  </a:lnTo>
                  <a:cubicBezTo>
                    <a:pt x="1" y="2962"/>
                    <a:pt x="287" y="3370"/>
                    <a:pt x="607" y="3370"/>
                  </a:cubicBezTo>
                  <a:cubicBezTo>
                    <a:pt x="704" y="3370"/>
                    <a:pt x="803" y="3333"/>
                    <a:pt x="890" y="3246"/>
                  </a:cubicBezTo>
                  <a:lnTo>
                    <a:pt x="3190" y="946"/>
                  </a:lnTo>
                  <a:cubicBezTo>
                    <a:pt x="3269" y="867"/>
                    <a:pt x="3371" y="828"/>
                    <a:pt x="3474" y="828"/>
                  </a:cubicBezTo>
                  <a:cubicBezTo>
                    <a:pt x="3576" y="828"/>
                    <a:pt x="3678" y="867"/>
                    <a:pt x="3757" y="946"/>
                  </a:cubicBezTo>
                  <a:lnTo>
                    <a:pt x="4198" y="1387"/>
                  </a:lnTo>
                  <a:lnTo>
                    <a:pt x="827" y="4758"/>
                  </a:lnTo>
                  <a:lnTo>
                    <a:pt x="3726" y="7688"/>
                  </a:lnTo>
                  <a:lnTo>
                    <a:pt x="7821" y="3593"/>
                  </a:lnTo>
                  <a:cubicBezTo>
                    <a:pt x="9253" y="2161"/>
                    <a:pt x="8028" y="43"/>
                    <a:pt x="6392" y="43"/>
                  </a:cubicBezTo>
                  <a:cubicBezTo>
                    <a:pt x="5868" y="43"/>
                    <a:pt x="5301" y="261"/>
                    <a:pt x="4765" y="789"/>
                  </a:cubicBezTo>
                  <a:cubicBezTo>
                    <a:pt x="4324" y="379"/>
                    <a:pt x="4041" y="1"/>
                    <a:pt x="3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0" name="Google Shape;730;p24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4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2" name="Google Shape;732;p24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733" name="Google Shape;733;p24"/>
            <p:cNvSpPr/>
            <p:nvPr/>
          </p:nvSpPr>
          <p:spPr>
            <a:xfrm>
              <a:off x="4151375" y="399250"/>
              <a:ext cx="2141475" cy="2015650"/>
            </a:xfrm>
            <a:custGeom>
              <a:rect b="b" l="l" r="r" t="t"/>
              <a:pathLst>
                <a:path extrusionOk="0" h="80626" w="85659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4788450" y="238125"/>
              <a:ext cx="867350" cy="1403950"/>
            </a:xfrm>
            <a:custGeom>
              <a:rect b="b" l="l" r="r" t="t"/>
              <a:pathLst>
                <a:path extrusionOk="0" h="56158" w="34694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24"/>
          <p:cNvSpPr txBox="1"/>
          <p:nvPr>
            <p:ph idx="2" type="ctrTitle"/>
          </p:nvPr>
        </p:nvSpPr>
        <p:spPr>
          <a:xfrm>
            <a:off x="5774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Server hosted on Heroku</a:t>
            </a:r>
            <a:endParaRPr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5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741" name="Google Shape;741;p25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742" name="Google Shape;742;p25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743" name="Google Shape;743;p25"/>
          <p:cNvSpPr txBox="1"/>
          <p:nvPr>
            <p:ph idx="4" type="ctrTitle"/>
          </p:nvPr>
        </p:nvSpPr>
        <p:spPr>
          <a:xfrm>
            <a:off x="69025" y="55250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Real-Time Chatting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4" name="Google Shape;744;p25"/>
          <p:cNvSpPr txBox="1"/>
          <p:nvPr>
            <p:ph type="ctrTitle"/>
          </p:nvPr>
        </p:nvSpPr>
        <p:spPr>
          <a:xfrm>
            <a:off x="1336231" y="2163449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People in the meeting can text with each other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5" name="Google Shape;745;p25"/>
          <p:cNvSpPr txBox="1"/>
          <p:nvPr>
            <p:ph idx="2" type="ctrTitle"/>
          </p:nvPr>
        </p:nvSpPr>
        <p:spPr>
          <a:xfrm>
            <a:off x="1336231" y="3457024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Server hosted on Heroku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6" name="Google Shape;746;p25"/>
          <p:cNvSpPr txBox="1"/>
          <p:nvPr>
            <p:ph idx="3" type="ctrTitle"/>
          </p:nvPr>
        </p:nvSpPr>
        <p:spPr>
          <a:xfrm>
            <a:off x="1340131" y="2799692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Implemented using Socket.io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47" name="Google Shape;747;p25"/>
          <p:cNvCxnSpPr>
            <a:endCxn id="743" idx="2"/>
          </p:cNvCxnSpPr>
          <p:nvPr/>
        </p:nvCxnSpPr>
        <p:spPr>
          <a:xfrm>
            <a:off x="50875" y="1153100"/>
            <a:ext cx="3935100" cy="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8" name="Google Shape;748;p25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749" name="Google Shape;749;p25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750" name="Google Shape;750;p25"/>
          <p:cNvSpPr/>
          <p:nvPr/>
        </p:nvSpPr>
        <p:spPr>
          <a:xfrm>
            <a:off x="933213" y="1994550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1" name="Google Shape;751;p25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grpSp>
        <p:nvGrpSpPr>
          <p:cNvPr id="752" name="Google Shape;752;p25"/>
          <p:cNvGrpSpPr/>
          <p:nvPr/>
        </p:nvGrpSpPr>
        <p:grpSpPr>
          <a:xfrm flipH="1" rot="10800000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753" name="Google Shape;753;p25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6" name="Google Shape;756;p25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757" name="Google Shape;757;p25"/>
            <p:cNvSpPr/>
            <p:nvPr/>
          </p:nvSpPr>
          <p:spPr>
            <a:xfrm>
              <a:off x="1319675" y="2389025"/>
              <a:ext cx="1396475" cy="1369625"/>
            </a:xfrm>
            <a:custGeom>
              <a:rect b="b" l="l" r="r" t="t"/>
              <a:pathLst>
                <a:path extrusionOk="0" h="54785" w="55859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2902125" y="2587450"/>
              <a:ext cx="641550" cy="1171700"/>
            </a:xfrm>
            <a:custGeom>
              <a:rect b="b" l="l" r="r" t="t"/>
              <a:pathLst>
                <a:path extrusionOk="0" h="46868" w="25662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9" name="Google Shape;759;p25"/>
          <p:cNvSpPr/>
          <p:nvPr/>
        </p:nvSpPr>
        <p:spPr>
          <a:xfrm>
            <a:off x="4876837" y="240959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5"/>
          <p:cNvSpPr/>
          <p:nvPr/>
        </p:nvSpPr>
        <p:spPr>
          <a:xfrm>
            <a:off x="5005199" y="254175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1A51"/>
              </a:solidFill>
            </a:endParaRPr>
          </a:p>
        </p:txBody>
      </p:sp>
      <p:sp>
        <p:nvSpPr>
          <p:cNvPr id="761" name="Google Shape;761;p25"/>
          <p:cNvSpPr/>
          <p:nvPr/>
        </p:nvSpPr>
        <p:spPr>
          <a:xfrm>
            <a:off x="4636011" y="413670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762" name="Google Shape;762;p25"/>
          <p:cNvSpPr/>
          <p:nvPr/>
        </p:nvSpPr>
        <p:spPr>
          <a:xfrm>
            <a:off x="5005199" y="254175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5"/>
          <p:cNvSpPr/>
          <p:nvPr/>
        </p:nvSpPr>
        <p:spPr>
          <a:xfrm>
            <a:off x="5560559" y="371094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764" name="Google Shape;764;p25"/>
          <p:cNvSpPr/>
          <p:nvPr/>
        </p:nvSpPr>
        <p:spPr>
          <a:xfrm>
            <a:off x="6668745" y="321532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765" name="Google Shape;765;p25"/>
          <p:cNvSpPr/>
          <p:nvPr/>
        </p:nvSpPr>
        <p:spPr>
          <a:xfrm>
            <a:off x="6905128" y="336401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766" name="Google Shape;766;p25"/>
          <p:cNvSpPr/>
          <p:nvPr/>
        </p:nvSpPr>
        <p:spPr>
          <a:xfrm>
            <a:off x="6858115" y="136749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5"/>
          <p:cNvSpPr/>
          <p:nvPr/>
        </p:nvSpPr>
        <p:spPr>
          <a:xfrm>
            <a:off x="6976307" y="151109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5"/>
          <p:cNvSpPr/>
          <p:nvPr/>
        </p:nvSpPr>
        <p:spPr>
          <a:xfrm>
            <a:off x="7513876" y="308696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9" name="Google Shape;769;p25"/>
          <p:cNvGrpSpPr/>
          <p:nvPr/>
        </p:nvGrpSpPr>
        <p:grpSpPr>
          <a:xfrm>
            <a:off x="6976311" y="3552446"/>
            <a:ext cx="314662" cy="358971"/>
            <a:chOff x="-56766175" y="3198925"/>
            <a:chExt cx="279625" cy="319000"/>
          </a:xfrm>
        </p:grpSpPr>
        <p:sp>
          <p:nvSpPr>
            <p:cNvPr id="770" name="Google Shape;770;p25"/>
            <p:cNvSpPr/>
            <p:nvPr/>
          </p:nvSpPr>
          <p:spPr>
            <a:xfrm>
              <a:off x="-567661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-56747275" y="3198925"/>
              <a:ext cx="222925" cy="93750"/>
            </a:xfrm>
            <a:custGeom>
              <a:rect b="b" l="l" r="r" t="t"/>
              <a:pathLst>
                <a:path extrusionOk="0" h="3750" w="8917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-56710250" y="3348575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-56597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-56727575" y="3376925"/>
              <a:ext cx="204800" cy="141000"/>
            </a:xfrm>
            <a:custGeom>
              <a:rect b="b" l="l" r="r" t="t"/>
              <a:pathLst>
                <a:path extrusionOk="0" h="5640" w="8192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-56729150" y="3289500"/>
              <a:ext cx="204000" cy="87450"/>
            </a:xfrm>
            <a:custGeom>
              <a:rect b="b" l="l" r="r" t="t"/>
              <a:pathLst>
                <a:path extrusionOk="0" h="3498" w="816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-565054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25"/>
          <p:cNvGrpSpPr/>
          <p:nvPr/>
        </p:nvGrpSpPr>
        <p:grpSpPr>
          <a:xfrm>
            <a:off x="5103097" y="2614999"/>
            <a:ext cx="314662" cy="358099"/>
            <a:chOff x="-52832000" y="3192625"/>
            <a:chExt cx="279625" cy="318225"/>
          </a:xfrm>
        </p:grpSpPr>
        <p:sp>
          <p:nvSpPr>
            <p:cNvPr id="778" name="Google Shape;778;p25"/>
            <p:cNvSpPr/>
            <p:nvPr/>
          </p:nvSpPr>
          <p:spPr>
            <a:xfrm>
              <a:off x="-52574450" y="3306025"/>
              <a:ext cx="22075" cy="110300"/>
            </a:xfrm>
            <a:custGeom>
              <a:rect b="b" l="l" r="r" t="t"/>
              <a:pathLst>
                <a:path extrusionOk="0" h="4412" w="883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-52826475" y="3192625"/>
              <a:ext cx="267800" cy="100050"/>
            </a:xfrm>
            <a:custGeom>
              <a:rect b="b" l="l" r="r" t="t"/>
              <a:pathLst>
                <a:path extrusionOk="0" h="4002" w="10712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-52794975" y="3361175"/>
              <a:ext cx="204800" cy="149675"/>
            </a:xfrm>
            <a:custGeom>
              <a:rect b="b" l="l" r="r" t="t"/>
              <a:pathLst>
                <a:path extrusionOk="0" h="5987" w="8192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-52791025" y="3231225"/>
              <a:ext cx="137850" cy="74825"/>
            </a:xfrm>
            <a:custGeom>
              <a:rect b="b" l="l" r="r" t="t"/>
              <a:pathLst>
                <a:path extrusionOk="0" h="2993" w="5514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-52683125" y="3361950"/>
              <a:ext cx="74825" cy="37850"/>
            </a:xfrm>
            <a:custGeom>
              <a:rect b="b" l="l" r="r" t="t"/>
              <a:pathLst>
                <a:path extrusionOk="0" h="1514" w="2993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-52794975" y="3247750"/>
              <a:ext cx="204800" cy="104000"/>
            </a:xfrm>
            <a:custGeom>
              <a:rect b="b" l="l" r="r" t="t"/>
              <a:pathLst>
                <a:path extrusionOk="0" h="4160" w="8192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-52776850" y="3361950"/>
              <a:ext cx="74825" cy="37850"/>
            </a:xfrm>
            <a:custGeom>
              <a:rect b="b" l="l" r="r" t="t"/>
              <a:pathLst>
                <a:path extrusionOk="0" h="1514" w="2993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-52832000" y="3306025"/>
              <a:ext cx="21300" cy="110300"/>
            </a:xfrm>
            <a:custGeom>
              <a:rect b="b" l="l" r="r" t="t"/>
              <a:pathLst>
                <a:path extrusionOk="0" h="4412" w="852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25"/>
          <p:cNvGrpSpPr/>
          <p:nvPr/>
        </p:nvGrpSpPr>
        <p:grpSpPr>
          <a:xfrm>
            <a:off x="7091986" y="1604859"/>
            <a:ext cx="314662" cy="358971"/>
            <a:chOff x="-56766175" y="3198925"/>
            <a:chExt cx="279625" cy="319000"/>
          </a:xfrm>
        </p:grpSpPr>
        <p:sp>
          <p:nvSpPr>
            <p:cNvPr id="787" name="Google Shape;787;p25"/>
            <p:cNvSpPr/>
            <p:nvPr/>
          </p:nvSpPr>
          <p:spPr>
            <a:xfrm>
              <a:off x="-567661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-56747275" y="3198925"/>
              <a:ext cx="222925" cy="93750"/>
            </a:xfrm>
            <a:custGeom>
              <a:rect b="b" l="l" r="r" t="t"/>
              <a:pathLst>
                <a:path extrusionOk="0" h="3750" w="8917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-56710250" y="3348575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-56597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-56727575" y="3376925"/>
              <a:ext cx="204800" cy="141000"/>
            </a:xfrm>
            <a:custGeom>
              <a:rect b="b" l="l" r="r" t="t"/>
              <a:pathLst>
                <a:path extrusionOk="0" h="5640" w="8192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-56729150" y="3289500"/>
              <a:ext cx="204000" cy="87450"/>
            </a:xfrm>
            <a:custGeom>
              <a:rect b="b" l="l" r="r" t="t"/>
              <a:pathLst>
                <a:path extrusionOk="0" h="3498" w="816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-565054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25"/>
          <p:cNvGrpSpPr/>
          <p:nvPr/>
        </p:nvGrpSpPr>
        <p:grpSpPr>
          <a:xfrm>
            <a:off x="7699434" y="2584887"/>
            <a:ext cx="314662" cy="358099"/>
            <a:chOff x="-52832000" y="3192625"/>
            <a:chExt cx="279625" cy="318225"/>
          </a:xfrm>
        </p:grpSpPr>
        <p:sp>
          <p:nvSpPr>
            <p:cNvPr id="795" name="Google Shape;795;p25"/>
            <p:cNvSpPr/>
            <p:nvPr/>
          </p:nvSpPr>
          <p:spPr>
            <a:xfrm>
              <a:off x="-52574450" y="3306025"/>
              <a:ext cx="22075" cy="110300"/>
            </a:xfrm>
            <a:custGeom>
              <a:rect b="b" l="l" r="r" t="t"/>
              <a:pathLst>
                <a:path extrusionOk="0" h="4412" w="883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-52826475" y="3192625"/>
              <a:ext cx="267800" cy="100050"/>
            </a:xfrm>
            <a:custGeom>
              <a:rect b="b" l="l" r="r" t="t"/>
              <a:pathLst>
                <a:path extrusionOk="0" h="4002" w="10712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-52794975" y="3361175"/>
              <a:ext cx="204800" cy="149675"/>
            </a:xfrm>
            <a:custGeom>
              <a:rect b="b" l="l" r="r" t="t"/>
              <a:pathLst>
                <a:path extrusionOk="0" h="5987" w="8192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-52791025" y="3231225"/>
              <a:ext cx="137850" cy="74825"/>
            </a:xfrm>
            <a:custGeom>
              <a:rect b="b" l="l" r="r" t="t"/>
              <a:pathLst>
                <a:path extrusionOk="0" h="2993" w="5514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-52683125" y="3361950"/>
              <a:ext cx="74825" cy="37850"/>
            </a:xfrm>
            <a:custGeom>
              <a:rect b="b" l="l" r="r" t="t"/>
              <a:pathLst>
                <a:path extrusionOk="0" h="1514" w="2993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-52794975" y="3247750"/>
              <a:ext cx="204800" cy="104000"/>
            </a:xfrm>
            <a:custGeom>
              <a:rect b="b" l="l" r="r" t="t"/>
              <a:pathLst>
                <a:path extrusionOk="0" h="4160" w="8192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-52776850" y="3361950"/>
              <a:ext cx="74825" cy="37850"/>
            </a:xfrm>
            <a:custGeom>
              <a:rect b="b" l="l" r="r" t="t"/>
              <a:pathLst>
                <a:path extrusionOk="0" h="1514" w="2993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5"/>
            <p:cNvSpPr/>
            <p:nvPr/>
          </p:nvSpPr>
          <p:spPr>
            <a:xfrm>
              <a:off x="-52832000" y="3306025"/>
              <a:ext cx="21300" cy="110300"/>
            </a:xfrm>
            <a:custGeom>
              <a:rect b="b" l="l" r="r" t="t"/>
              <a:pathLst>
                <a:path extrusionOk="0" h="4412" w="852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Google Shape;803;p25"/>
          <p:cNvGrpSpPr/>
          <p:nvPr/>
        </p:nvGrpSpPr>
        <p:grpSpPr>
          <a:xfrm>
            <a:off x="5696729" y="2892498"/>
            <a:ext cx="929422" cy="766408"/>
            <a:chOff x="-35123050" y="3561225"/>
            <a:chExt cx="292225" cy="291100"/>
          </a:xfrm>
        </p:grpSpPr>
        <p:sp>
          <p:nvSpPr>
            <p:cNvPr id="804" name="Google Shape;804;p25"/>
            <p:cNvSpPr/>
            <p:nvPr/>
          </p:nvSpPr>
          <p:spPr>
            <a:xfrm>
              <a:off x="-35123050" y="3629750"/>
              <a:ext cx="205575" cy="222575"/>
            </a:xfrm>
            <a:custGeom>
              <a:rect b="b" l="l" r="r" t="t"/>
              <a:pathLst>
                <a:path extrusionOk="0" h="8903" w="8223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5"/>
            <p:cNvSpPr/>
            <p:nvPr/>
          </p:nvSpPr>
          <p:spPr>
            <a:xfrm>
              <a:off x="-35053750" y="3561225"/>
              <a:ext cx="222925" cy="221825"/>
            </a:xfrm>
            <a:custGeom>
              <a:rect b="b" l="l" r="r" t="t"/>
              <a:pathLst>
                <a:path extrusionOk="0" h="8873" w="8917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25"/>
          <p:cNvGrpSpPr/>
          <p:nvPr/>
        </p:nvGrpSpPr>
        <p:grpSpPr>
          <a:xfrm>
            <a:off x="7419193" y="2076187"/>
            <a:ext cx="354586" cy="353221"/>
            <a:chOff x="-35123050" y="3561225"/>
            <a:chExt cx="292225" cy="291100"/>
          </a:xfrm>
        </p:grpSpPr>
        <p:sp>
          <p:nvSpPr>
            <p:cNvPr id="807" name="Google Shape;807;p25"/>
            <p:cNvSpPr/>
            <p:nvPr/>
          </p:nvSpPr>
          <p:spPr>
            <a:xfrm>
              <a:off x="-35123050" y="3629750"/>
              <a:ext cx="205575" cy="222575"/>
            </a:xfrm>
            <a:custGeom>
              <a:rect b="b" l="l" r="r" t="t"/>
              <a:pathLst>
                <a:path extrusionOk="0" h="8903" w="8223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5"/>
            <p:cNvSpPr/>
            <p:nvPr/>
          </p:nvSpPr>
          <p:spPr>
            <a:xfrm>
              <a:off x="-35053750" y="3561225"/>
              <a:ext cx="222925" cy="221825"/>
            </a:xfrm>
            <a:custGeom>
              <a:rect b="b" l="l" r="r" t="t"/>
              <a:pathLst>
                <a:path extrusionOk="0" h="8873" w="8917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6"/>
          <p:cNvSpPr/>
          <p:nvPr/>
        </p:nvSpPr>
        <p:spPr>
          <a:xfrm rot="10800000">
            <a:off x="6217900" y="1647813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6"/>
          <p:cNvSpPr/>
          <p:nvPr/>
        </p:nvSpPr>
        <p:spPr>
          <a:xfrm rot="10800000">
            <a:off x="6217900" y="2351200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6"/>
          <p:cNvSpPr txBox="1"/>
          <p:nvPr>
            <p:ph idx="4" type="ctrTitle"/>
          </p:nvPr>
        </p:nvSpPr>
        <p:spPr>
          <a:xfrm>
            <a:off x="6643700" y="681475"/>
            <a:ext cx="24522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Application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6" name="Google Shape;816;p26"/>
          <p:cNvSpPr/>
          <p:nvPr/>
        </p:nvSpPr>
        <p:spPr>
          <a:xfrm>
            <a:off x="8610800" y="159435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6"/>
          <p:cNvSpPr/>
          <p:nvPr/>
        </p:nvSpPr>
        <p:spPr>
          <a:xfrm>
            <a:off x="8610800" y="229570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6"/>
          <p:cNvSpPr/>
          <p:nvPr/>
        </p:nvSpPr>
        <p:spPr>
          <a:xfrm>
            <a:off x="8727961" y="2412863"/>
            <a:ext cx="189568" cy="189570"/>
          </a:xfrm>
          <a:custGeom>
            <a:rect b="b" l="l" r="r" t="t"/>
            <a:pathLst>
              <a:path extrusionOk="0" h="92473" w="92472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6"/>
          <p:cNvSpPr/>
          <p:nvPr/>
        </p:nvSpPr>
        <p:spPr>
          <a:xfrm>
            <a:off x="8716125" y="1730838"/>
            <a:ext cx="213239" cy="196180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43"/>
              </a:solidFill>
            </a:endParaRPr>
          </a:p>
        </p:txBody>
      </p:sp>
      <p:cxnSp>
        <p:nvCxnSpPr>
          <p:cNvPr id="820" name="Google Shape;820;p26"/>
          <p:cNvCxnSpPr/>
          <p:nvPr/>
        </p:nvCxnSpPr>
        <p:spPr>
          <a:xfrm>
            <a:off x="6868200" y="1194025"/>
            <a:ext cx="2355000" cy="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26"/>
          <p:cNvSpPr/>
          <p:nvPr/>
        </p:nvSpPr>
        <p:spPr>
          <a:xfrm>
            <a:off x="149000" y="395975"/>
            <a:ext cx="5897281" cy="4116697"/>
          </a:xfrm>
          <a:custGeom>
            <a:rect b="b" l="l" r="r" t="t"/>
            <a:pathLst>
              <a:path extrusionOk="0" h="139988" w="206361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6"/>
          <p:cNvSpPr/>
          <p:nvPr/>
        </p:nvSpPr>
        <p:spPr>
          <a:xfrm>
            <a:off x="303563" y="557720"/>
            <a:ext cx="5588130" cy="3657555"/>
          </a:xfrm>
          <a:custGeom>
            <a:rect b="b" l="l" r="r" t="t"/>
            <a:pathLst>
              <a:path extrusionOk="0" h="109919" w="195543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6"/>
          <p:cNvSpPr/>
          <p:nvPr/>
        </p:nvSpPr>
        <p:spPr>
          <a:xfrm>
            <a:off x="149000" y="4215187"/>
            <a:ext cx="5897281" cy="297543"/>
          </a:xfrm>
          <a:custGeom>
            <a:rect b="b" l="l" r="r" t="t"/>
            <a:pathLst>
              <a:path extrusionOk="0" h="18611" w="20636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6"/>
          <p:cNvSpPr/>
          <p:nvPr/>
        </p:nvSpPr>
        <p:spPr>
          <a:xfrm>
            <a:off x="303565" y="557718"/>
            <a:ext cx="5588130" cy="237260"/>
          </a:xfrm>
          <a:custGeom>
            <a:rect b="b" l="l" r="r" t="t"/>
            <a:pathLst>
              <a:path extrusionOk="0" h="8068" w="195543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6"/>
          <p:cNvSpPr/>
          <p:nvPr/>
        </p:nvSpPr>
        <p:spPr>
          <a:xfrm>
            <a:off x="303563" y="794950"/>
            <a:ext cx="5588130" cy="113234"/>
          </a:xfrm>
          <a:custGeom>
            <a:rect b="b" l="l" r="r" t="t"/>
            <a:pathLst>
              <a:path extrusionOk="0" h="7977" w="195543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26"/>
          <p:cNvSpPr/>
          <p:nvPr/>
        </p:nvSpPr>
        <p:spPr>
          <a:xfrm>
            <a:off x="4843419" y="794950"/>
            <a:ext cx="1047966" cy="234584"/>
          </a:xfrm>
          <a:custGeom>
            <a:rect b="b" l="l" r="r" t="t"/>
            <a:pathLst>
              <a:path extrusionOk="0" h="7977" w="36671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6"/>
          <p:cNvSpPr/>
          <p:nvPr/>
        </p:nvSpPr>
        <p:spPr>
          <a:xfrm>
            <a:off x="4067993" y="794950"/>
            <a:ext cx="778137" cy="234584"/>
          </a:xfrm>
          <a:custGeom>
            <a:rect b="b" l="l" r="r" t="t"/>
            <a:pathLst>
              <a:path extrusionOk="0" h="7977" w="27229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6"/>
          <p:cNvSpPr/>
          <p:nvPr/>
        </p:nvSpPr>
        <p:spPr>
          <a:xfrm>
            <a:off x="5037276" y="622415"/>
            <a:ext cx="125770" cy="109131"/>
          </a:xfrm>
          <a:custGeom>
            <a:rect b="b" l="l" r="r" t="t"/>
            <a:pathLst>
              <a:path extrusionOk="0" h="3711" w="440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6"/>
          <p:cNvSpPr/>
          <p:nvPr/>
        </p:nvSpPr>
        <p:spPr>
          <a:xfrm>
            <a:off x="5270423" y="622415"/>
            <a:ext cx="123169" cy="109131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6"/>
          <p:cNvSpPr/>
          <p:nvPr/>
        </p:nvSpPr>
        <p:spPr>
          <a:xfrm>
            <a:off x="5503571" y="622415"/>
            <a:ext cx="123169" cy="109131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6"/>
          <p:cNvSpPr/>
          <p:nvPr/>
        </p:nvSpPr>
        <p:spPr>
          <a:xfrm>
            <a:off x="3837474" y="4367084"/>
            <a:ext cx="2153543" cy="113248"/>
          </a:xfrm>
          <a:custGeom>
            <a:rect b="b" l="l" r="r" t="t"/>
            <a:pathLst>
              <a:path extrusionOk="0" h="3851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6"/>
          <p:cNvSpPr/>
          <p:nvPr/>
        </p:nvSpPr>
        <p:spPr>
          <a:xfrm>
            <a:off x="5655507" y="4396757"/>
            <a:ext cx="52440" cy="46464"/>
          </a:xfrm>
          <a:custGeom>
            <a:rect b="b" l="l" r="r" t="t"/>
            <a:pathLst>
              <a:path extrusionOk="0" h="1580" w="1835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6"/>
          <p:cNvSpPr/>
          <p:nvPr/>
        </p:nvSpPr>
        <p:spPr>
          <a:xfrm>
            <a:off x="5765552" y="4396757"/>
            <a:ext cx="52411" cy="46464"/>
          </a:xfrm>
          <a:custGeom>
            <a:rect b="b" l="l" r="r" t="t"/>
            <a:pathLst>
              <a:path extrusionOk="0" h="1580" w="1834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6"/>
          <p:cNvSpPr/>
          <p:nvPr/>
        </p:nvSpPr>
        <p:spPr>
          <a:xfrm>
            <a:off x="5878197" y="4396757"/>
            <a:ext cx="52411" cy="46464"/>
          </a:xfrm>
          <a:custGeom>
            <a:rect b="b" l="l" r="r" t="t"/>
            <a:pathLst>
              <a:path extrusionOk="0" h="1580" w="1834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6"/>
          <p:cNvSpPr/>
          <p:nvPr/>
        </p:nvSpPr>
        <p:spPr>
          <a:xfrm>
            <a:off x="3837474" y="4480304"/>
            <a:ext cx="2153543" cy="91693"/>
          </a:xfrm>
          <a:custGeom>
            <a:rect b="b" l="l" r="r" t="t"/>
            <a:pathLst>
              <a:path extrusionOk="0" h="3118" w="75358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26"/>
          <p:cNvSpPr/>
          <p:nvPr/>
        </p:nvSpPr>
        <p:spPr>
          <a:xfrm>
            <a:off x="5587412" y="4480304"/>
            <a:ext cx="403486" cy="91693"/>
          </a:xfrm>
          <a:custGeom>
            <a:rect b="b" l="l" r="r" t="t"/>
            <a:pathLst>
              <a:path extrusionOk="0" h="3118" w="14119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6"/>
          <p:cNvSpPr/>
          <p:nvPr/>
        </p:nvSpPr>
        <p:spPr>
          <a:xfrm>
            <a:off x="5286140" y="4480304"/>
            <a:ext cx="301321" cy="91693"/>
          </a:xfrm>
          <a:custGeom>
            <a:rect b="b" l="l" r="r" t="t"/>
            <a:pathLst>
              <a:path extrusionOk="0" h="3118" w="10544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6"/>
          <p:cNvSpPr txBox="1"/>
          <p:nvPr>
            <p:ph type="ctrTitle"/>
          </p:nvPr>
        </p:nvSpPr>
        <p:spPr>
          <a:xfrm>
            <a:off x="6217900" y="1464975"/>
            <a:ext cx="2393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E2A47"/>
                </a:solidFill>
              </a:rPr>
              <a:t>This image shows our working application</a:t>
            </a:r>
            <a:endParaRPr sz="1000">
              <a:solidFill>
                <a:srgbClr val="0E2A47"/>
              </a:solidFill>
            </a:endParaRPr>
          </a:p>
        </p:txBody>
      </p:sp>
      <p:sp>
        <p:nvSpPr>
          <p:cNvPr id="839" name="Google Shape;839;p26"/>
          <p:cNvSpPr txBox="1"/>
          <p:nvPr>
            <p:ph idx="3" type="ctrTitle"/>
          </p:nvPr>
        </p:nvSpPr>
        <p:spPr>
          <a:xfrm>
            <a:off x="6490150" y="2442047"/>
            <a:ext cx="2076000" cy="2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Hosted on Github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840" name="Google Shape;840;p26"/>
          <p:cNvSpPr/>
          <p:nvPr/>
        </p:nvSpPr>
        <p:spPr>
          <a:xfrm rot="10800000">
            <a:off x="6217900" y="3054563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6"/>
          <p:cNvSpPr/>
          <p:nvPr/>
        </p:nvSpPr>
        <p:spPr>
          <a:xfrm>
            <a:off x="8610800" y="299705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2" name="Google Shape;842;p26"/>
          <p:cNvGrpSpPr/>
          <p:nvPr/>
        </p:nvGrpSpPr>
        <p:grpSpPr>
          <a:xfrm>
            <a:off x="8689967" y="3088281"/>
            <a:ext cx="265543" cy="269920"/>
            <a:chOff x="4151375" y="238125"/>
            <a:chExt cx="2141475" cy="2176775"/>
          </a:xfrm>
        </p:grpSpPr>
        <p:sp>
          <p:nvSpPr>
            <p:cNvPr id="843" name="Google Shape;843;p26"/>
            <p:cNvSpPr/>
            <p:nvPr/>
          </p:nvSpPr>
          <p:spPr>
            <a:xfrm>
              <a:off x="4151375" y="399250"/>
              <a:ext cx="2141475" cy="2015650"/>
            </a:xfrm>
            <a:custGeom>
              <a:rect b="b" l="l" r="r" t="t"/>
              <a:pathLst>
                <a:path extrusionOk="0" h="80626" w="85659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788450" y="238125"/>
              <a:ext cx="867350" cy="1403950"/>
            </a:xfrm>
            <a:custGeom>
              <a:rect b="b" l="l" r="r" t="t"/>
              <a:pathLst>
                <a:path extrusionOk="0" h="56158" w="34694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5" name="Google Shape;845;p26"/>
          <p:cNvSpPr txBox="1"/>
          <p:nvPr>
            <p:ph idx="2" type="ctrTitle"/>
          </p:nvPr>
        </p:nvSpPr>
        <p:spPr>
          <a:xfrm>
            <a:off x="6481731" y="3219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Made using Svelte.js</a:t>
            </a:r>
            <a:endParaRPr>
              <a:solidFill>
                <a:srgbClr val="0E2A47"/>
              </a:solidFill>
            </a:endParaRPr>
          </a:p>
        </p:txBody>
      </p:sp>
      <p:pic>
        <p:nvPicPr>
          <p:cNvPr id="846" name="Google Shape;846;p26"/>
          <p:cNvPicPr preferRelativeResize="0"/>
          <p:nvPr/>
        </p:nvPicPr>
        <p:blipFill rotWithShape="1">
          <a:blip r:embed="rId3">
            <a:alphaModFix/>
          </a:blip>
          <a:srcRect b="6672" l="0" r="0" t="7995"/>
          <a:stretch/>
        </p:blipFill>
        <p:spPr>
          <a:xfrm>
            <a:off x="303563" y="901784"/>
            <a:ext cx="5588035" cy="3358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