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8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7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2ED793-8303-4937-A3F5-5ADC6B88AF7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D793-8303-4937-A3F5-5ADC6B88AF7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2ED793-8303-4937-A3F5-5ADC6B88AF7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4585C2-4EF2-41E6-8089-A6A2378988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5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package" Target="../embeddings/Microsoft_Excel_Macro-Enabled_Worksheet1.xlsm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E-Commerce Web Application</a:t>
            </a:r>
            <a:r>
              <a:rPr lang="en-US" sz="6600" dirty="0" smtClean="0">
                <a:latin typeface="+mn-lt"/>
              </a:rPr>
              <a:t/>
            </a:r>
            <a:br>
              <a:rPr lang="en-US" sz="6600" dirty="0" smtClean="0">
                <a:latin typeface="+mn-lt"/>
              </a:rPr>
            </a:br>
            <a:r>
              <a:rPr lang="en-US" sz="6600" dirty="0">
                <a:latin typeface="+mn-lt"/>
              </a:rPr>
              <a:t>Big-Data Project</a:t>
            </a:r>
          </a:p>
        </p:txBody>
      </p:sp>
    </p:spTree>
    <p:extLst>
      <p:ext uri="{BB962C8B-B14F-4D97-AF65-F5344CB8AC3E}">
        <p14:creationId xmlns:p14="http://schemas.microsoft.com/office/powerpoint/2010/main" val="82876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997" y="124921"/>
            <a:ext cx="10058400" cy="808101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Text Search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1068946"/>
            <a:ext cx="10058400" cy="52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1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72" y="0"/>
            <a:ext cx="10058400" cy="924359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Full text search with document boosting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7" y="1062682"/>
            <a:ext cx="10058400" cy="52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333" y="148281"/>
            <a:ext cx="935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Fuzzy Search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98" y="1065775"/>
            <a:ext cx="10058400" cy="52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4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1314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Search by Product Id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78" y="1198606"/>
            <a:ext cx="10058400" cy="5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4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491" y="274247"/>
            <a:ext cx="10058400" cy="145075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Thank You !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5" y="781564"/>
            <a:ext cx="11511815" cy="5479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635" y="0"/>
            <a:ext cx="935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E-Commerce Web Architecture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410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6824"/>
            <a:ext cx="12232122" cy="31350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182" y="399244"/>
            <a:ext cx="935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Process Flow Diagram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63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9651" y="197186"/>
            <a:ext cx="10058400" cy="909637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Cassandra Database Schema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9854" y="1390918"/>
            <a:ext cx="10453352" cy="477428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800" dirty="0" err="1" smtClean="0"/>
              <a:t>Keyspace</a:t>
            </a:r>
            <a:r>
              <a:rPr lang="en-US" sz="2800" dirty="0" smtClean="0"/>
              <a:t> 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Ecommerce</a:t>
            </a:r>
          </a:p>
          <a:p>
            <a:pPr marL="0" indent="0">
              <a:buNone/>
            </a:pPr>
            <a:r>
              <a:rPr lang="en-US" sz="2800" dirty="0" smtClean="0"/>
              <a:t> Table 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Products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38" y="1390918"/>
            <a:ext cx="7959143" cy="477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3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9955" y="244701"/>
            <a:ext cx="10058400" cy="1004552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Cassandra Data Import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910108" y="1833383"/>
            <a:ext cx="10058400" cy="40227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data has been imported to the Cassandra Database using the following command :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copy products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from 'Dataset.csv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' with header=True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; 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Dataset used: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250918"/>
              </p:ext>
            </p:extLst>
          </p:nvPr>
        </p:nvGraphicFramePr>
        <p:xfrm>
          <a:off x="1504681" y="4200748"/>
          <a:ext cx="1547611" cy="130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4681" y="4200748"/>
                        <a:ext cx="1547611" cy="1305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9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4929" y="234771"/>
            <a:ext cx="10058400" cy="10271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Apache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Solr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Schema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1522" y="1532586"/>
            <a:ext cx="10689464" cy="439169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Creating node : Products</a:t>
            </a:r>
          </a:p>
          <a:p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solr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create -s 2 -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rf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2 -c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products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-d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basic_configs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Appending Schema.xml to add index fields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&lt;field name="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product_name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" type="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text_general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" indexed="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true"  stored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="false"/&gt;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&lt;field name="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product_description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" type="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text_general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" indexed="true" stored="false"/&gt;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&lt;field name="category" type="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text_general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" indexed="true" stored="true"/&gt;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9955" y="351734"/>
            <a:ext cx="10058400" cy="89751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Indexing Documents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2985" y="1996225"/>
            <a:ext cx="10058400" cy="40182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Indexing done on </a:t>
            </a:r>
            <a:r>
              <a:rPr lang="en-US" sz="2800" dirty="0" err="1" smtClean="0"/>
              <a:t>product_name</a:t>
            </a:r>
            <a:r>
              <a:rPr lang="en-US" sz="2800" dirty="0" smtClean="0"/>
              <a:t>, </a:t>
            </a:r>
            <a:r>
              <a:rPr lang="en-US" sz="2800" dirty="0" err="1" smtClean="0"/>
              <a:t>product_description</a:t>
            </a:r>
            <a:r>
              <a:rPr lang="en-US" sz="2800" dirty="0"/>
              <a:t> </a:t>
            </a:r>
            <a:r>
              <a:rPr lang="en-US" sz="2800" dirty="0" smtClean="0"/>
              <a:t>and category</a:t>
            </a:r>
          </a:p>
          <a:p>
            <a:r>
              <a:rPr lang="en-US" sz="2800" dirty="0" smtClean="0"/>
              <a:t>Command used: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java -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Dtype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=text/csv -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Durl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=http://localhost:8983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solr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/products/update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-jar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post.jar  Dataset.csv 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3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40" y="260845"/>
            <a:ext cx="10058400" cy="89825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Solr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Dashboard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4" y="1287463"/>
            <a:ext cx="9945065" cy="4933033"/>
          </a:xfrm>
        </p:spPr>
      </p:pic>
    </p:spTree>
    <p:extLst>
      <p:ext uri="{BB962C8B-B14F-4D97-AF65-F5344CB8AC3E}">
        <p14:creationId xmlns:p14="http://schemas.microsoft.com/office/powerpoint/2010/main" val="420681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6807" y="171080"/>
            <a:ext cx="935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Website Homepage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" y="1184856"/>
            <a:ext cx="9723550" cy="514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584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251</TotalTime>
  <Words>180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Retrospect</vt:lpstr>
      <vt:lpstr>Macro-Enabled Worksheet</vt:lpstr>
      <vt:lpstr>E-Commerce Web Application Big-Data Project</vt:lpstr>
      <vt:lpstr>PowerPoint Presentation</vt:lpstr>
      <vt:lpstr>PowerPoint Presentation</vt:lpstr>
      <vt:lpstr>Cassandra Database Schema</vt:lpstr>
      <vt:lpstr>Cassandra Data Import</vt:lpstr>
      <vt:lpstr>Apache Solr Schema</vt:lpstr>
      <vt:lpstr>Indexing Documents</vt:lpstr>
      <vt:lpstr>Solr Dashboard</vt:lpstr>
      <vt:lpstr>PowerPoint Presentation</vt:lpstr>
      <vt:lpstr>Text Search</vt:lpstr>
      <vt:lpstr>Full text search with document boosting</vt:lpstr>
      <vt:lpstr>PowerPoint Presentation</vt:lpstr>
      <vt:lpstr>Search by Product Id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Jagpreet Sethi</dc:creator>
  <cp:lastModifiedBy>prashant bhowmik</cp:lastModifiedBy>
  <cp:revision>20</cp:revision>
  <dcterms:created xsi:type="dcterms:W3CDTF">2016-04-27T01:33:05Z</dcterms:created>
  <dcterms:modified xsi:type="dcterms:W3CDTF">2016-05-08T04:10:38Z</dcterms:modified>
</cp:coreProperties>
</file>