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9" r:id="rId2"/>
    <p:sldId id="300" r:id="rId3"/>
    <p:sldId id="305" r:id="rId4"/>
    <p:sldId id="304" r:id="rId5"/>
    <p:sldId id="303" r:id="rId6"/>
    <p:sldId id="302" r:id="rId7"/>
    <p:sldId id="30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F30F2-516B-41AA-98E7-DB971CAF8210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7AFFE-8C4F-4909-A431-B4CEB3290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62A795-6F94-4A96-B820-B9038480D0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4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7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1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2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7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2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rl_with_computer_emerging_technologies_social_medi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://pngimg.com/download/73351" TargetMode="External"/><Relationship Id="rId7" Type="http://schemas.openxmlformats.org/officeDocument/2006/relationships/hyperlink" Target="https://tr.wikipedia.org/wiki/Bitbuck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victorhckinthefreeworld.com/tag/gitlab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stackoverflow.com/questions/7929608/reason-to-choose-tfs-over-svn-jenkins-jir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oncordion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lifesciences.org/inside-elife/982d7bc9/elife-latest-considering-how-to-preserve-research-software-shared-with-elife" TargetMode="External"/><Relationship Id="rId5" Type="http://schemas.openxmlformats.org/officeDocument/2006/relationships/image" Target="../media/image9.jpg"/><Relationship Id="rId10" Type="http://schemas.openxmlformats.org/officeDocument/2006/relationships/hyperlink" Target="http://graphicdesign.stackexchange.com/questions/77654/what-is-the-unambiguously-correct-pictogram-for-database-storage" TargetMode="External"/><Relationship Id="rId4" Type="http://schemas.openxmlformats.org/officeDocument/2006/relationships/hyperlink" Target="https://www.aliem.com/beyond-abstract-resident-motivations-educational-podcasts/community-icon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r0cket.co.uk/2016/05/ssh-or-https-that-is-the-github-questio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921" y="238781"/>
            <a:ext cx="11475077" cy="1648496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 :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Prashant Soni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‘Asst. Professor, UCER‘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92" y="238781"/>
            <a:ext cx="1382734" cy="14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AA39C-86C9-41F4-ADA0-10AEB513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REPOSITORY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5715A-9A9C-480C-BB2F-50295A0B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 for your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is a very popular central repository that allows you to share your files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your local repository into GitHub and share it with other collaborators via the central repository.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2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EA71-D053-4BA9-B7DC-D282EF6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EE64-B5C9-457F-AC8E-790872991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BRANCH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1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AA39C-86C9-41F4-ADA0-10AEB513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Branches Are?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5715A-9A9C-480C-BB2F-50295A0B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 allow you to work on copied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included with the main line of your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branch – the one where all changes eventually get merged back into, and is called master.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EEEC-E249-456D-9B07-14CDE05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B3CC-71C1-4C4F-AF1D-4C06FCB7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COMMIT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3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AA39C-86C9-41F4-ADA0-10AEB513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COMMIT?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5715A-9A9C-480C-BB2F-50295A0B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changes to one or more files in your branch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assign each commit a unique ID, called a hash, that identifies : The specific changes.</a:t>
            </a:r>
          </a:p>
        </p:txBody>
      </p:sp>
    </p:spTree>
    <p:extLst>
      <p:ext uri="{BB962C8B-B14F-4D97-AF65-F5344CB8AC3E}">
        <p14:creationId xmlns:p14="http://schemas.microsoft.com/office/powerpoint/2010/main" val="52857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EEEC-E249-456D-9B07-14CDE05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B3CC-71C1-4C4F-AF1D-4C06FCB7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&amp; MERGE PULL REQUEST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1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AA39C-86C9-41F4-ADA0-10AEB513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PULL REQUEST?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5715A-9A9C-480C-BB2F-50295A0B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Notifies developers about changes you have pushed to a branch in a repository.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and review changes</a:t>
            </a:r>
          </a:p>
        </p:txBody>
      </p:sp>
    </p:spTree>
    <p:extLst>
      <p:ext uri="{BB962C8B-B14F-4D97-AF65-F5344CB8AC3E}">
        <p14:creationId xmlns:p14="http://schemas.microsoft.com/office/powerpoint/2010/main" val="207009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B20-709A-476C-A057-060A6F2B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4DB3-30FD-4C43-9B1E-B1690001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2057400"/>
            <a:ext cx="9498563" cy="4038600"/>
          </a:xfrm>
        </p:spPr>
        <p:txBody>
          <a:bodyPr/>
          <a:lstStyle/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completing this session, you should be able to understand the following:</a:t>
            </a:r>
          </a:p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need for GITHUB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GITHUB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Getting started with GITHUB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Creating Repository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Create a branch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a commit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Open and merge pull request</a:t>
            </a:r>
          </a:p>
          <a:p>
            <a:pPr marL="731520" lvl="1" indent="-457200">
              <a:lnSpc>
                <a:spcPct val="65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 case study.</a:t>
            </a:r>
          </a:p>
        </p:txBody>
      </p:sp>
    </p:spTree>
    <p:extLst>
      <p:ext uri="{BB962C8B-B14F-4D97-AF65-F5344CB8AC3E}">
        <p14:creationId xmlns:p14="http://schemas.microsoft.com/office/powerpoint/2010/main" val="186970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B323-72CE-47D2-9A7D-6DD1A487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GITHUB</a:t>
            </a:r>
            <a:b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0FAA-0292-4A4B-8A9F-96B86733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need a web/cloud based code hosting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version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Effective collaboration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project and files in one go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evaluation of each other’s 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C76AC-781A-44CB-A83D-ED4718F4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2725" y="2707104"/>
            <a:ext cx="4363146" cy="27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6C78-99C8-4522-99AF-B91CF1E2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65" y="-28746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 of GITHUB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FC2C3-5DB1-4307-861D-3FD39D95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0988" y="3658722"/>
            <a:ext cx="2464940" cy="22261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8EFBD-582C-4866-8DBC-63720800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0803" y="1497941"/>
            <a:ext cx="3653677" cy="1948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074FA-7415-4F67-B26E-082F6C561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316825" y="1493739"/>
            <a:ext cx="4364388" cy="6284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F1759C-3445-4AC9-A95D-6B2664CCF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80464" y="3388002"/>
            <a:ext cx="476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C80E3-6A5B-4794-8935-F5CC880F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GITHUB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E94D7E-C374-49A4-B996-EF45345A5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9832" y="2057400"/>
            <a:ext cx="1558478" cy="140455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8B76E-211F-4B2C-BB0A-18434253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0" y="2075132"/>
            <a:ext cx="4754880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Immensely powerful community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shared repository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version control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cloud storage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A284A-9F8D-47BD-831B-2D4FA2205DE1}"/>
              </a:ext>
            </a:extLst>
          </p:cNvPr>
          <p:cNvSpPr txBox="1"/>
          <p:nvPr/>
        </p:nvSpPr>
        <p:spPr>
          <a:xfrm>
            <a:off x="718457" y="3956180"/>
            <a:ext cx="498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makes GitHub so Popular?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B88D7-6978-4A7B-91A0-B13D60F5A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67224" y="1780617"/>
            <a:ext cx="95250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54163D-AF8C-4ACA-8836-AC8795957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367224" y="2774790"/>
            <a:ext cx="1302592" cy="730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F084E2-3A7E-4178-AC43-F3BBB9F1C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67224" y="3805666"/>
            <a:ext cx="849004" cy="7011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659102-009E-4F57-A1AA-D398A3768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67224" y="471599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7FD0-67CF-4934-92B3-079D8D7A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02-what is GITHUB?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3C4CF9-3788-4FB7-BD98-2CCF9DC461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8919" y="2057400"/>
            <a:ext cx="4022725" cy="40227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7BA31-DB86-42E8-AD7B-6739E564E5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Git repository hosting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Management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for Version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collaboration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tracker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72CDE-B325-4993-96F4-3B9D37030090}"/>
              </a:ext>
            </a:extLst>
          </p:cNvPr>
          <p:cNvSpPr txBox="1"/>
          <p:nvPr/>
        </p:nvSpPr>
        <p:spPr>
          <a:xfrm>
            <a:off x="1508919" y="6080125"/>
            <a:ext cx="4022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3733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49D84-8560-402A-B90F-FDC0AC50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 and 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EED18-2E3C-41A6-829E-17DBC626D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6CB88-B804-443F-8085-9F5724E5D5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revision Control system, a tool to manage your source code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and maintained your local system.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B9AC30-46FC-451C-B8E5-67E53177E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C1433-3A12-4884-9EA4-AC3BD03A40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is a hosting service for Git repositories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Exclusively cloud-based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for projects that use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1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5501DF2-9B37-4ED1-A138-34AA6088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   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AF8DC8-11A3-467F-A042-0944F5FC8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GitHub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3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226F-039F-43B8-8F14-306AE1EC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04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7023A-4564-4F04-B929-16BF91473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REPOSITORY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40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422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Rockwell</vt:lpstr>
      <vt:lpstr>Tahoma</vt:lpstr>
      <vt:lpstr>Times New Roman</vt:lpstr>
      <vt:lpstr>Basis</vt:lpstr>
      <vt:lpstr> GITHUB</vt:lpstr>
      <vt:lpstr>Content</vt:lpstr>
      <vt:lpstr>01- The need for GITHUB  </vt:lpstr>
      <vt:lpstr>Competitor of GITHUB</vt:lpstr>
      <vt:lpstr>The need for GITHUB</vt:lpstr>
      <vt:lpstr>02-what is GITHUB?</vt:lpstr>
      <vt:lpstr>What is git and GitHub</vt:lpstr>
      <vt:lpstr>03     </vt:lpstr>
      <vt:lpstr>04</vt:lpstr>
      <vt:lpstr>What is REPOSITORY</vt:lpstr>
      <vt:lpstr>05</vt:lpstr>
      <vt:lpstr>What Branches Are?</vt:lpstr>
      <vt:lpstr>06</vt:lpstr>
      <vt:lpstr>What are COMMIT?</vt:lpstr>
      <vt:lpstr>07</vt:lpstr>
      <vt:lpstr>What are PULL REQUEST?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INFYTQ  DBMS(DAY 2)</dc:title>
  <dc:creator>Bhanu Pratap Rai</dc:creator>
  <cp:lastModifiedBy>Bhanu Pratap Rai</cp:lastModifiedBy>
  <cp:revision>33</cp:revision>
  <dcterms:created xsi:type="dcterms:W3CDTF">2021-03-14T04:17:58Z</dcterms:created>
  <dcterms:modified xsi:type="dcterms:W3CDTF">2021-08-10T06:58:49Z</dcterms:modified>
</cp:coreProperties>
</file>