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3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41B2-5AF4-4F83-92AA-2C1A4C18F281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3EAC9-9AD5-4054-B900-CDA8D239D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3EAC9-9AD5-4054-B900-CDA8D239D93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8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C50D-1734-A575-6198-D74A20133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97993-3C1C-2B95-0D97-0DCCF082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F3B69-B352-B907-DC9B-D8FFF5FB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3790-9EB4-4D54-9E0A-DF6F1F02C5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D0EC-A82F-E1CD-F781-4090E7F3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39FA-1CC5-A4E8-6F23-E93844C6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86AF-09AF-4ED2-BAE6-4DAA51D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45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1E76-BE20-345C-2EFB-0DB2FB5A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1FE8-67E8-2BB3-9B66-CCEADFBF6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7CFFF-1AA5-DFC1-5C85-DD1CD8B7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3790-9EB4-4D54-9E0A-DF6F1F02C5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E7C15-21F7-5422-E61F-249ECA69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DF0D0-1F37-55B9-0B1F-1C6887C8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86AF-09AF-4ED2-BAE6-4DAA51D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81073-B88D-C0D2-C8AE-2BEFE4470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636A2-ADC7-8981-8AC8-DB5F5FB95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6EF44-E8A7-6259-68A5-1901FD5A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3790-9EB4-4D54-9E0A-DF6F1F02C5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7C4D-0BBA-D9C8-2F25-AC4F4F41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985C-9196-5D27-006E-2CD98BE7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86AF-09AF-4ED2-BAE6-4DAA51D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8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ABF2-F25A-1929-7F02-D140C528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6890-F590-4354-7133-8A60F57F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A443-6007-1F9B-0E53-CCDB8093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3790-9EB4-4D54-9E0A-DF6F1F02C5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871A-41E6-2717-35B5-DC28D68A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3292-2BB0-0FB4-DB9F-E02297F3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86AF-09AF-4ED2-BAE6-4DAA51D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2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2F0D-4EA0-9CDC-629E-147B5D0E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5D596-F409-0A73-CE42-5DB1B0BE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6574-43E5-A26E-C47B-7A598962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3790-9EB4-4D54-9E0A-DF6F1F02C5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C9E2-34AC-59BC-FF31-65F5B52C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C1DA-4ED0-1771-1840-D0159540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86AF-09AF-4ED2-BAE6-4DAA51D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4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0BA8-3D67-0C17-F3F0-2B1B800E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9C3C-1BB3-41E1-6F5B-C149F6068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4D91F-F563-71EF-1B7E-32F40B5D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B7E94-2FAE-1C74-EE0E-C762D67D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3790-9EB4-4D54-9E0A-DF6F1F02C5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86052-9A15-1A31-D591-6C4697BD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C45AD-F42E-E9B1-5393-C1B068AE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86AF-09AF-4ED2-BAE6-4DAA51D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0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F8CD-3888-C360-B38D-E5754998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7B28B-03D5-DC60-818B-A951FE0FD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D5455-114E-1F91-0173-29F05E368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1E54D-7FED-F8BF-A6CE-20E344D72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69E3D-F259-8DDC-0B51-E64338425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7F75E-A09B-3FB3-A63C-0FD2DCA4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3790-9EB4-4D54-9E0A-DF6F1F02C5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BD964-7612-54ED-2D16-0BBB2CAA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3F430-44C0-C0D0-1569-C227E9D5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86AF-09AF-4ED2-BAE6-4DAA51D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9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9742-4036-64B0-2064-E8EB1F2D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5ED55-0E78-522A-3C11-82878977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3790-9EB4-4D54-9E0A-DF6F1F02C5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16833-1359-5131-A6A1-7FF16024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6F41C-4177-234A-F57F-7F83B6FB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86AF-09AF-4ED2-BAE6-4DAA51D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9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BDDA1-75A2-E84D-FBF1-EC89F4C8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3790-9EB4-4D54-9E0A-DF6F1F02C5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06640-9AC2-F165-0357-05EB810E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2D5DE-BD64-4CBC-8D65-982752A5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86AF-09AF-4ED2-BAE6-4DAA51D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8388-B3C4-F607-1B84-AFF6E996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D9D3-30D7-38DE-AA13-0A857877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2192-6046-2AAE-2FFA-C0BA76FBB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245B8-1C36-A174-EF2D-9B9ABAC7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3790-9EB4-4D54-9E0A-DF6F1F02C5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0E42-F3E8-F8E0-1691-2EA92EC0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8EE22-EC08-01C6-2998-882C7C90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86AF-09AF-4ED2-BAE6-4DAA51D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3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879A-7C27-91FB-5CF6-03AFBDF3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46A09-11A7-2256-FE60-F89A45E00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84D78-201D-57C9-EEDE-BD6427A5F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568C-500E-A0F9-BC81-58762697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3790-9EB4-4D54-9E0A-DF6F1F02C5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0060D-378E-2811-6F8C-40586542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699C-C7C8-78D7-982E-D5C8FCF8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86AF-09AF-4ED2-BAE6-4DAA51D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01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8D87F-6567-DB42-698F-5D33F162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A77A0-36CE-536B-DDBF-F89C5511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7976-2E68-2E6C-56B2-0C1E5F1AE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3790-9EB4-4D54-9E0A-DF6F1F02C5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4E49C-2B55-44C8-9AC8-D0DE24D82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BE3B-5AD8-8A2F-E137-32F524554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86AF-09AF-4ED2-BAE6-4DAA51D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1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F84C-C780-FFE9-2C77-C801C733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SparkFaces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65B27-719C-76BA-8010-6BF5C9C4E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Phase 1- pages, flow and design</a:t>
            </a:r>
          </a:p>
        </p:txBody>
      </p:sp>
    </p:spTree>
    <p:extLst>
      <p:ext uri="{BB962C8B-B14F-4D97-AF65-F5344CB8AC3E}">
        <p14:creationId xmlns:p14="http://schemas.microsoft.com/office/powerpoint/2010/main" val="197675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B5CE-FE1B-FB40-CA0B-DA6776C3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8CCFB-2566-5A82-25E8-10554D182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48" y="1690688"/>
            <a:ext cx="200909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FE772-7CF5-68C6-6DDA-FCCC4113DF1D}"/>
              </a:ext>
            </a:extLst>
          </p:cNvPr>
          <p:cNvSpPr txBox="1"/>
          <p:nvPr/>
        </p:nvSpPr>
        <p:spPr>
          <a:xfrm>
            <a:off x="1298027" y="6123543"/>
            <a:ext cx="111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Current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8C13AF-1DE0-D8C0-55BB-51A3D49B9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48" y="1772205"/>
            <a:ext cx="3126827" cy="1887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3F13E3-3788-0B4C-D702-578188781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90" y="1769010"/>
            <a:ext cx="3413890" cy="4063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D1B927-D392-E91C-5144-77D9D6634A3B}"/>
              </a:ext>
            </a:extLst>
          </p:cNvPr>
          <p:cNvSpPr txBox="1"/>
          <p:nvPr/>
        </p:nvSpPr>
        <p:spPr>
          <a:xfrm>
            <a:off x="4996927" y="6123543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Proposed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3B0157-A4A5-CDD6-0284-30F31A472F0D}"/>
              </a:ext>
            </a:extLst>
          </p:cNvPr>
          <p:cNvSpPr txBox="1"/>
          <p:nvPr/>
        </p:nvSpPr>
        <p:spPr>
          <a:xfrm>
            <a:off x="7872248" y="3741177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 for continue workout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17405-671B-996D-5EC1-6E68BC3A6392}"/>
              </a:ext>
            </a:extLst>
          </p:cNvPr>
          <p:cNvSpPr txBox="1"/>
          <p:nvPr/>
        </p:nvSpPr>
        <p:spPr>
          <a:xfrm>
            <a:off x="7651531" y="4708635"/>
            <a:ext cx="437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Live Challenges is same as My programmes.</a:t>
            </a:r>
          </a:p>
          <a:p>
            <a:r>
              <a:rPr lang="en-IN" dirty="0"/>
              <a:t>Just instead of recorded session its live video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18A131-6A9E-0A72-C17C-9A3500B81621}"/>
              </a:ext>
            </a:extLst>
          </p:cNvPr>
          <p:cNvCxnSpPr/>
          <p:nvPr/>
        </p:nvCxnSpPr>
        <p:spPr>
          <a:xfrm>
            <a:off x="5638800" y="3873062"/>
            <a:ext cx="430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3CBE07-407C-9440-5860-66315977B1BA}"/>
              </a:ext>
            </a:extLst>
          </p:cNvPr>
          <p:cNvCxnSpPr>
            <a:cxnSpLocks/>
          </p:cNvCxnSpPr>
          <p:nvPr/>
        </p:nvCxnSpPr>
        <p:spPr>
          <a:xfrm>
            <a:off x="5560553" y="4561488"/>
            <a:ext cx="293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A02E5F-3B92-C846-1E12-A63E33865232}"/>
              </a:ext>
            </a:extLst>
          </p:cNvPr>
          <p:cNvSpPr txBox="1"/>
          <p:nvPr/>
        </p:nvSpPr>
        <p:spPr>
          <a:xfrm>
            <a:off x="6046853" y="3539685"/>
            <a:ext cx="130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Live Videos</a:t>
            </a:r>
          </a:p>
          <a:p>
            <a:r>
              <a:rPr lang="en-IN" sz="1200" dirty="0"/>
              <a:t>(LIVE CHALLENGE PAGE)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0BE91-8182-322B-ED27-394875D2A680}"/>
              </a:ext>
            </a:extLst>
          </p:cNvPr>
          <p:cNvSpPr txBox="1"/>
          <p:nvPr/>
        </p:nvSpPr>
        <p:spPr>
          <a:xfrm>
            <a:off x="5853973" y="4285798"/>
            <a:ext cx="138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Recorded sessions</a:t>
            </a:r>
          </a:p>
          <a:p>
            <a:r>
              <a:rPr lang="en-IN" sz="1200" dirty="0"/>
              <a:t>(MY PROGRAMME PAGE)</a:t>
            </a:r>
          </a:p>
        </p:txBody>
      </p:sp>
    </p:spTree>
    <p:extLst>
      <p:ext uri="{BB962C8B-B14F-4D97-AF65-F5344CB8AC3E}">
        <p14:creationId xmlns:p14="http://schemas.microsoft.com/office/powerpoint/2010/main" val="166453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CF7C8D4-88C3-E74C-BE71-76F1C153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My Programme Page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48B2B1-A0E2-8974-DCB6-1587D6BB2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7" y="1413641"/>
            <a:ext cx="2365751" cy="512379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CE81BD-F39C-98A5-2AA8-A9A460385989}"/>
              </a:ext>
            </a:extLst>
          </p:cNvPr>
          <p:cNvCxnSpPr>
            <a:cxnSpLocks/>
          </p:cNvCxnSpPr>
          <p:nvPr/>
        </p:nvCxnSpPr>
        <p:spPr>
          <a:xfrm>
            <a:off x="1996966" y="2606566"/>
            <a:ext cx="14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646A97-D395-5122-2445-FC852DDD6CD0}"/>
              </a:ext>
            </a:extLst>
          </p:cNvPr>
          <p:cNvSpPr txBox="1"/>
          <p:nvPr/>
        </p:nvSpPr>
        <p:spPr>
          <a:xfrm>
            <a:off x="3400097" y="2391104"/>
            <a:ext cx="190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Programme Image</a:t>
            </a:r>
            <a:endParaRPr lang="en-IN" u="sng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4383E06-E23B-740A-7DF5-9FD97CCE9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02" y="2606566"/>
            <a:ext cx="2173039" cy="197616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FD31A4D-7FFC-0086-999D-002D8EEAAA64}"/>
              </a:ext>
            </a:extLst>
          </p:cNvPr>
          <p:cNvSpPr txBox="1"/>
          <p:nvPr/>
        </p:nvSpPr>
        <p:spPr>
          <a:xfrm>
            <a:off x="4396568" y="3429000"/>
            <a:ext cx="604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On Click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8BCEA9-B148-EAB4-64B8-CA644D7C8946}"/>
              </a:ext>
            </a:extLst>
          </p:cNvPr>
          <p:cNvCxnSpPr>
            <a:cxnSpLocks/>
          </p:cNvCxnSpPr>
          <p:nvPr/>
        </p:nvCxnSpPr>
        <p:spPr>
          <a:xfrm flipV="1">
            <a:off x="6274058" y="2705548"/>
            <a:ext cx="2309838" cy="79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C4A642-FF2D-44ED-00DD-4283C70F2236}"/>
              </a:ext>
            </a:extLst>
          </p:cNvPr>
          <p:cNvSpPr txBox="1"/>
          <p:nvPr/>
        </p:nvSpPr>
        <p:spPr>
          <a:xfrm>
            <a:off x="8583896" y="1716628"/>
            <a:ext cx="342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Option/Button for Start, Resume &amp; Completed.</a:t>
            </a:r>
          </a:p>
          <a:p>
            <a:r>
              <a:rPr lang="en-IN" dirty="0"/>
              <a:t>Next day video is available once previous day video is completed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960449-CC01-6E06-B924-8CC6B0ADBC3D}"/>
              </a:ext>
            </a:extLst>
          </p:cNvPr>
          <p:cNvCxnSpPr>
            <a:cxnSpLocks/>
          </p:cNvCxnSpPr>
          <p:nvPr/>
        </p:nvCxnSpPr>
        <p:spPr>
          <a:xfrm>
            <a:off x="2979868" y="3675221"/>
            <a:ext cx="250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8D2E53-3FA6-DCCF-B84D-6DBBC2A2FC67}"/>
              </a:ext>
            </a:extLst>
          </p:cNvPr>
          <p:cNvCxnSpPr/>
          <p:nvPr/>
        </p:nvCxnSpPr>
        <p:spPr>
          <a:xfrm flipH="1">
            <a:off x="5050715" y="4243892"/>
            <a:ext cx="2135393" cy="91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F46BE2-DF6B-D508-6A23-C4CE6C0C7C54}"/>
              </a:ext>
            </a:extLst>
          </p:cNvPr>
          <p:cNvSpPr txBox="1"/>
          <p:nvPr/>
        </p:nvSpPr>
        <p:spPr>
          <a:xfrm rot="20109895">
            <a:off x="5581949" y="4580670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On Click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EED4C4-7A63-3821-AFA4-F336128EB91E}"/>
              </a:ext>
            </a:extLst>
          </p:cNvPr>
          <p:cNvSpPr txBox="1"/>
          <p:nvPr/>
        </p:nvSpPr>
        <p:spPr>
          <a:xfrm>
            <a:off x="4239826" y="5163669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Starts Video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E57B17-F414-764D-5CF8-57921ED58DB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558200" y="5348335"/>
            <a:ext cx="3025696" cy="3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53C6AD-FD62-3840-B3DC-9A24261ED4DA}"/>
              </a:ext>
            </a:extLst>
          </p:cNvPr>
          <p:cNvSpPr txBox="1"/>
          <p:nvPr/>
        </p:nvSpPr>
        <p:spPr>
          <a:xfrm>
            <a:off x="8121873" y="4517432"/>
            <a:ext cx="388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After video ends -&gt; Pop Up/screen like this</a:t>
            </a:r>
            <a:endParaRPr lang="en-IN" sz="1600" u="sn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942DD8F-0467-0C6E-0589-272791A24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32" y="4838899"/>
            <a:ext cx="2622331" cy="154426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557D4A-08FF-A956-B414-2DA07C3BD4D2}"/>
              </a:ext>
            </a:extLst>
          </p:cNvPr>
          <p:cNvCxnSpPr/>
          <p:nvPr/>
        </p:nvCxnSpPr>
        <p:spPr>
          <a:xfrm flipH="1">
            <a:off x="7071048" y="6248400"/>
            <a:ext cx="1600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EFC649A-1061-A94A-6EA2-C28FB795D843}"/>
              </a:ext>
            </a:extLst>
          </p:cNvPr>
          <p:cNvSpPr txBox="1"/>
          <p:nvPr/>
        </p:nvSpPr>
        <p:spPr>
          <a:xfrm>
            <a:off x="4798306" y="6025524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Redirect to Video page</a:t>
            </a:r>
          </a:p>
        </p:txBody>
      </p:sp>
    </p:spTree>
    <p:extLst>
      <p:ext uri="{BB962C8B-B14F-4D97-AF65-F5344CB8AC3E}">
        <p14:creationId xmlns:p14="http://schemas.microsoft.com/office/powerpoint/2010/main" val="47522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CF7C8D4-88C3-E74C-BE71-76F1C153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Live Challenge Page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48B2B1-A0E2-8974-DCB6-1587D6BB2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7" y="1413641"/>
            <a:ext cx="2365751" cy="51237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534BEB-55E9-6966-A892-30EB2FC53332}"/>
              </a:ext>
            </a:extLst>
          </p:cNvPr>
          <p:cNvSpPr txBox="1"/>
          <p:nvPr/>
        </p:nvSpPr>
        <p:spPr>
          <a:xfrm>
            <a:off x="5627829" y="860591"/>
            <a:ext cx="396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(Design is same as My Programme Page)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CE81BD-F39C-98A5-2AA8-A9A460385989}"/>
              </a:ext>
            </a:extLst>
          </p:cNvPr>
          <p:cNvCxnSpPr>
            <a:cxnSpLocks/>
          </p:cNvCxnSpPr>
          <p:nvPr/>
        </p:nvCxnSpPr>
        <p:spPr>
          <a:xfrm>
            <a:off x="1996966" y="2606566"/>
            <a:ext cx="14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646A97-D395-5122-2445-FC852DDD6CD0}"/>
              </a:ext>
            </a:extLst>
          </p:cNvPr>
          <p:cNvSpPr txBox="1"/>
          <p:nvPr/>
        </p:nvSpPr>
        <p:spPr>
          <a:xfrm>
            <a:off x="3400097" y="2391104"/>
            <a:ext cx="192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Live video preview</a:t>
            </a:r>
            <a:endParaRPr lang="en-IN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634237-5166-07E2-8948-E43BCF92C8C5}"/>
              </a:ext>
            </a:extLst>
          </p:cNvPr>
          <p:cNvSpPr txBox="1"/>
          <p:nvPr/>
        </p:nvSpPr>
        <p:spPr>
          <a:xfrm>
            <a:off x="3400097" y="3144564"/>
            <a:ext cx="349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Live video ends -&gt; Pop Up like this with </a:t>
            </a:r>
            <a:r>
              <a:rPr lang="en-IN" u="sng" dirty="0"/>
              <a:t>thumbs up/down button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1247A19-181E-EB21-769D-8761D9456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56" y="3895893"/>
            <a:ext cx="2622331" cy="154426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C2314-042C-7882-D51D-854C6FEAB3A1}"/>
              </a:ext>
            </a:extLst>
          </p:cNvPr>
          <p:cNvCxnSpPr>
            <a:stCxn id="25" idx="3"/>
          </p:cNvCxnSpPr>
          <p:nvPr/>
        </p:nvCxnSpPr>
        <p:spPr>
          <a:xfrm flipV="1">
            <a:off x="6894787" y="3467729"/>
            <a:ext cx="14819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E7AB66-CAE5-550B-66B6-739EE5CE15FF}"/>
              </a:ext>
            </a:extLst>
          </p:cNvPr>
          <p:cNvSpPr txBox="1"/>
          <p:nvPr/>
        </p:nvSpPr>
        <p:spPr>
          <a:xfrm>
            <a:off x="6994635" y="3267674"/>
            <a:ext cx="138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Redirect to Weekly Details page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4383E06-E23B-740A-7DF5-9FD97CCE9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56" y="2760436"/>
            <a:ext cx="2173039" cy="19761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E35D0C-F90F-ECA3-D3F4-54D1FCD13FF9}"/>
              </a:ext>
            </a:extLst>
          </p:cNvPr>
          <p:cNvCxnSpPr/>
          <p:nvPr/>
        </p:nvCxnSpPr>
        <p:spPr>
          <a:xfrm>
            <a:off x="9196552" y="3667784"/>
            <a:ext cx="0" cy="193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F97005-62CD-0C76-1765-B21CC0521362}"/>
              </a:ext>
            </a:extLst>
          </p:cNvPr>
          <p:cNvSpPr txBox="1"/>
          <p:nvPr/>
        </p:nvSpPr>
        <p:spPr>
          <a:xfrm>
            <a:off x="8308428" y="5565227"/>
            <a:ext cx="203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Click Video Page</a:t>
            </a:r>
          </a:p>
        </p:txBody>
      </p:sp>
    </p:spTree>
    <p:extLst>
      <p:ext uri="{BB962C8B-B14F-4D97-AF65-F5344CB8AC3E}">
        <p14:creationId xmlns:p14="http://schemas.microsoft.com/office/powerpoint/2010/main" val="22232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>
            <a:extLst>
              <a:ext uri="{FF2B5EF4-FFF2-40B4-BE49-F238E27FC236}">
                <a16:creationId xmlns:a16="http://schemas.microsoft.com/office/drawing/2014/main" id="{A6662FD6-FFFA-9165-9E5F-5B5FFB12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Weekly Details &amp; Video Page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75B7651-0B93-C4DD-A66B-D4DCE05ED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354"/>
            <a:ext cx="2634312" cy="487685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9F9221C-992B-5AD0-791C-9D38BD9A5547}"/>
              </a:ext>
            </a:extLst>
          </p:cNvPr>
          <p:cNvSpPr txBox="1"/>
          <p:nvPr/>
        </p:nvSpPr>
        <p:spPr>
          <a:xfrm>
            <a:off x="1123727" y="6449208"/>
            <a:ext cx="21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Weekly Details Page </a:t>
            </a:r>
            <a:endParaRPr lang="en-IN" sz="11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38A5AD-EA72-A9DB-556C-A40A7D948A2F}"/>
              </a:ext>
            </a:extLst>
          </p:cNvPr>
          <p:cNvCxnSpPr/>
          <p:nvPr/>
        </p:nvCxnSpPr>
        <p:spPr>
          <a:xfrm>
            <a:off x="2027816" y="2732442"/>
            <a:ext cx="3345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97C958C-9B24-EC1F-A67C-BFF46217B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90" y="1471450"/>
            <a:ext cx="2812340" cy="321616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237D15C-B05A-1045-2D36-E0F4FC1EBE2E}"/>
              </a:ext>
            </a:extLst>
          </p:cNvPr>
          <p:cNvSpPr txBox="1"/>
          <p:nvPr/>
        </p:nvSpPr>
        <p:spPr>
          <a:xfrm>
            <a:off x="3941917" y="253238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Redirect Video </a:t>
            </a:r>
            <a:br>
              <a:rPr lang="en-IN" sz="1000" dirty="0"/>
            </a:br>
            <a:r>
              <a:rPr lang="en-IN" sz="1000" dirty="0"/>
              <a:t>Page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397E2D-BE0D-E01F-4CC7-1C6EFD127458}"/>
              </a:ext>
            </a:extLst>
          </p:cNvPr>
          <p:cNvCxnSpPr/>
          <p:nvPr/>
        </p:nvCxnSpPr>
        <p:spPr>
          <a:xfrm>
            <a:off x="6379779" y="3594538"/>
            <a:ext cx="3431628" cy="72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4AE1355-BC74-C125-FD9A-ACFB21BAC6AE}"/>
              </a:ext>
            </a:extLst>
          </p:cNvPr>
          <p:cNvCxnSpPr/>
          <p:nvPr/>
        </p:nvCxnSpPr>
        <p:spPr>
          <a:xfrm>
            <a:off x="6794938" y="4440621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48693873-4DFD-E9CC-7400-2BDF25397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53" y="5285928"/>
            <a:ext cx="1652911" cy="69150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ABF2A89-93F8-80DD-CA4A-9C945F05B789}"/>
              </a:ext>
            </a:extLst>
          </p:cNvPr>
          <p:cNvSpPr txBox="1"/>
          <p:nvPr/>
        </p:nvSpPr>
        <p:spPr>
          <a:xfrm>
            <a:off x="4430993" y="6052523"/>
            <a:ext cx="6480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My Note to be added like this with profile picture and name.</a:t>
            </a:r>
          </a:p>
          <a:p>
            <a:r>
              <a:rPr lang="en-IN" sz="1400" dirty="0"/>
              <a:t>Contact Trainer for more info and add link to trainer’s </a:t>
            </a:r>
            <a:r>
              <a:rPr lang="en-IN" sz="1400" dirty="0" err="1"/>
              <a:t>whatsapp</a:t>
            </a:r>
            <a:r>
              <a:rPr lang="en-IN" sz="1400" dirty="0"/>
              <a:t> with </a:t>
            </a:r>
            <a:r>
              <a:rPr lang="en-IN" sz="1400" dirty="0" err="1"/>
              <a:t>whatsapp</a:t>
            </a:r>
            <a:r>
              <a:rPr lang="en-IN" sz="1400" dirty="0"/>
              <a:t> button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631E56-19FD-B009-FD29-73EF366759A9}"/>
              </a:ext>
            </a:extLst>
          </p:cNvPr>
          <p:cNvSpPr txBox="1"/>
          <p:nvPr/>
        </p:nvSpPr>
        <p:spPr>
          <a:xfrm>
            <a:off x="9811407" y="4010781"/>
            <a:ext cx="2017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Display total thumbs up and thumbs down with icons</a:t>
            </a:r>
          </a:p>
        </p:txBody>
      </p:sp>
    </p:spTree>
    <p:extLst>
      <p:ext uri="{BB962C8B-B14F-4D97-AF65-F5344CB8AC3E}">
        <p14:creationId xmlns:p14="http://schemas.microsoft.com/office/powerpoint/2010/main" val="109697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BE88-4555-F23A-E747-EA360DB9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34BD4-17DD-E449-75F6-D07C7DBF2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4430"/>
            <a:ext cx="2188779" cy="4310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C03A4-9A5D-DCAF-4E89-E168DEC43962}"/>
              </a:ext>
            </a:extLst>
          </p:cNvPr>
          <p:cNvSpPr txBox="1"/>
          <p:nvPr/>
        </p:nvSpPr>
        <p:spPr>
          <a:xfrm>
            <a:off x="4918841" y="2322786"/>
            <a:ext cx="633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Basic Blog Page where videos and pictures can be added if there</a:t>
            </a:r>
          </a:p>
        </p:txBody>
      </p:sp>
    </p:spTree>
    <p:extLst>
      <p:ext uri="{BB962C8B-B14F-4D97-AF65-F5344CB8AC3E}">
        <p14:creationId xmlns:p14="http://schemas.microsoft.com/office/powerpoint/2010/main" val="316177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022F-3283-CE3E-C01B-7327D6F2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Calories and Diet Guidelines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7A1DA5-136B-C9A7-75D4-C87F6B24F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8" y="1566040"/>
            <a:ext cx="2388960" cy="4882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003009-C36E-4F55-7DDD-D256B6939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76" y="1617115"/>
            <a:ext cx="2322786" cy="41845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5FF4D9-1B74-CEBE-7213-860CBE978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75" y="2570080"/>
            <a:ext cx="2130753" cy="24959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1E3A90-BE6E-01A6-F3AC-72E5003CBCD9}"/>
              </a:ext>
            </a:extLst>
          </p:cNvPr>
          <p:cNvSpPr txBox="1"/>
          <p:nvPr/>
        </p:nvSpPr>
        <p:spPr>
          <a:xfrm>
            <a:off x="3242442" y="2317529"/>
            <a:ext cx="189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Diet Guidelines *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648EF7-4A74-0C3E-5847-2CF7E5B636C0}"/>
              </a:ext>
            </a:extLst>
          </p:cNvPr>
          <p:cNvCxnSpPr>
            <a:cxnSpLocks/>
          </p:cNvCxnSpPr>
          <p:nvPr/>
        </p:nvCxnSpPr>
        <p:spPr>
          <a:xfrm flipV="1">
            <a:off x="1129862" y="2617076"/>
            <a:ext cx="2191407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702653-3B3A-3B41-9EA8-6CB6B56EE743}"/>
              </a:ext>
            </a:extLst>
          </p:cNvPr>
          <p:cNvSpPr txBox="1"/>
          <p:nvPr/>
        </p:nvSpPr>
        <p:spPr>
          <a:xfrm rot="21248459">
            <a:off x="2308876" y="2493966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Add Text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ED9D7A-90BB-B457-CE69-773BC1E0A83C}"/>
              </a:ext>
            </a:extLst>
          </p:cNvPr>
          <p:cNvCxnSpPr>
            <a:cxnSpLocks/>
          </p:cNvCxnSpPr>
          <p:nvPr/>
        </p:nvCxnSpPr>
        <p:spPr>
          <a:xfrm flipV="1">
            <a:off x="4597179" y="2054772"/>
            <a:ext cx="1067897" cy="27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E733C7-93FA-6CD6-AB17-C24ECE5B66CB}"/>
              </a:ext>
            </a:extLst>
          </p:cNvPr>
          <p:cNvSpPr txBox="1"/>
          <p:nvPr/>
        </p:nvSpPr>
        <p:spPr>
          <a:xfrm rot="20728230">
            <a:off x="4726209" y="1973661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Redirects 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D87FC4-B48A-2B32-1BEE-495F93950FEC}"/>
              </a:ext>
            </a:extLst>
          </p:cNvPr>
          <p:cNvSpPr txBox="1"/>
          <p:nvPr/>
        </p:nvSpPr>
        <p:spPr>
          <a:xfrm>
            <a:off x="7987862" y="2898022"/>
            <a:ext cx="823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On Click Redirects to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674159-9D2A-FA7D-D0D5-014F584FC4C5}"/>
              </a:ext>
            </a:extLst>
          </p:cNvPr>
          <p:cNvCxnSpPr/>
          <p:nvPr/>
        </p:nvCxnSpPr>
        <p:spPr>
          <a:xfrm flipV="1">
            <a:off x="6453352" y="3273972"/>
            <a:ext cx="2685393" cy="4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7C9DE2-B9DE-9052-F23C-FE5997C20949}"/>
              </a:ext>
            </a:extLst>
          </p:cNvPr>
          <p:cNvSpPr txBox="1"/>
          <p:nvPr/>
        </p:nvSpPr>
        <p:spPr>
          <a:xfrm>
            <a:off x="1518079" y="6418967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92219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211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SparkFaces</vt:lpstr>
      <vt:lpstr>Home Page </vt:lpstr>
      <vt:lpstr>My Programme Page</vt:lpstr>
      <vt:lpstr>Live Challenge Page</vt:lpstr>
      <vt:lpstr>Weekly Details &amp; Video Page</vt:lpstr>
      <vt:lpstr>Blog Page</vt:lpstr>
      <vt:lpstr>Calories and Diet Guidelines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SparkFaces</dc:title>
  <dc:creator>Aditya Purkayastha</dc:creator>
  <cp:lastModifiedBy>Aditya Purkayastha</cp:lastModifiedBy>
  <cp:revision>9</cp:revision>
  <dcterms:created xsi:type="dcterms:W3CDTF">2024-05-01T15:26:29Z</dcterms:created>
  <dcterms:modified xsi:type="dcterms:W3CDTF">2024-05-01T17:42:39Z</dcterms:modified>
</cp:coreProperties>
</file>