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2" r:id="rId4"/>
    <p:sldId id="261" r:id="rId5"/>
    <p:sldId id="260" r:id="rId6"/>
    <p:sldId id="263" r:id="rId7"/>
    <p:sldId id="264" r:id="rId8"/>
    <p:sldId id="265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68F1-F8AB-4815-BA97-C2E6EA7F687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036E-3777-4E7F-B537-B011E885CBE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96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68F1-F8AB-4815-BA97-C2E6EA7F687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036E-3777-4E7F-B537-B011E885C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45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68F1-F8AB-4815-BA97-C2E6EA7F687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036E-3777-4E7F-B537-B011E885C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16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68F1-F8AB-4815-BA97-C2E6EA7F687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036E-3777-4E7F-B537-B011E885C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62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68F1-F8AB-4815-BA97-C2E6EA7F687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036E-3777-4E7F-B537-B011E885CBE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41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68F1-F8AB-4815-BA97-C2E6EA7F687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036E-3777-4E7F-B537-B011E885C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21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68F1-F8AB-4815-BA97-C2E6EA7F687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036E-3777-4E7F-B537-B011E885C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55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68F1-F8AB-4815-BA97-C2E6EA7F687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036E-3777-4E7F-B537-B011E885C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68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68F1-F8AB-4815-BA97-C2E6EA7F687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036E-3777-4E7F-B537-B011E885C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12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49968F1-F8AB-4815-BA97-C2E6EA7F687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42036E-3777-4E7F-B537-B011E885C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05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68F1-F8AB-4815-BA97-C2E6EA7F687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036E-3777-4E7F-B537-B011E885C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78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49968F1-F8AB-4815-BA97-C2E6EA7F687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442036E-3777-4E7F-B537-B011E885CBE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85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0692E-1637-48C6-5894-F7114637B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7343" y="83976"/>
            <a:ext cx="8574622" cy="905988"/>
          </a:xfrm>
        </p:spPr>
        <p:txBody>
          <a:bodyPr>
            <a:noAutofit/>
          </a:bodyPr>
          <a:lstStyle/>
          <a:p>
            <a:pPr algn="ctr"/>
            <a:r>
              <a:rPr lang="en-IN" sz="4400" b="1" u="sng" dirty="0"/>
              <a:t>Bank Customer Churn Prediction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FFC0DE-D332-E700-BF1F-8745B1011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6" r="80" b="14571"/>
          <a:stretch/>
        </p:blipFill>
        <p:spPr>
          <a:xfrm>
            <a:off x="1156996" y="1716832"/>
            <a:ext cx="10079685" cy="342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34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9DF21-02C2-E2DF-C213-CB6D6D802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0155" y="685800"/>
            <a:ext cx="4611689" cy="2743200"/>
          </a:xfrm>
        </p:spPr>
        <p:txBody>
          <a:bodyPr/>
          <a:lstStyle/>
          <a:p>
            <a:pPr algn="ctr"/>
            <a:r>
              <a:rPr lang="en-IN" b="1" u="sng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353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70A7-D14A-D6CC-9251-092F167B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Business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6EC1A-951E-B72A-D173-E0618F19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503" y="1866899"/>
            <a:ext cx="10018713" cy="31242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Build a model to predict the churn of the bank customer.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Parameters affecting the churn of the customer.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Business Suggestions to have better churn.</a:t>
            </a:r>
          </a:p>
        </p:txBody>
      </p:sp>
    </p:spTree>
    <p:extLst>
      <p:ext uri="{BB962C8B-B14F-4D97-AF65-F5344CB8AC3E}">
        <p14:creationId xmlns:p14="http://schemas.microsoft.com/office/powerpoint/2010/main" val="65541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15BD-7EAC-651C-A4AA-B96617E5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62" y="9832"/>
            <a:ext cx="10018713" cy="663647"/>
          </a:xfrm>
        </p:spPr>
        <p:txBody>
          <a:bodyPr>
            <a:normAutofit/>
          </a:bodyPr>
          <a:lstStyle/>
          <a:p>
            <a:pPr algn="ctr"/>
            <a:r>
              <a:rPr lang="en-IN" sz="3400" b="1" u="sng" dirty="0"/>
              <a:t>Factors Not affecting Churn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A0CE2B-FC2B-2CFC-8E99-B17720C6B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69" y="673479"/>
            <a:ext cx="5738149" cy="414432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A5FDC4-D7B1-8772-9A82-4835ECB06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018" y="673479"/>
            <a:ext cx="6136111" cy="41443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78C8F9-31F5-7C94-DDB4-474C84FE182D}"/>
              </a:ext>
            </a:extLst>
          </p:cNvPr>
          <p:cNvSpPr txBox="1"/>
          <p:nvPr/>
        </p:nvSpPr>
        <p:spPr>
          <a:xfrm>
            <a:off x="1720645" y="4896465"/>
            <a:ext cx="9185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Salary and Credit Score are similarly distributed for both existing and non existing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Salary and Credit score is not affecting the churning of the customer.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8550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30DF-8945-1553-F131-6DD03A50B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369" y="161003"/>
            <a:ext cx="10018713" cy="507591"/>
          </a:xfrm>
        </p:spPr>
        <p:txBody>
          <a:bodyPr>
            <a:normAutofit fontScale="90000"/>
          </a:bodyPr>
          <a:lstStyle/>
          <a:p>
            <a:r>
              <a:rPr lang="en-IN" sz="3400" b="1" u="sng" dirty="0"/>
              <a:t>Days of LIC are gone..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595C4D-BEDD-6B27-9B6F-460732064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6" y="877077"/>
            <a:ext cx="10699407" cy="42946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CFEF82-E557-2DA8-BE34-53C1A86084B3}"/>
              </a:ext>
            </a:extLst>
          </p:cNvPr>
          <p:cNvSpPr txBox="1"/>
          <p:nvPr/>
        </p:nvSpPr>
        <p:spPr>
          <a:xfrm>
            <a:off x="746296" y="5311963"/>
            <a:ext cx="10107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pattern in tenure of customers leaving.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Old and New Customers are equally Likely to exit.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3239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F288-FEF5-7B69-C1C6-E4C79DCFD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76200"/>
            <a:ext cx="10018713" cy="562897"/>
          </a:xfrm>
        </p:spPr>
        <p:txBody>
          <a:bodyPr>
            <a:normAutofit/>
          </a:bodyPr>
          <a:lstStyle/>
          <a:p>
            <a:pPr algn="ctr"/>
            <a:r>
              <a:rPr lang="en-IN" sz="3400" b="1" u="sng" dirty="0"/>
              <a:t>Major Stack Holders…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471C7D-3E3E-CDB7-39C5-3B8761863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064" y="944620"/>
            <a:ext cx="4988112" cy="4246811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4FCB8D-E4DA-9119-3FB7-792C7D733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25" y="944621"/>
            <a:ext cx="5233813" cy="42468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C89FF8-D896-4112-DED6-9C1BF3F44A31}"/>
              </a:ext>
            </a:extLst>
          </p:cNvPr>
          <p:cNvSpPr txBox="1"/>
          <p:nvPr/>
        </p:nvSpPr>
        <p:spPr>
          <a:xfrm>
            <a:off x="599768" y="5279923"/>
            <a:ext cx="1107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age of the exiting customer is more than the existing by almost 10years, mostly in late 40s.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balance is significantly higher for people exiting.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095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D4CA-E2DA-3EE8-40D3-561FD977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331" y="190499"/>
            <a:ext cx="10018713" cy="497759"/>
          </a:xfrm>
        </p:spPr>
        <p:txBody>
          <a:bodyPr>
            <a:normAutofit fontScale="90000"/>
          </a:bodyPr>
          <a:lstStyle/>
          <a:p>
            <a:r>
              <a:rPr lang="en-IN" sz="3600" b="1" u="sng" dirty="0"/>
              <a:t>Quality Products are the key…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F10FA8A-C32E-7EFD-8C0C-5478CD200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36" y="835072"/>
            <a:ext cx="10631208" cy="401223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B6B486-1FAB-E784-6CE5-0C8BF88F5E6B}"/>
              </a:ext>
            </a:extLst>
          </p:cNvPr>
          <p:cNvSpPr txBox="1"/>
          <p:nvPr/>
        </p:nvSpPr>
        <p:spPr>
          <a:xfrm>
            <a:off x="678426" y="5063613"/>
            <a:ext cx="10647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Customers exiting had experience of more products, but still they chose to leave.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Case should have been inverse.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5034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8461-29C8-9103-0296-CC41E451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38344"/>
          </a:xfrm>
        </p:spPr>
        <p:txBody>
          <a:bodyPr/>
          <a:lstStyle/>
          <a:p>
            <a:r>
              <a:rPr lang="en-IN" b="1" u="sng" dirty="0"/>
              <a:t>Suggestive Measures…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440F7-8CC2-A450-8925-E94FFC0C0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92898"/>
            <a:ext cx="10058400" cy="43761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Salaries &amp; Credit score are mostly similar for the customers who have not churned as well as churned.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People having all spend less or long time with bank have same probability of churning.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Pattern in customers churning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Average age is higher.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Average balance is higher than exiting customers.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Customers late stage of life &amp; good amount of money.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Having quality products is the key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Insurances and SIPs are not the only needs of customers now.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With growth of technology, customers seek better returns from there money.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Cryptocurrencies, Better trading options along with better feasibility is needed.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dirty="0"/>
          </a:p>
          <a:p>
            <a:pPr lvl="1"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1963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85B3-AF66-813A-B59A-E8D8F179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22" y="2355310"/>
            <a:ext cx="10058400" cy="1450757"/>
          </a:xfrm>
        </p:spPr>
        <p:txBody>
          <a:bodyPr/>
          <a:lstStyle/>
          <a:p>
            <a:r>
              <a:rPr lang="en-US" b="1" dirty="0"/>
              <a:t>Technical Details Ahead… </a:t>
            </a:r>
            <a:endParaRPr lang="en-IN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77716DD-68CB-C778-779D-E6DE58FC221E}"/>
              </a:ext>
            </a:extLst>
          </p:cNvPr>
          <p:cNvSpPr/>
          <p:nvPr/>
        </p:nvSpPr>
        <p:spPr>
          <a:xfrm>
            <a:off x="7030065" y="3051933"/>
            <a:ext cx="2713703" cy="754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441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D9B4-812C-53CB-BFA0-14B9A350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14" y="343477"/>
            <a:ext cx="10018713" cy="906825"/>
          </a:xfrm>
        </p:spPr>
        <p:txBody>
          <a:bodyPr/>
          <a:lstStyle/>
          <a:p>
            <a:r>
              <a:rPr lang="en-IN" b="1" u="sng" dirty="0"/>
              <a:t>Technical Details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C1042-3A9C-5BBC-FD50-4C7D22B8279E}"/>
              </a:ext>
            </a:extLst>
          </p:cNvPr>
          <p:cNvSpPr txBox="1"/>
          <p:nvPr/>
        </p:nvSpPr>
        <p:spPr>
          <a:xfrm>
            <a:off x="6270170" y="1863216"/>
            <a:ext cx="57448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4 Models, 2weak learner and 2 strong learners where chosen.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Dataset was highly bias, used ADASYN over sampling techniques was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Hyperparameter tuning was done for models for there best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RandomForestClassifier</a:t>
            </a:r>
            <a:r>
              <a:rPr lang="en-IN" b="1" dirty="0"/>
              <a:t> </a:t>
            </a:r>
            <a:r>
              <a:rPr lang="en-IN" dirty="0"/>
              <a:t>showed the best accuracy, but the final decision was made on </a:t>
            </a:r>
            <a:r>
              <a:rPr lang="en-IN" b="1" dirty="0"/>
              <a:t>Precision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Precision Score </a:t>
            </a:r>
            <a:r>
              <a:rPr lang="en-IN" dirty="0"/>
              <a:t>is better metric for churn analysis.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3F9F94-813B-4165-300D-C9C896D2A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814" y="1929320"/>
            <a:ext cx="4355126" cy="2362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39327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3608</TotalTime>
  <Words>328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Retrospect</vt:lpstr>
      <vt:lpstr>Bank Customer Churn Prediction  </vt:lpstr>
      <vt:lpstr>Business Perspective</vt:lpstr>
      <vt:lpstr>Factors Not affecting Churn</vt:lpstr>
      <vt:lpstr>Days of LIC are gone..</vt:lpstr>
      <vt:lpstr>Major Stack Holders…</vt:lpstr>
      <vt:lpstr>Quality Products are the key…</vt:lpstr>
      <vt:lpstr>Suggestive Measures…</vt:lpstr>
      <vt:lpstr>Technical Details Ahead… </vt:lpstr>
      <vt:lpstr>Technical Details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Store Sales</dc:title>
  <dc:creator>hp</dc:creator>
  <cp:lastModifiedBy>hp</cp:lastModifiedBy>
  <cp:revision>6</cp:revision>
  <dcterms:created xsi:type="dcterms:W3CDTF">2023-01-16T02:47:39Z</dcterms:created>
  <dcterms:modified xsi:type="dcterms:W3CDTF">2023-01-20T10:38:50Z</dcterms:modified>
</cp:coreProperties>
</file>