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0" r:id="rId4"/>
    <p:sldId id="271" r:id="rId5"/>
    <p:sldId id="272" r:id="rId6"/>
    <p:sldId id="269" r:id="rId7"/>
    <p:sldId id="267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3EEA-3BBB-4D5A-8450-D4893F3D1F37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4A8F-4398-4043-9D61-64B84B74C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43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3EEA-3BBB-4D5A-8450-D4893F3D1F37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4A8F-4398-4043-9D61-64B84B74C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6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3EEA-3BBB-4D5A-8450-D4893F3D1F37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4A8F-4398-4043-9D61-64B84B74C4D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8059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3EEA-3BBB-4D5A-8450-D4893F3D1F37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4A8F-4398-4043-9D61-64B84B74C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854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3EEA-3BBB-4D5A-8450-D4893F3D1F37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4A8F-4398-4043-9D61-64B84B74C4D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5386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3EEA-3BBB-4D5A-8450-D4893F3D1F37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4A8F-4398-4043-9D61-64B84B74C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270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3EEA-3BBB-4D5A-8450-D4893F3D1F37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4A8F-4398-4043-9D61-64B84B74C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916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3EEA-3BBB-4D5A-8450-D4893F3D1F37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4A8F-4398-4043-9D61-64B84B74C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92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3EEA-3BBB-4D5A-8450-D4893F3D1F37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4A8F-4398-4043-9D61-64B84B74C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67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3EEA-3BBB-4D5A-8450-D4893F3D1F37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4A8F-4398-4043-9D61-64B84B74C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15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3EEA-3BBB-4D5A-8450-D4893F3D1F37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4A8F-4398-4043-9D61-64B84B74C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91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3EEA-3BBB-4D5A-8450-D4893F3D1F37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4A8F-4398-4043-9D61-64B84B74C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35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3EEA-3BBB-4D5A-8450-D4893F3D1F37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4A8F-4398-4043-9D61-64B84B74C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80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3EEA-3BBB-4D5A-8450-D4893F3D1F37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4A8F-4398-4043-9D61-64B84B74C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0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3EEA-3BBB-4D5A-8450-D4893F3D1F37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4A8F-4398-4043-9D61-64B84B74C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2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3EEA-3BBB-4D5A-8450-D4893F3D1F37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4A8F-4398-4043-9D61-64B84B74C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69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23EEA-3BBB-4D5A-8450-D4893F3D1F37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834A8F-4398-4043-9D61-64B84B74C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40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F1C4-62BA-4C18-AEDF-F37EFD179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538" y="549101"/>
            <a:ext cx="7766936" cy="1646302"/>
          </a:xfrm>
        </p:spPr>
        <p:txBody>
          <a:bodyPr/>
          <a:lstStyle/>
          <a:p>
            <a:pPr algn="ctr"/>
            <a:r>
              <a:rPr lang="en-IN" sz="4400" b="1" u="sng" dirty="0"/>
              <a:t>Employee Absenteeism Clustering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A9CD3-8B36-E3EA-3C26-2531D891D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608" y="2425959"/>
            <a:ext cx="7184572" cy="31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19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D3EA-81B8-D1EA-6DBB-11B43EA1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/>
              <a:t>As per the Clustering Model Following Factors are Responsible:</a:t>
            </a:r>
            <a:br>
              <a:rPr lang="en-IN" dirty="0"/>
            </a:b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C6017D-184C-4DBB-27E4-8778D7623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Work load Average/day.</a:t>
            </a:r>
          </a:p>
          <a:p>
            <a:r>
              <a:rPr lang="en-US" dirty="0"/>
              <a:t>Distance from Residence to Work.</a:t>
            </a:r>
          </a:p>
          <a:p>
            <a:r>
              <a:rPr lang="en-US" dirty="0"/>
              <a:t>Social Drinker Or Not.</a:t>
            </a:r>
          </a:p>
        </p:txBody>
      </p:sp>
    </p:spTree>
    <p:extLst>
      <p:ext uri="{BB962C8B-B14F-4D97-AF65-F5344CB8AC3E}">
        <p14:creationId xmlns:p14="http://schemas.microsoft.com/office/powerpoint/2010/main" val="285436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5C66E-CE0B-F394-F8BF-1E3121BE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79" y="413657"/>
            <a:ext cx="8596668" cy="1320800"/>
          </a:xfrm>
        </p:spPr>
        <p:txBody>
          <a:bodyPr/>
          <a:lstStyle/>
          <a:p>
            <a:r>
              <a:rPr lang="en-IN" b="1" u="sng" dirty="0" err="1"/>
              <a:t>WorkStress</a:t>
            </a:r>
            <a:r>
              <a:rPr lang="en-IN" b="1" u="sng" dirty="0"/>
              <a:t> is The Key Factor Here..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78EA4F-7C2C-E85A-D4AB-C5193F8C7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194318"/>
            <a:ext cx="8670784" cy="4711959"/>
          </a:xfrm>
        </p:spPr>
      </p:pic>
    </p:spTree>
    <p:extLst>
      <p:ext uri="{BB962C8B-B14F-4D97-AF65-F5344CB8AC3E}">
        <p14:creationId xmlns:p14="http://schemas.microsoft.com/office/powerpoint/2010/main" val="26828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5B0-2445-6D21-60F8-8704710E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648" y="321388"/>
            <a:ext cx="8596668" cy="1190171"/>
          </a:xfrm>
        </p:spPr>
        <p:txBody>
          <a:bodyPr/>
          <a:lstStyle/>
          <a:p>
            <a:pPr algn="ctr"/>
            <a:r>
              <a:rPr lang="en-IN" b="1" u="sng" dirty="0"/>
              <a:t>Alcohol Being a Boon and Bane Company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B60FC6-09EB-59EA-8CFE-2A6AC51F6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6" y="1018940"/>
            <a:ext cx="8948057" cy="439983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D1A785-D066-A18B-7A64-D1F99B9B0FFE}"/>
              </a:ext>
            </a:extLst>
          </p:cNvPr>
          <p:cNvSpPr txBox="1"/>
          <p:nvPr/>
        </p:nvSpPr>
        <p:spPr>
          <a:xfrm>
            <a:off x="1216241" y="5663953"/>
            <a:ext cx="712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Alcohol increases the chances of heart attack by 40%.</a:t>
            </a:r>
          </a:p>
        </p:txBody>
      </p:sp>
    </p:spTree>
    <p:extLst>
      <p:ext uri="{BB962C8B-B14F-4D97-AF65-F5344CB8AC3E}">
        <p14:creationId xmlns:p14="http://schemas.microsoft.com/office/powerpoint/2010/main" val="2581858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5384-FA69-562E-60BF-56886FE7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9918"/>
            <a:ext cx="8596668" cy="979715"/>
          </a:xfrm>
        </p:spPr>
        <p:txBody>
          <a:bodyPr/>
          <a:lstStyle/>
          <a:p>
            <a:pPr algn="ctr"/>
            <a:r>
              <a:rPr lang="en-IN" dirty="0"/>
              <a:t>Employees Not Healthy.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76DCB5-591B-12C4-540D-F061B7739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012053"/>
            <a:ext cx="8803979" cy="4759609"/>
          </a:xfrm>
        </p:spPr>
      </p:pic>
    </p:spTree>
    <p:extLst>
      <p:ext uri="{BB962C8B-B14F-4D97-AF65-F5344CB8AC3E}">
        <p14:creationId xmlns:p14="http://schemas.microsoft.com/office/powerpoint/2010/main" val="239118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AE25-532C-C5F1-A973-F134D6FA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Evidence: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CB832F-E007-01BF-37B6-AD8159EB1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7" y="1474237"/>
            <a:ext cx="8882742" cy="4301412"/>
          </a:xfrm>
        </p:spPr>
      </p:pic>
    </p:spTree>
    <p:extLst>
      <p:ext uri="{BB962C8B-B14F-4D97-AF65-F5344CB8AC3E}">
        <p14:creationId xmlns:p14="http://schemas.microsoft.com/office/powerpoint/2010/main" val="106948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BB70-4491-9B42-881A-090A55C1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The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7AD08-EB1A-8BD1-CE1D-EAB63C757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0849"/>
            <a:ext cx="8596668" cy="4380513"/>
          </a:xfrm>
        </p:spPr>
        <p:txBody>
          <a:bodyPr/>
          <a:lstStyle/>
          <a:p>
            <a:r>
              <a:rPr lang="en-IN" dirty="0" err="1"/>
              <a:t>Mr.John</a:t>
            </a:r>
            <a:r>
              <a:rPr lang="en-IN" dirty="0"/>
              <a:t> being a seasoned employee at your whose ambitious and dedicated.</a:t>
            </a:r>
          </a:p>
          <a:p>
            <a:r>
              <a:rPr lang="en-IN" dirty="0"/>
              <a:t>Believes in doing good is work key factor for success.</a:t>
            </a:r>
          </a:p>
          <a:p>
            <a:r>
              <a:rPr lang="en-IN" dirty="0"/>
              <a:t>With times he has </a:t>
            </a:r>
            <a:r>
              <a:rPr lang="en-IN" dirty="0" err="1"/>
              <a:t>molded</a:t>
            </a:r>
            <a:r>
              <a:rPr lang="en-IN" dirty="0"/>
              <a:t> himself for optimum function.</a:t>
            </a:r>
          </a:p>
          <a:p>
            <a:r>
              <a:rPr lang="en-IN" dirty="0"/>
              <a:t>He can handle greater </a:t>
            </a:r>
            <a:r>
              <a:rPr lang="en-IN" dirty="0" err="1"/>
              <a:t>workload,work</a:t>
            </a:r>
            <a:r>
              <a:rPr lang="en-IN" dirty="0"/>
              <a:t> for long hours and at end of the day uses </a:t>
            </a:r>
            <a:r>
              <a:rPr lang="en-IN" dirty="0" err="1"/>
              <a:t>alocohol</a:t>
            </a:r>
            <a:r>
              <a:rPr lang="en-IN" dirty="0"/>
              <a:t> as a stress </a:t>
            </a:r>
            <a:r>
              <a:rPr lang="en-IN" dirty="0" err="1"/>
              <a:t>reliever.Which</a:t>
            </a:r>
            <a:r>
              <a:rPr lang="en-IN" dirty="0"/>
              <a:t> in due time becomes an habit.</a:t>
            </a:r>
          </a:p>
          <a:p>
            <a:r>
              <a:rPr lang="en-IN" dirty="0"/>
              <a:t> Afterwork he prefers to have drinks to let of </a:t>
            </a:r>
            <a:r>
              <a:rPr lang="en-IN" dirty="0" err="1"/>
              <a:t>stress.He</a:t>
            </a:r>
            <a:r>
              <a:rPr lang="en-IN" dirty="0"/>
              <a:t> reaches home and </a:t>
            </a:r>
            <a:r>
              <a:rPr lang="en-IN" dirty="0" err="1"/>
              <a:t>sleeps,next</a:t>
            </a:r>
            <a:r>
              <a:rPr lang="en-IN" dirty="0"/>
              <a:t> day he is hungover, the greater distance makes him even late.</a:t>
            </a:r>
          </a:p>
          <a:p>
            <a:r>
              <a:rPr lang="en-IN" dirty="0"/>
              <a:t>He comes late may be didn’t cope up with the day, the stress triggers in and he thinks ,The day is wasted and leaves early.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509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4848-96D3-D149-5DA9-27875010B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439"/>
          </a:xfrm>
        </p:spPr>
        <p:txBody>
          <a:bodyPr/>
          <a:lstStyle/>
          <a:p>
            <a:pPr algn="ctr"/>
            <a:r>
              <a:rPr lang="en-IN" dirty="0"/>
              <a:t>Suggestions..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88A6E-AA6B-40E9-E725-7E02412B9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9205"/>
            <a:ext cx="8596668" cy="4532158"/>
          </a:xfrm>
        </p:spPr>
        <p:txBody>
          <a:bodyPr/>
          <a:lstStyle/>
          <a:p>
            <a:r>
              <a:rPr lang="en-IN" dirty="0"/>
              <a:t>To be noted majority of these employees have no disciplinary faults.</a:t>
            </a:r>
          </a:p>
          <a:p>
            <a:r>
              <a:rPr lang="en-IN" dirty="0"/>
              <a:t>Better Distribution of the work load.</a:t>
            </a:r>
          </a:p>
          <a:p>
            <a:r>
              <a:rPr lang="en-IN" dirty="0"/>
              <a:t>Encouraging or providing employees housing near the workplace.</a:t>
            </a:r>
          </a:p>
          <a:p>
            <a:r>
              <a:rPr lang="en-IN" dirty="0"/>
              <a:t>Indulging the employees in better health activities.</a:t>
            </a:r>
          </a:p>
          <a:p>
            <a:r>
              <a:rPr lang="en-IN" dirty="0"/>
              <a:t>Close watchout on the yearly health reports of employees.</a:t>
            </a:r>
          </a:p>
          <a:p>
            <a:r>
              <a:rPr lang="en-IN" dirty="0"/>
              <a:t>Psychometric Evaluation a must all employees.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32889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693</TotalTime>
  <Words>244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Employee Absenteeism Clustering</vt:lpstr>
      <vt:lpstr>As per the Clustering Model Following Factors are Responsible: </vt:lpstr>
      <vt:lpstr>WorkStress is The Key Factor Here..</vt:lpstr>
      <vt:lpstr>Alcohol Being a Boon and Bane Company</vt:lpstr>
      <vt:lpstr>Employees Not Healthy.</vt:lpstr>
      <vt:lpstr>Evidence:</vt:lpstr>
      <vt:lpstr>The Story</vt:lpstr>
      <vt:lpstr>Suggestions..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CREDIT ANALYSIS</dc:title>
  <dc:creator>hp</dc:creator>
  <cp:lastModifiedBy>hp</cp:lastModifiedBy>
  <cp:revision>6</cp:revision>
  <dcterms:created xsi:type="dcterms:W3CDTF">2022-12-05T02:58:59Z</dcterms:created>
  <dcterms:modified xsi:type="dcterms:W3CDTF">2023-01-13T12:53:51Z</dcterms:modified>
</cp:coreProperties>
</file>