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301" r:id="rId5"/>
    <p:sldId id="629" r:id="rId6"/>
    <p:sldId id="630" r:id="rId7"/>
    <p:sldId id="632" r:id="rId8"/>
    <p:sldId id="633" r:id="rId9"/>
    <p:sldId id="631" r:id="rId10"/>
    <p:sldId id="634" r:id="rId11"/>
    <p:sldId id="636" r:id="rId12"/>
    <p:sldId id="637" r:id="rId13"/>
    <p:sldId id="635" r:id="rId14"/>
    <p:sldId id="638" r:id="rId15"/>
    <p:sldId id="639" r:id="rId16"/>
    <p:sldId id="640" r:id="rId17"/>
    <p:sldId id="641" r:id="rId18"/>
    <p:sldId id="642" r:id="rId19"/>
    <p:sldId id="643" r:id="rId20"/>
    <p:sldId id="289" r:id="rId21"/>
    <p:sldId id="290" r:id="rId22"/>
    <p:sldId id="291" r:id="rId23"/>
    <p:sldId id="304" r:id="rId24"/>
  </p:sldIdLst>
  <p:sldSz cx="9144000" cy="5143500" type="screen16x9"/>
  <p:notesSz cx="6858000" cy="9144000"/>
  <p:embeddedFontLst>
    <p:embeddedFont>
      <p:font typeface="Aileron Heavy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5DB97-E3FB-17C8-A2DD-EC204B2268E7}" v="146" dt="2023-10-20T07:35:05.292"/>
    <p1510:client id="{66B5C156-1AA9-4253-AE2A-885E8A654FD3}" v="679" dt="2023-10-20T11:46:20.066"/>
    <p1510:client id="{DDA5CAD0-FE38-4DFE-8853-F96615AA8542}" v="1519" dt="2023-10-20T09:18:37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7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Sharma" userId="daa697d5-8440-4694-9c7d-792884c08b9c" providerId="ADAL" clId="{DDA5CAD0-FE38-4DFE-8853-F96615AA8542}"/>
    <pc:docChg chg="undo redo custSel addSld delSld modSld">
      <pc:chgData name="Krishna Sharma" userId="daa697d5-8440-4694-9c7d-792884c08b9c" providerId="ADAL" clId="{DDA5CAD0-FE38-4DFE-8853-F96615AA8542}" dt="2023-10-20T09:18:37.934" v="1424" actId="2710"/>
      <pc:docMkLst>
        <pc:docMk/>
      </pc:docMkLst>
      <pc:sldChg chg="modSp mod">
        <pc:chgData name="Krishna Sharma" userId="daa697d5-8440-4694-9c7d-792884c08b9c" providerId="ADAL" clId="{DDA5CAD0-FE38-4DFE-8853-F96615AA8542}" dt="2023-10-20T08:10:38.264" v="181" actId="20577"/>
        <pc:sldMkLst>
          <pc:docMk/>
          <pc:sldMk cId="3819185225" sldId="577"/>
        </pc:sldMkLst>
        <pc:spChg chg="mod">
          <ac:chgData name="Krishna Sharma" userId="daa697d5-8440-4694-9c7d-792884c08b9c" providerId="ADAL" clId="{DDA5CAD0-FE38-4DFE-8853-F96615AA8542}" dt="2023-10-20T08:10:38.264" v="181" actId="20577"/>
          <ac:spMkLst>
            <pc:docMk/>
            <pc:sldMk cId="3819185225" sldId="577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7:55:29.567" v="67" actId="20577"/>
        <pc:sldMkLst>
          <pc:docMk/>
          <pc:sldMk cId="786998659" sldId="578"/>
        </pc:sldMkLst>
        <pc:spChg chg="mod">
          <ac:chgData name="Krishna Sharma" userId="daa697d5-8440-4694-9c7d-792884c08b9c" providerId="ADAL" clId="{DDA5CAD0-FE38-4DFE-8853-F96615AA8542}" dt="2023-10-20T07:55:29.567" v="67" actId="20577"/>
          <ac:spMkLst>
            <pc:docMk/>
            <pc:sldMk cId="786998659" sldId="578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8:18:22.028" v="496" actId="27636"/>
        <pc:sldMkLst>
          <pc:docMk/>
          <pc:sldMk cId="2945298788" sldId="579"/>
        </pc:sldMkLst>
        <pc:spChg chg="mod">
          <ac:chgData name="Krishna Sharma" userId="daa697d5-8440-4694-9c7d-792884c08b9c" providerId="ADAL" clId="{DDA5CAD0-FE38-4DFE-8853-F96615AA8542}" dt="2023-10-20T08:18:22.028" v="496" actId="27636"/>
          <ac:spMkLst>
            <pc:docMk/>
            <pc:sldMk cId="2945298788" sldId="579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9:04:47.230" v="1245" actId="20577"/>
        <pc:sldMkLst>
          <pc:docMk/>
          <pc:sldMk cId="296563342" sldId="580"/>
        </pc:sldMkLst>
        <pc:spChg chg="mod">
          <ac:chgData name="Krishna Sharma" userId="daa697d5-8440-4694-9c7d-792884c08b9c" providerId="ADAL" clId="{DDA5CAD0-FE38-4DFE-8853-F96615AA8542}" dt="2023-10-20T09:04:47.230" v="1245" actId="20577"/>
          <ac:spMkLst>
            <pc:docMk/>
            <pc:sldMk cId="296563342" sldId="580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9:04:15.538" v="1235" actId="27636"/>
        <pc:sldMkLst>
          <pc:docMk/>
          <pc:sldMk cId="557273860" sldId="581"/>
        </pc:sldMkLst>
        <pc:spChg chg="mod">
          <ac:chgData name="Krishna Sharma" userId="daa697d5-8440-4694-9c7d-792884c08b9c" providerId="ADAL" clId="{DDA5CAD0-FE38-4DFE-8853-F96615AA8542}" dt="2023-10-20T09:04:15.538" v="1235" actId="27636"/>
          <ac:spMkLst>
            <pc:docMk/>
            <pc:sldMk cId="557273860" sldId="581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9:18:37.934" v="1424" actId="2710"/>
        <pc:sldMkLst>
          <pc:docMk/>
          <pc:sldMk cId="1521608885" sldId="582"/>
        </pc:sldMkLst>
        <pc:spChg chg="mod">
          <ac:chgData name="Krishna Sharma" userId="daa697d5-8440-4694-9c7d-792884c08b9c" providerId="ADAL" clId="{DDA5CAD0-FE38-4DFE-8853-F96615AA8542}" dt="2023-10-20T09:18:37.934" v="1424" actId="2710"/>
          <ac:spMkLst>
            <pc:docMk/>
            <pc:sldMk cId="1521608885" sldId="582"/>
            <ac:spMk id="6" creationId="{C909F526-B8F0-49EF-91CB-A11DF53DDD86}"/>
          </ac:spMkLst>
        </pc:spChg>
      </pc:sldChg>
      <pc:sldChg chg="modSp mod">
        <pc:chgData name="Krishna Sharma" userId="daa697d5-8440-4694-9c7d-792884c08b9c" providerId="ADAL" clId="{DDA5CAD0-FE38-4DFE-8853-F96615AA8542}" dt="2023-10-20T08:27:17.298" v="545" actId="20577"/>
        <pc:sldMkLst>
          <pc:docMk/>
          <pc:sldMk cId="4224095555" sldId="588"/>
        </pc:sldMkLst>
        <pc:spChg chg="mod">
          <ac:chgData name="Krishna Sharma" userId="daa697d5-8440-4694-9c7d-792884c08b9c" providerId="ADAL" clId="{DDA5CAD0-FE38-4DFE-8853-F96615AA8542}" dt="2023-10-20T08:27:17.298" v="545" actId="20577"/>
          <ac:spMkLst>
            <pc:docMk/>
            <pc:sldMk cId="4224095555" sldId="588"/>
            <ac:spMk id="6" creationId="{C909F526-B8F0-49EF-91CB-A11DF53DDD86}"/>
          </ac:spMkLst>
        </pc:spChg>
      </pc:sldChg>
      <pc:sldChg chg="modSp add mod">
        <pc:chgData name="Krishna Sharma" userId="daa697d5-8440-4694-9c7d-792884c08b9c" providerId="ADAL" clId="{DDA5CAD0-FE38-4DFE-8853-F96615AA8542}" dt="2023-10-20T08:07:14.829" v="174"/>
        <pc:sldMkLst>
          <pc:docMk/>
          <pc:sldMk cId="3557779843" sldId="593"/>
        </pc:sldMkLst>
        <pc:spChg chg="mod">
          <ac:chgData name="Krishna Sharma" userId="daa697d5-8440-4694-9c7d-792884c08b9c" providerId="ADAL" clId="{DDA5CAD0-FE38-4DFE-8853-F96615AA8542}" dt="2023-10-20T07:55:14.464" v="65" actId="20577"/>
          <ac:spMkLst>
            <pc:docMk/>
            <pc:sldMk cId="3557779843" sldId="593"/>
            <ac:spMk id="5" creationId="{074A7A71-6721-4C3F-8C24-D1ADAC4FE84A}"/>
          </ac:spMkLst>
        </pc:spChg>
        <pc:spChg chg="mod">
          <ac:chgData name="Krishna Sharma" userId="daa697d5-8440-4694-9c7d-792884c08b9c" providerId="ADAL" clId="{DDA5CAD0-FE38-4DFE-8853-F96615AA8542}" dt="2023-10-20T08:07:14.829" v="174"/>
          <ac:spMkLst>
            <pc:docMk/>
            <pc:sldMk cId="3557779843" sldId="593"/>
            <ac:spMk id="6" creationId="{C909F526-B8F0-49EF-91CB-A11DF53DDD86}"/>
          </ac:spMkLst>
        </pc:spChg>
      </pc:sldChg>
      <pc:sldChg chg="modSp add mod">
        <pc:chgData name="Krishna Sharma" userId="daa697d5-8440-4694-9c7d-792884c08b9c" providerId="ADAL" clId="{DDA5CAD0-FE38-4DFE-8853-F96615AA8542}" dt="2023-10-20T08:18:35.031" v="503" actId="20577"/>
        <pc:sldMkLst>
          <pc:docMk/>
          <pc:sldMk cId="3493995381" sldId="596"/>
        </pc:sldMkLst>
        <pc:spChg chg="mod">
          <ac:chgData name="Krishna Sharma" userId="daa697d5-8440-4694-9c7d-792884c08b9c" providerId="ADAL" clId="{DDA5CAD0-FE38-4DFE-8853-F96615AA8542}" dt="2023-10-20T08:18:35.031" v="503" actId="20577"/>
          <ac:spMkLst>
            <pc:docMk/>
            <pc:sldMk cId="3493995381" sldId="596"/>
            <ac:spMk id="5" creationId="{074A7A71-6721-4C3F-8C24-D1ADAC4FE84A}"/>
          </ac:spMkLst>
        </pc:spChg>
        <pc:spChg chg="mod">
          <ac:chgData name="Krishna Sharma" userId="daa697d5-8440-4694-9c7d-792884c08b9c" providerId="ADAL" clId="{DDA5CAD0-FE38-4DFE-8853-F96615AA8542}" dt="2023-10-20T08:18:09.444" v="494" actId="12"/>
          <ac:spMkLst>
            <pc:docMk/>
            <pc:sldMk cId="3493995381" sldId="596"/>
            <ac:spMk id="6" creationId="{C909F526-B8F0-49EF-91CB-A11DF53DDD86}"/>
          </ac:spMkLst>
        </pc:spChg>
      </pc:sldChg>
      <pc:sldChg chg="modSp add mod">
        <pc:chgData name="Krishna Sharma" userId="daa697d5-8440-4694-9c7d-792884c08b9c" providerId="ADAL" clId="{DDA5CAD0-FE38-4DFE-8853-F96615AA8542}" dt="2023-10-20T08:30:20.658" v="616" actId="113"/>
        <pc:sldMkLst>
          <pc:docMk/>
          <pc:sldMk cId="2692908411" sldId="597"/>
        </pc:sldMkLst>
        <pc:spChg chg="mod">
          <ac:chgData name="Krishna Sharma" userId="daa697d5-8440-4694-9c7d-792884c08b9c" providerId="ADAL" clId="{DDA5CAD0-FE38-4DFE-8853-F96615AA8542}" dt="2023-10-20T08:28:00.510" v="553"/>
          <ac:spMkLst>
            <pc:docMk/>
            <pc:sldMk cId="2692908411" sldId="597"/>
            <ac:spMk id="5" creationId="{074A7A71-6721-4C3F-8C24-D1ADAC4FE84A}"/>
          </ac:spMkLst>
        </pc:spChg>
        <pc:spChg chg="mod">
          <ac:chgData name="Krishna Sharma" userId="daa697d5-8440-4694-9c7d-792884c08b9c" providerId="ADAL" clId="{DDA5CAD0-FE38-4DFE-8853-F96615AA8542}" dt="2023-10-20T08:30:20.658" v="616" actId="113"/>
          <ac:spMkLst>
            <pc:docMk/>
            <pc:sldMk cId="2692908411" sldId="597"/>
            <ac:spMk id="6" creationId="{C909F526-B8F0-49EF-91CB-A11DF53DDD86}"/>
          </ac:spMkLst>
        </pc:spChg>
      </pc:sldChg>
      <pc:sldChg chg="modSp add mod">
        <pc:chgData name="Krishna Sharma" userId="daa697d5-8440-4694-9c7d-792884c08b9c" providerId="ADAL" clId="{DDA5CAD0-FE38-4DFE-8853-F96615AA8542}" dt="2023-10-20T08:33:25.282" v="639" actId="5793"/>
        <pc:sldMkLst>
          <pc:docMk/>
          <pc:sldMk cId="3019415058" sldId="599"/>
        </pc:sldMkLst>
        <pc:spChg chg="mod">
          <ac:chgData name="Krishna Sharma" userId="daa697d5-8440-4694-9c7d-792884c08b9c" providerId="ADAL" clId="{DDA5CAD0-FE38-4DFE-8853-F96615AA8542}" dt="2023-10-20T08:33:25.282" v="639" actId="5793"/>
          <ac:spMkLst>
            <pc:docMk/>
            <pc:sldMk cId="3019415058" sldId="599"/>
            <ac:spMk id="6" creationId="{C909F526-B8F0-49EF-91CB-A11DF53DDD86}"/>
          </ac:spMkLst>
        </pc:spChg>
      </pc:sldChg>
      <pc:sldChg chg="modSp new mod">
        <pc:chgData name="Krishna Sharma" userId="daa697d5-8440-4694-9c7d-792884c08b9c" providerId="ADAL" clId="{DDA5CAD0-FE38-4DFE-8853-F96615AA8542}" dt="2023-10-20T08:40:06.598" v="669" actId="20577"/>
        <pc:sldMkLst>
          <pc:docMk/>
          <pc:sldMk cId="2706565001" sldId="600"/>
        </pc:sldMkLst>
        <pc:spChg chg="mod">
          <ac:chgData name="Krishna Sharma" userId="daa697d5-8440-4694-9c7d-792884c08b9c" providerId="ADAL" clId="{DDA5CAD0-FE38-4DFE-8853-F96615AA8542}" dt="2023-10-20T08:37:43.134" v="641"/>
          <ac:spMkLst>
            <pc:docMk/>
            <pc:sldMk cId="2706565001" sldId="600"/>
            <ac:spMk id="2" creationId="{9C14FB1E-A99F-D081-7845-E0E42EEE712D}"/>
          </ac:spMkLst>
        </pc:spChg>
        <pc:spChg chg="mod">
          <ac:chgData name="Krishna Sharma" userId="daa697d5-8440-4694-9c7d-792884c08b9c" providerId="ADAL" clId="{DDA5CAD0-FE38-4DFE-8853-F96615AA8542}" dt="2023-10-20T08:40:06.598" v="669" actId="20577"/>
          <ac:spMkLst>
            <pc:docMk/>
            <pc:sldMk cId="2706565001" sldId="600"/>
            <ac:spMk id="3" creationId="{2A41DCA1-CF2D-8DBA-F35F-3466991F0F09}"/>
          </ac:spMkLst>
        </pc:spChg>
      </pc:sldChg>
      <pc:sldChg chg="modSp add mod">
        <pc:chgData name="Krishna Sharma" userId="daa697d5-8440-4694-9c7d-792884c08b9c" providerId="ADAL" clId="{DDA5CAD0-FE38-4DFE-8853-F96615AA8542}" dt="2023-10-20T08:41:45.719" v="709" actId="20577"/>
        <pc:sldMkLst>
          <pc:docMk/>
          <pc:sldMk cId="727099898" sldId="601"/>
        </pc:sldMkLst>
        <pc:spChg chg="mod">
          <ac:chgData name="Krishna Sharma" userId="daa697d5-8440-4694-9c7d-792884c08b9c" providerId="ADAL" clId="{DDA5CAD0-FE38-4DFE-8853-F96615AA8542}" dt="2023-10-20T08:40:33.154" v="672"/>
          <ac:spMkLst>
            <pc:docMk/>
            <pc:sldMk cId="727099898" sldId="601"/>
            <ac:spMk id="2" creationId="{9C14FB1E-A99F-D081-7845-E0E42EEE712D}"/>
          </ac:spMkLst>
        </pc:spChg>
        <pc:spChg chg="mod">
          <ac:chgData name="Krishna Sharma" userId="daa697d5-8440-4694-9c7d-792884c08b9c" providerId="ADAL" clId="{DDA5CAD0-FE38-4DFE-8853-F96615AA8542}" dt="2023-10-20T08:41:45.719" v="709" actId="20577"/>
          <ac:spMkLst>
            <pc:docMk/>
            <pc:sldMk cId="727099898" sldId="601"/>
            <ac:spMk id="3" creationId="{2A41DCA1-CF2D-8DBA-F35F-3466991F0F09}"/>
          </ac:spMkLst>
        </pc:spChg>
      </pc:sldChg>
      <pc:sldChg chg="new del">
        <pc:chgData name="Krishna Sharma" userId="daa697d5-8440-4694-9c7d-792884c08b9c" providerId="ADAL" clId="{DDA5CAD0-FE38-4DFE-8853-F96615AA8542}" dt="2023-10-20T08:42:37.750" v="711" actId="680"/>
        <pc:sldMkLst>
          <pc:docMk/>
          <pc:sldMk cId="2413379503" sldId="602"/>
        </pc:sldMkLst>
      </pc:sldChg>
      <pc:sldChg chg="modSp add mod">
        <pc:chgData name="Krishna Sharma" userId="daa697d5-8440-4694-9c7d-792884c08b9c" providerId="ADAL" clId="{DDA5CAD0-FE38-4DFE-8853-F96615AA8542}" dt="2023-10-20T08:43:45.927" v="729" actId="20577"/>
        <pc:sldMkLst>
          <pc:docMk/>
          <pc:sldMk cId="3608124090" sldId="602"/>
        </pc:sldMkLst>
        <pc:spChg chg="mod">
          <ac:chgData name="Krishna Sharma" userId="daa697d5-8440-4694-9c7d-792884c08b9c" providerId="ADAL" clId="{DDA5CAD0-FE38-4DFE-8853-F96615AA8542}" dt="2023-10-20T08:43:45.927" v="729" actId="20577"/>
          <ac:spMkLst>
            <pc:docMk/>
            <pc:sldMk cId="3608124090" sldId="602"/>
            <ac:spMk id="3" creationId="{2A41DCA1-CF2D-8DBA-F35F-3466991F0F09}"/>
          </ac:spMkLst>
        </pc:spChg>
      </pc:sldChg>
      <pc:sldChg chg="modSp new del mod">
        <pc:chgData name="Krishna Sharma" userId="daa697d5-8440-4694-9c7d-792884c08b9c" providerId="ADAL" clId="{DDA5CAD0-FE38-4DFE-8853-F96615AA8542}" dt="2023-10-20T08:55:42.043" v="1001" actId="680"/>
        <pc:sldMkLst>
          <pc:docMk/>
          <pc:sldMk cId="1300676495" sldId="604"/>
        </pc:sldMkLst>
        <pc:spChg chg="mod">
          <ac:chgData name="Krishna Sharma" userId="daa697d5-8440-4694-9c7d-792884c08b9c" providerId="ADAL" clId="{DDA5CAD0-FE38-4DFE-8853-F96615AA8542}" dt="2023-10-20T08:55:41.327" v="1000"/>
          <ac:spMkLst>
            <pc:docMk/>
            <pc:sldMk cId="1300676495" sldId="604"/>
            <ac:spMk id="2" creationId="{E68651DA-05CB-8B13-B0B4-4FFCBB69EF8C}"/>
          </ac:spMkLst>
        </pc:spChg>
        <pc:spChg chg="mod">
          <ac:chgData name="Krishna Sharma" userId="daa697d5-8440-4694-9c7d-792884c08b9c" providerId="ADAL" clId="{DDA5CAD0-FE38-4DFE-8853-F96615AA8542}" dt="2023-10-20T08:55:37.638" v="998"/>
          <ac:spMkLst>
            <pc:docMk/>
            <pc:sldMk cId="1300676495" sldId="604"/>
            <ac:spMk id="3" creationId="{A1964E11-52F0-22A6-3940-9C2DA0D0E96C}"/>
          </ac:spMkLst>
        </pc:spChg>
      </pc:sldChg>
      <pc:sldChg chg="modSp add mod">
        <pc:chgData name="Krishna Sharma" userId="daa697d5-8440-4694-9c7d-792884c08b9c" providerId="ADAL" clId="{DDA5CAD0-FE38-4DFE-8853-F96615AA8542}" dt="2023-10-20T08:59:33.342" v="1189" actId="15"/>
        <pc:sldMkLst>
          <pc:docMk/>
          <pc:sldMk cId="4107160318" sldId="604"/>
        </pc:sldMkLst>
        <pc:spChg chg="mod">
          <ac:chgData name="Krishna Sharma" userId="daa697d5-8440-4694-9c7d-792884c08b9c" providerId="ADAL" clId="{DDA5CAD0-FE38-4DFE-8853-F96615AA8542}" dt="2023-10-20T08:55:57.125" v="1009" actId="20577"/>
          <ac:spMkLst>
            <pc:docMk/>
            <pc:sldMk cId="4107160318" sldId="604"/>
            <ac:spMk id="5" creationId="{074A7A71-6721-4C3F-8C24-D1ADAC4FE84A}"/>
          </ac:spMkLst>
        </pc:spChg>
        <pc:spChg chg="mod">
          <ac:chgData name="Krishna Sharma" userId="daa697d5-8440-4694-9c7d-792884c08b9c" providerId="ADAL" clId="{DDA5CAD0-FE38-4DFE-8853-F96615AA8542}" dt="2023-10-20T08:59:33.342" v="1189" actId="15"/>
          <ac:spMkLst>
            <pc:docMk/>
            <pc:sldMk cId="4107160318" sldId="604"/>
            <ac:spMk id="6" creationId="{C909F526-B8F0-49EF-91CB-A11DF53DDD86}"/>
          </ac:spMkLst>
        </pc:spChg>
      </pc:sldChg>
      <pc:sldChg chg="modSp add mod">
        <pc:chgData name="Krishna Sharma" userId="daa697d5-8440-4694-9c7d-792884c08b9c" providerId="ADAL" clId="{DDA5CAD0-FE38-4DFE-8853-F96615AA8542}" dt="2023-10-20T09:05:08.514" v="1247"/>
        <pc:sldMkLst>
          <pc:docMk/>
          <pc:sldMk cId="2080435264" sldId="606"/>
        </pc:sldMkLst>
        <pc:spChg chg="mod">
          <ac:chgData name="Krishna Sharma" userId="daa697d5-8440-4694-9c7d-792884c08b9c" providerId="ADAL" clId="{DDA5CAD0-FE38-4DFE-8853-F96615AA8542}" dt="2023-10-20T09:05:08.514" v="1247"/>
          <ac:spMkLst>
            <pc:docMk/>
            <pc:sldMk cId="2080435264" sldId="606"/>
            <ac:spMk id="6" creationId="{C909F526-B8F0-49EF-91CB-A11DF53DDD86}"/>
          </ac:spMkLst>
        </pc:spChg>
      </pc:sldChg>
      <pc:sldChg chg="modSp new mod">
        <pc:chgData name="Krishna Sharma" userId="daa697d5-8440-4694-9c7d-792884c08b9c" providerId="ADAL" clId="{DDA5CAD0-FE38-4DFE-8853-F96615AA8542}" dt="2023-10-20T09:11:48.346" v="1310" actId="2710"/>
        <pc:sldMkLst>
          <pc:docMk/>
          <pc:sldMk cId="3285537643" sldId="607"/>
        </pc:sldMkLst>
        <pc:spChg chg="mod">
          <ac:chgData name="Krishna Sharma" userId="daa697d5-8440-4694-9c7d-792884c08b9c" providerId="ADAL" clId="{DDA5CAD0-FE38-4DFE-8853-F96615AA8542}" dt="2023-10-20T09:05:50.060" v="1252" actId="27636"/>
          <ac:spMkLst>
            <pc:docMk/>
            <pc:sldMk cId="3285537643" sldId="607"/>
            <ac:spMk id="2" creationId="{8DC8E0C8-F3D0-26D1-A0F6-E5736710861A}"/>
          </ac:spMkLst>
        </pc:spChg>
        <pc:spChg chg="mod">
          <ac:chgData name="Krishna Sharma" userId="daa697d5-8440-4694-9c7d-792884c08b9c" providerId="ADAL" clId="{DDA5CAD0-FE38-4DFE-8853-F96615AA8542}" dt="2023-10-20T09:11:48.346" v="1310" actId="2710"/>
          <ac:spMkLst>
            <pc:docMk/>
            <pc:sldMk cId="3285537643" sldId="607"/>
            <ac:spMk id="3" creationId="{DBBA84C5-AEE5-2B4B-AA80-ADECE62CFE40}"/>
          </ac:spMkLst>
        </pc:spChg>
      </pc:sldChg>
    </pc:docChg>
  </pc:docChgLst>
  <pc:docChgLst>
    <pc:chgData name="Vikash Singh" userId="S::vikash.singh@bluedataconsulting.in::1b658fdd-21cb-4f25-9ced-0f67b00024fb" providerId="AD" clId="Web-{2615DB97-E3FB-17C8-A2DD-EC204B2268E7}"/>
    <pc:docChg chg="modSld sldOrd">
      <pc:chgData name="Vikash Singh" userId="S::vikash.singh@bluedataconsulting.in::1b658fdd-21cb-4f25-9ced-0f67b00024fb" providerId="AD" clId="Web-{2615DB97-E3FB-17C8-A2DD-EC204B2268E7}" dt="2023-10-20T07:35:05.292" v="150" actId="20577"/>
      <pc:docMkLst>
        <pc:docMk/>
      </pc:docMkLst>
      <pc:sldChg chg="modSp">
        <pc:chgData name="Vikash Singh" userId="S::vikash.singh@bluedataconsulting.in::1b658fdd-21cb-4f25-9ced-0f67b00024fb" providerId="AD" clId="Web-{2615DB97-E3FB-17C8-A2DD-EC204B2268E7}" dt="2023-10-20T07:23:40.421" v="104" actId="20577"/>
        <pc:sldMkLst>
          <pc:docMk/>
          <pc:sldMk cId="425915207" sldId="563"/>
        </pc:sldMkLst>
        <pc:spChg chg="mod">
          <ac:chgData name="Vikash Singh" userId="S::vikash.singh@bluedataconsulting.in::1b658fdd-21cb-4f25-9ced-0f67b00024fb" providerId="AD" clId="Web-{2615DB97-E3FB-17C8-A2DD-EC204B2268E7}" dt="2023-10-20T07:23:40.421" v="104" actId="20577"/>
          <ac:spMkLst>
            <pc:docMk/>
            <pc:sldMk cId="425915207" sldId="563"/>
            <ac:spMk id="6" creationId="{C909F526-B8F0-49EF-91CB-A11DF53DDD86}"/>
          </ac:spMkLst>
        </pc:spChg>
      </pc:sldChg>
      <pc:sldChg chg="addSp modSp ord">
        <pc:chgData name="Vikash Singh" userId="S::vikash.singh@bluedataconsulting.in::1b658fdd-21cb-4f25-9ced-0f67b00024fb" providerId="AD" clId="Web-{2615DB97-E3FB-17C8-A2DD-EC204B2268E7}" dt="2023-10-20T07:35:05.292" v="150" actId="20577"/>
        <pc:sldMkLst>
          <pc:docMk/>
          <pc:sldMk cId="1675984604" sldId="567"/>
        </pc:sldMkLst>
        <pc:spChg chg="mod">
          <ac:chgData name="Vikash Singh" userId="S::vikash.singh@bluedataconsulting.in::1b658fdd-21cb-4f25-9ced-0f67b00024fb" providerId="AD" clId="Web-{2615DB97-E3FB-17C8-A2DD-EC204B2268E7}" dt="2023-10-20T07:35:05.292" v="150" actId="20577"/>
          <ac:spMkLst>
            <pc:docMk/>
            <pc:sldMk cId="1675984604" sldId="567"/>
            <ac:spMk id="6" creationId="{C909F526-B8F0-49EF-91CB-A11DF53DDD86}"/>
          </ac:spMkLst>
        </pc:spChg>
        <pc:picChg chg="add mod">
          <ac:chgData name="Vikash Singh" userId="S::vikash.singh@bluedataconsulting.in::1b658fdd-21cb-4f25-9ced-0f67b00024fb" providerId="AD" clId="Web-{2615DB97-E3FB-17C8-A2DD-EC204B2268E7}" dt="2023-10-20T07:31:31.065" v="132" actId="1076"/>
          <ac:picMkLst>
            <pc:docMk/>
            <pc:sldMk cId="1675984604" sldId="567"/>
            <ac:picMk id="2" creationId="{3E536AAD-DB2E-B548-D5E0-42CF7C135CF0}"/>
          </ac:picMkLst>
        </pc:picChg>
      </pc:sldChg>
      <pc:sldChg chg="addSp modSp">
        <pc:chgData name="Vikash Singh" userId="S::vikash.singh@bluedataconsulting.in::1b658fdd-21cb-4f25-9ced-0f67b00024fb" providerId="AD" clId="Web-{2615DB97-E3FB-17C8-A2DD-EC204B2268E7}" dt="2023-10-20T07:26:26.037" v="107" actId="20577"/>
        <pc:sldMkLst>
          <pc:docMk/>
          <pc:sldMk cId="2697480176" sldId="568"/>
        </pc:sldMkLst>
        <pc:spChg chg="mod">
          <ac:chgData name="Vikash Singh" userId="S::vikash.singh@bluedataconsulting.in::1b658fdd-21cb-4f25-9ced-0f67b00024fb" providerId="AD" clId="Web-{2615DB97-E3FB-17C8-A2DD-EC204B2268E7}" dt="2023-10-20T07:26:26.037" v="107" actId="20577"/>
          <ac:spMkLst>
            <pc:docMk/>
            <pc:sldMk cId="2697480176" sldId="568"/>
            <ac:spMk id="6" creationId="{C909F526-B8F0-49EF-91CB-A11DF53DDD86}"/>
          </ac:spMkLst>
        </pc:spChg>
        <pc:picChg chg="add mod">
          <ac:chgData name="Vikash Singh" userId="S::vikash.singh@bluedataconsulting.in::1b658fdd-21cb-4f25-9ced-0f67b00024fb" providerId="AD" clId="Web-{2615DB97-E3FB-17C8-A2DD-EC204B2268E7}" dt="2023-10-20T07:14:15.165" v="37" actId="1076"/>
          <ac:picMkLst>
            <pc:docMk/>
            <pc:sldMk cId="2697480176" sldId="568"/>
            <ac:picMk id="2" creationId="{EFDAAD44-1C81-C2BA-3303-51E6E9459A22}"/>
          </ac:picMkLst>
        </pc:picChg>
      </pc:sldChg>
    </pc:docChg>
  </pc:docChgLst>
  <pc:docChgLst>
    <pc:chgData name="Raj Gandhi" userId="1cc1d6a1-f7c0-48aa-acf0-f2e1e1cdd333" providerId="ADAL" clId="{66B5C156-1AA9-4253-AE2A-885E8A654FD3}"/>
    <pc:docChg chg="undo redo custSel addSld delSld modSld sldOrd">
      <pc:chgData name="Raj Gandhi" userId="1cc1d6a1-f7c0-48aa-acf0-f2e1e1cdd333" providerId="ADAL" clId="{66B5C156-1AA9-4253-AE2A-885E8A654FD3}" dt="2023-10-20T11:58:34.941" v="1235" actId="2696"/>
      <pc:docMkLst>
        <pc:docMk/>
      </pc:docMkLst>
      <pc:sldChg chg="modSp mod">
        <pc:chgData name="Raj Gandhi" userId="1cc1d6a1-f7c0-48aa-acf0-f2e1e1cdd333" providerId="ADAL" clId="{66B5C156-1AA9-4253-AE2A-885E8A654FD3}" dt="2023-10-20T06:59:03.305" v="5" actId="20577"/>
        <pc:sldMkLst>
          <pc:docMk/>
          <pc:sldMk cId="3813005715" sldId="300"/>
        </pc:sldMkLst>
        <pc:spChg chg="mod">
          <ac:chgData name="Raj Gandhi" userId="1cc1d6a1-f7c0-48aa-acf0-f2e1e1cdd333" providerId="ADAL" clId="{66B5C156-1AA9-4253-AE2A-885E8A654FD3}" dt="2023-10-20T06:59:03.305" v="5" actId="20577"/>
          <ac:spMkLst>
            <pc:docMk/>
            <pc:sldMk cId="3813005715" sldId="300"/>
            <ac:spMk id="3" creationId="{6A2C2227-4A88-4919-A593-8AB07F11D538}"/>
          </ac:spMkLst>
        </pc:spChg>
      </pc:sldChg>
      <pc:sldChg chg="modSp mod">
        <pc:chgData name="Raj Gandhi" userId="1cc1d6a1-f7c0-48aa-acf0-f2e1e1cdd333" providerId="ADAL" clId="{66B5C156-1AA9-4253-AE2A-885E8A654FD3}" dt="2023-10-20T10:38:07.355" v="941" actId="1076"/>
        <pc:sldMkLst>
          <pc:docMk/>
          <pc:sldMk cId="149047049" sldId="301"/>
        </pc:sldMkLst>
        <pc:spChg chg="mod">
          <ac:chgData name="Raj Gandhi" userId="1cc1d6a1-f7c0-48aa-acf0-f2e1e1cdd333" providerId="ADAL" clId="{66B5C156-1AA9-4253-AE2A-885E8A654FD3}" dt="2023-10-20T10:38:07.355" v="941" actId="1076"/>
          <ac:spMkLst>
            <pc:docMk/>
            <pc:sldMk cId="149047049" sldId="301"/>
            <ac:spMk id="2" creationId="{D6069764-6485-44F8-BDDB-ED08020ACA1D}"/>
          </ac:spMkLst>
        </pc:spChg>
      </pc:sldChg>
      <pc:sldChg chg="del">
        <pc:chgData name="Raj Gandhi" userId="1cc1d6a1-f7c0-48aa-acf0-f2e1e1cdd333" providerId="ADAL" clId="{66B5C156-1AA9-4253-AE2A-885E8A654FD3}" dt="2023-10-20T11:58:34.941" v="1235" actId="2696"/>
        <pc:sldMkLst>
          <pc:docMk/>
          <pc:sldMk cId="11595348" sldId="558"/>
        </pc:sldMkLst>
      </pc:sldChg>
      <pc:sldChg chg="del">
        <pc:chgData name="Raj Gandhi" userId="1cc1d6a1-f7c0-48aa-acf0-f2e1e1cdd333" providerId="ADAL" clId="{66B5C156-1AA9-4253-AE2A-885E8A654FD3}" dt="2023-10-20T07:35:53.103" v="80" actId="2696"/>
        <pc:sldMkLst>
          <pc:docMk/>
          <pc:sldMk cId="425915207" sldId="563"/>
        </pc:sldMkLst>
      </pc:sldChg>
      <pc:sldChg chg="modSp mod">
        <pc:chgData name="Raj Gandhi" userId="1cc1d6a1-f7c0-48aa-acf0-f2e1e1cdd333" providerId="ADAL" clId="{66B5C156-1AA9-4253-AE2A-885E8A654FD3}" dt="2023-10-20T07:37:28.374" v="86" actId="1076"/>
        <pc:sldMkLst>
          <pc:docMk/>
          <pc:sldMk cId="2697480176" sldId="568"/>
        </pc:sldMkLst>
        <pc:spChg chg="mod">
          <ac:chgData name="Raj Gandhi" userId="1cc1d6a1-f7c0-48aa-acf0-f2e1e1cdd333" providerId="ADAL" clId="{66B5C156-1AA9-4253-AE2A-885E8A654FD3}" dt="2023-10-20T07:37:14.271" v="84"/>
          <ac:spMkLst>
            <pc:docMk/>
            <pc:sldMk cId="2697480176" sldId="568"/>
            <ac:spMk id="6" creationId="{C909F526-B8F0-49EF-91CB-A11DF53DDD86}"/>
          </ac:spMkLst>
        </pc:spChg>
        <pc:picChg chg="mod">
          <ac:chgData name="Raj Gandhi" userId="1cc1d6a1-f7c0-48aa-acf0-f2e1e1cdd333" providerId="ADAL" clId="{66B5C156-1AA9-4253-AE2A-885E8A654FD3}" dt="2023-10-20T07:37:28.374" v="86" actId="1076"/>
          <ac:picMkLst>
            <pc:docMk/>
            <pc:sldMk cId="2697480176" sldId="568"/>
            <ac:picMk id="2" creationId="{EFDAAD44-1C81-C2BA-3303-51E6E9459A22}"/>
          </ac:picMkLst>
        </pc:picChg>
      </pc:sldChg>
      <pc:sldChg chg="modSp mod">
        <pc:chgData name="Raj Gandhi" userId="1cc1d6a1-f7c0-48aa-acf0-f2e1e1cdd333" providerId="ADAL" clId="{66B5C156-1AA9-4253-AE2A-885E8A654FD3}" dt="2023-10-20T07:47:57.040" v="147" actId="20577"/>
        <pc:sldMkLst>
          <pc:docMk/>
          <pc:sldMk cId="325756823" sldId="569"/>
        </pc:sldMkLst>
        <pc:spChg chg="mod">
          <ac:chgData name="Raj Gandhi" userId="1cc1d6a1-f7c0-48aa-acf0-f2e1e1cdd333" providerId="ADAL" clId="{66B5C156-1AA9-4253-AE2A-885E8A654FD3}" dt="2023-10-20T07:47:57.040" v="147" actId="20577"/>
          <ac:spMkLst>
            <pc:docMk/>
            <pc:sldMk cId="325756823" sldId="569"/>
            <ac:spMk id="6" creationId="{C909F526-B8F0-49EF-91CB-A11DF53DDD86}"/>
          </ac:spMkLst>
        </pc:spChg>
      </pc:sldChg>
      <pc:sldChg chg="addSp modSp mod">
        <pc:chgData name="Raj Gandhi" userId="1cc1d6a1-f7c0-48aa-acf0-f2e1e1cdd333" providerId="ADAL" clId="{66B5C156-1AA9-4253-AE2A-885E8A654FD3}" dt="2023-10-20T08:17:10.544" v="335" actId="1076"/>
        <pc:sldMkLst>
          <pc:docMk/>
          <pc:sldMk cId="789637230" sldId="570"/>
        </pc:sldMkLst>
        <pc:spChg chg="add mod">
          <ac:chgData name="Raj Gandhi" userId="1cc1d6a1-f7c0-48aa-acf0-f2e1e1cdd333" providerId="ADAL" clId="{66B5C156-1AA9-4253-AE2A-885E8A654FD3}" dt="2023-10-20T08:12:04.017" v="258" actId="1076"/>
          <ac:spMkLst>
            <pc:docMk/>
            <pc:sldMk cId="789637230" sldId="570"/>
            <ac:spMk id="3" creationId="{9B78DEC4-6A4B-19BF-5D2F-BD60E4376012}"/>
          </ac:spMkLst>
        </pc:spChg>
        <pc:spChg chg="mod">
          <ac:chgData name="Raj Gandhi" userId="1cc1d6a1-f7c0-48aa-acf0-f2e1e1cdd333" providerId="ADAL" clId="{66B5C156-1AA9-4253-AE2A-885E8A654FD3}" dt="2023-10-20T08:12:23.648" v="266"/>
          <ac:spMkLst>
            <pc:docMk/>
            <pc:sldMk cId="789637230" sldId="570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08:17:10.544" v="335" actId="1076"/>
          <ac:spMkLst>
            <pc:docMk/>
            <pc:sldMk cId="789637230" sldId="570"/>
            <ac:spMk id="7" creationId="{7DDA1AE8-3937-717F-7955-FC3522496DB5}"/>
          </ac:spMkLst>
        </pc:spChg>
        <pc:spChg chg="add mod">
          <ac:chgData name="Raj Gandhi" userId="1cc1d6a1-f7c0-48aa-acf0-f2e1e1cdd333" providerId="ADAL" clId="{66B5C156-1AA9-4253-AE2A-885E8A654FD3}" dt="2023-10-20T08:13:14.855" v="283" actId="1076"/>
          <ac:spMkLst>
            <pc:docMk/>
            <pc:sldMk cId="789637230" sldId="570"/>
            <ac:spMk id="9" creationId="{420E8B8E-DD04-4718-EB37-0C0C3B035124}"/>
          </ac:spMkLst>
        </pc:spChg>
      </pc:sldChg>
      <pc:sldChg chg="addSp delSp modSp mod">
        <pc:chgData name="Raj Gandhi" userId="1cc1d6a1-f7c0-48aa-acf0-f2e1e1cdd333" providerId="ADAL" clId="{66B5C156-1AA9-4253-AE2A-885E8A654FD3}" dt="2023-10-20T08:28:46.292" v="365"/>
        <pc:sldMkLst>
          <pc:docMk/>
          <pc:sldMk cId="1738062777" sldId="571"/>
        </pc:sldMkLst>
        <pc:spChg chg="add del">
          <ac:chgData name="Raj Gandhi" userId="1cc1d6a1-f7c0-48aa-acf0-f2e1e1cdd333" providerId="ADAL" clId="{66B5C156-1AA9-4253-AE2A-885E8A654FD3}" dt="2023-10-20T08:28:42.654" v="362" actId="22"/>
          <ac:spMkLst>
            <pc:docMk/>
            <pc:sldMk cId="1738062777" sldId="571"/>
            <ac:spMk id="3" creationId="{CA62300A-4C6F-AF97-3FB3-1E679FA79A4B}"/>
          </ac:spMkLst>
        </pc:spChg>
        <pc:spChg chg="mod">
          <ac:chgData name="Raj Gandhi" userId="1cc1d6a1-f7c0-48aa-acf0-f2e1e1cdd333" providerId="ADAL" clId="{66B5C156-1AA9-4253-AE2A-885E8A654FD3}" dt="2023-10-20T08:28:46.292" v="365"/>
          <ac:spMkLst>
            <pc:docMk/>
            <pc:sldMk cId="1738062777" sldId="571"/>
            <ac:spMk id="6" creationId="{C909F526-B8F0-49EF-91CB-A11DF53DDD86}"/>
          </ac:spMkLst>
        </pc:spChg>
      </pc:sldChg>
      <pc:sldChg chg="addSp modSp mod">
        <pc:chgData name="Raj Gandhi" userId="1cc1d6a1-f7c0-48aa-acf0-f2e1e1cdd333" providerId="ADAL" clId="{66B5C156-1AA9-4253-AE2A-885E8A654FD3}" dt="2023-10-20T08:54:13.883" v="498" actId="1076"/>
        <pc:sldMkLst>
          <pc:docMk/>
          <pc:sldMk cId="1652522047" sldId="572"/>
        </pc:sldMkLst>
        <pc:spChg chg="add mod">
          <ac:chgData name="Raj Gandhi" userId="1cc1d6a1-f7c0-48aa-acf0-f2e1e1cdd333" providerId="ADAL" clId="{66B5C156-1AA9-4253-AE2A-885E8A654FD3}" dt="2023-10-20T08:53:20.100" v="484" actId="20577"/>
          <ac:spMkLst>
            <pc:docMk/>
            <pc:sldMk cId="1652522047" sldId="572"/>
            <ac:spMk id="3" creationId="{290BF27D-1AD2-43DB-F848-906EA5D52AD2}"/>
          </ac:spMkLst>
        </pc:spChg>
        <pc:spChg chg="mod">
          <ac:chgData name="Raj Gandhi" userId="1cc1d6a1-f7c0-48aa-acf0-f2e1e1cdd333" providerId="ADAL" clId="{66B5C156-1AA9-4253-AE2A-885E8A654FD3}" dt="2023-10-20T08:53:09.372" v="481" actId="20577"/>
          <ac:spMkLst>
            <pc:docMk/>
            <pc:sldMk cId="1652522047" sldId="572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08:53:17.116" v="482" actId="1076"/>
          <ac:spMkLst>
            <pc:docMk/>
            <pc:sldMk cId="1652522047" sldId="572"/>
            <ac:spMk id="7" creationId="{9A2BCD99-5D2B-AF15-A16F-ED3E0168856F}"/>
          </ac:spMkLst>
        </pc:spChg>
        <pc:spChg chg="add mod">
          <ac:chgData name="Raj Gandhi" userId="1cc1d6a1-f7c0-48aa-acf0-f2e1e1cdd333" providerId="ADAL" clId="{66B5C156-1AA9-4253-AE2A-885E8A654FD3}" dt="2023-10-20T08:53:51.368" v="492" actId="20577"/>
          <ac:spMkLst>
            <pc:docMk/>
            <pc:sldMk cId="1652522047" sldId="572"/>
            <ac:spMk id="9" creationId="{E7A925AB-350D-F83B-CDD5-C0F54189D7ED}"/>
          </ac:spMkLst>
        </pc:spChg>
        <pc:spChg chg="add mod">
          <ac:chgData name="Raj Gandhi" userId="1cc1d6a1-f7c0-48aa-acf0-f2e1e1cdd333" providerId="ADAL" clId="{66B5C156-1AA9-4253-AE2A-885E8A654FD3}" dt="2023-10-20T08:54:13.883" v="498" actId="1076"/>
          <ac:spMkLst>
            <pc:docMk/>
            <pc:sldMk cId="1652522047" sldId="572"/>
            <ac:spMk id="11" creationId="{47A54B33-D4E1-FBD5-7484-F104332C1404}"/>
          </ac:spMkLst>
        </pc:spChg>
      </pc:sldChg>
      <pc:sldChg chg="modSp mod">
        <pc:chgData name="Raj Gandhi" userId="1cc1d6a1-f7c0-48aa-acf0-f2e1e1cdd333" providerId="ADAL" clId="{66B5C156-1AA9-4253-AE2A-885E8A654FD3}" dt="2023-10-20T09:21:31.568" v="558" actId="21"/>
        <pc:sldMkLst>
          <pc:docMk/>
          <pc:sldMk cId="2058512594" sldId="573"/>
        </pc:sldMkLst>
        <pc:spChg chg="mod">
          <ac:chgData name="Raj Gandhi" userId="1cc1d6a1-f7c0-48aa-acf0-f2e1e1cdd333" providerId="ADAL" clId="{66B5C156-1AA9-4253-AE2A-885E8A654FD3}" dt="2023-10-20T09:21:31.568" v="558" actId="21"/>
          <ac:spMkLst>
            <pc:docMk/>
            <pc:sldMk cId="2058512594" sldId="573"/>
            <ac:spMk id="6" creationId="{C909F526-B8F0-49EF-91CB-A11DF53DDD86}"/>
          </ac:spMkLst>
        </pc:spChg>
      </pc:sldChg>
      <pc:sldChg chg="modSp mod">
        <pc:chgData name="Raj Gandhi" userId="1cc1d6a1-f7c0-48aa-acf0-f2e1e1cdd333" providerId="ADAL" clId="{66B5C156-1AA9-4253-AE2A-885E8A654FD3}" dt="2023-10-20T09:41:54.771" v="621" actId="113"/>
        <pc:sldMkLst>
          <pc:docMk/>
          <pc:sldMk cId="3632426958" sldId="574"/>
        </pc:sldMkLst>
        <pc:spChg chg="mod">
          <ac:chgData name="Raj Gandhi" userId="1cc1d6a1-f7c0-48aa-acf0-f2e1e1cdd333" providerId="ADAL" clId="{66B5C156-1AA9-4253-AE2A-885E8A654FD3}" dt="2023-10-20T09:41:54.771" v="621" actId="113"/>
          <ac:spMkLst>
            <pc:docMk/>
            <pc:sldMk cId="3632426958" sldId="574"/>
            <ac:spMk id="6" creationId="{C909F526-B8F0-49EF-91CB-A11DF53DDD86}"/>
          </ac:spMkLst>
        </pc:spChg>
      </pc:sldChg>
      <pc:sldChg chg="addSp delSp modSp mod">
        <pc:chgData name="Raj Gandhi" userId="1cc1d6a1-f7c0-48aa-acf0-f2e1e1cdd333" providerId="ADAL" clId="{66B5C156-1AA9-4253-AE2A-885E8A654FD3}" dt="2023-10-20T09:57:24.204" v="736" actId="108"/>
        <pc:sldMkLst>
          <pc:docMk/>
          <pc:sldMk cId="1664467814" sldId="575"/>
        </pc:sldMkLst>
        <pc:spChg chg="add del">
          <ac:chgData name="Raj Gandhi" userId="1cc1d6a1-f7c0-48aa-acf0-f2e1e1cdd333" providerId="ADAL" clId="{66B5C156-1AA9-4253-AE2A-885E8A654FD3}" dt="2023-10-20T09:54:40.978" v="695" actId="22"/>
          <ac:spMkLst>
            <pc:docMk/>
            <pc:sldMk cId="1664467814" sldId="575"/>
            <ac:spMk id="3" creationId="{50EC44B6-6B1A-2E02-0B8C-75C862BAC978}"/>
          </ac:spMkLst>
        </pc:spChg>
        <pc:spChg chg="mod">
          <ac:chgData name="Raj Gandhi" userId="1cc1d6a1-f7c0-48aa-acf0-f2e1e1cdd333" providerId="ADAL" clId="{66B5C156-1AA9-4253-AE2A-885E8A654FD3}" dt="2023-10-20T09:57:24.204" v="736" actId="108"/>
          <ac:spMkLst>
            <pc:docMk/>
            <pc:sldMk cId="1664467814" sldId="575"/>
            <ac:spMk id="6" creationId="{C909F526-B8F0-49EF-91CB-A11DF53DDD86}"/>
          </ac:spMkLst>
        </pc:spChg>
        <pc:spChg chg="add del mod">
          <ac:chgData name="Raj Gandhi" userId="1cc1d6a1-f7c0-48aa-acf0-f2e1e1cdd333" providerId="ADAL" clId="{66B5C156-1AA9-4253-AE2A-885E8A654FD3}" dt="2023-10-20T09:55:55.805" v="714" actId="478"/>
          <ac:spMkLst>
            <pc:docMk/>
            <pc:sldMk cId="1664467814" sldId="575"/>
            <ac:spMk id="7" creationId="{0B0C0E07-4C98-933B-427D-13F11A62E41E}"/>
          </ac:spMkLst>
        </pc:spChg>
        <pc:spChg chg="add del mod">
          <ac:chgData name="Raj Gandhi" userId="1cc1d6a1-f7c0-48aa-acf0-f2e1e1cdd333" providerId="ADAL" clId="{66B5C156-1AA9-4253-AE2A-885E8A654FD3}" dt="2023-10-20T09:55:45.948" v="711" actId="478"/>
          <ac:spMkLst>
            <pc:docMk/>
            <pc:sldMk cId="1664467814" sldId="575"/>
            <ac:spMk id="9" creationId="{3FFCAAB0-95DC-EFC5-C801-1C0F87C5A9B9}"/>
          </ac:spMkLst>
        </pc:spChg>
      </pc:sldChg>
      <pc:sldChg chg="modSp mod">
        <pc:chgData name="Raj Gandhi" userId="1cc1d6a1-f7c0-48aa-acf0-f2e1e1cdd333" providerId="ADAL" clId="{66B5C156-1AA9-4253-AE2A-885E8A654FD3}" dt="2023-10-20T10:10:58.874" v="898" actId="12"/>
        <pc:sldMkLst>
          <pc:docMk/>
          <pc:sldMk cId="2111748053" sldId="576"/>
        </pc:sldMkLst>
        <pc:spChg chg="mod">
          <ac:chgData name="Raj Gandhi" userId="1cc1d6a1-f7c0-48aa-acf0-f2e1e1cdd333" providerId="ADAL" clId="{66B5C156-1AA9-4253-AE2A-885E8A654FD3}" dt="2023-10-20T10:10:58.874" v="898" actId="12"/>
          <ac:spMkLst>
            <pc:docMk/>
            <pc:sldMk cId="2111748053" sldId="576"/>
            <ac:spMk id="6" creationId="{C909F526-B8F0-49EF-91CB-A11DF53DDD86}"/>
          </ac:spMkLst>
        </pc:spChg>
      </pc:sldChg>
      <pc:sldChg chg="modSp mod">
        <pc:chgData name="Raj Gandhi" userId="1cc1d6a1-f7c0-48aa-acf0-f2e1e1cdd333" providerId="ADAL" clId="{66B5C156-1AA9-4253-AE2A-885E8A654FD3}" dt="2023-10-20T10:14:17.729" v="935" actId="20577"/>
        <pc:sldMkLst>
          <pc:docMk/>
          <pc:sldMk cId="557273860" sldId="581"/>
        </pc:sldMkLst>
        <pc:spChg chg="mod">
          <ac:chgData name="Raj Gandhi" userId="1cc1d6a1-f7c0-48aa-acf0-f2e1e1cdd333" providerId="ADAL" clId="{66B5C156-1AA9-4253-AE2A-885E8A654FD3}" dt="2023-10-20T10:14:17.729" v="935" actId="20577"/>
          <ac:spMkLst>
            <pc:docMk/>
            <pc:sldMk cId="557273860" sldId="581"/>
            <ac:spMk id="6" creationId="{C909F526-B8F0-49EF-91CB-A11DF53DDD86}"/>
          </ac:spMkLst>
        </pc:spChg>
      </pc:sldChg>
      <pc:sldChg chg="modSp mod">
        <pc:chgData name="Raj Gandhi" userId="1cc1d6a1-f7c0-48aa-acf0-f2e1e1cdd333" providerId="ADAL" clId="{66B5C156-1AA9-4253-AE2A-885E8A654FD3}" dt="2023-10-20T10:58:18.498" v="1026" actId="108"/>
        <pc:sldMkLst>
          <pc:docMk/>
          <pc:sldMk cId="2534901284" sldId="583"/>
        </pc:sldMkLst>
        <pc:spChg chg="mod">
          <ac:chgData name="Raj Gandhi" userId="1cc1d6a1-f7c0-48aa-acf0-f2e1e1cdd333" providerId="ADAL" clId="{66B5C156-1AA9-4253-AE2A-885E8A654FD3}" dt="2023-10-20T10:55:46.440" v="974" actId="313"/>
          <ac:spMkLst>
            <pc:docMk/>
            <pc:sldMk cId="2534901284" sldId="583"/>
            <ac:spMk id="5" creationId="{074A7A71-6721-4C3F-8C24-D1ADAC4FE84A}"/>
          </ac:spMkLst>
        </pc:spChg>
        <pc:spChg chg="mod">
          <ac:chgData name="Raj Gandhi" userId="1cc1d6a1-f7c0-48aa-acf0-f2e1e1cdd333" providerId="ADAL" clId="{66B5C156-1AA9-4253-AE2A-885E8A654FD3}" dt="2023-10-20T10:58:18.498" v="1026" actId="108"/>
          <ac:spMkLst>
            <pc:docMk/>
            <pc:sldMk cId="2534901284" sldId="583"/>
            <ac:spMk id="6" creationId="{C909F526-B8F0-49EF-91CB-A11DF53DDD86}"/>
          </ac:spMkLst>
        </pc:spChg>
      </pc:sldChg>
      <pc:sldChg chg="addSp modSp mod">
        <pc:chgData name="Raj Gandhi" userId="1cc1d6a1-f7c0-48aa-acf0-f2e1e1cdd333" providerId="ADAL" clId="{66B5C156-1AA9-4253-AE2A-885E8A654FD3}" dt="2023-10-20T11:00:58.032" v="1038" actId="1076"/>
        <pc:sldMkLst>
          <pc:docMk/>
          <pc:sldMk cId="1664740863" sldId="584"/>
        </pc:sldMkLst>
        <pc:spChg chg="mod">
          <ac:chgData name="Raj Gandhi" userId="1cc1d6a1-f7c0-48aa-acf0-f2e1e1cdd333" providerId="ADAL" clId="{66B5C156-1AA9-4253-AE2A-885E8A654FD3}" dt="2023-10-20T10:58:37.579" v="1027"/>
          <ac:spMkLst>
            <pc:docMk/>
            <pc:sldMk cId="1664740863" sldId="584"/>
            <ac:spMk id="5" creationId="{074A7A71-6721-4C3F-8C24-D1ADAC4FE84A}"/>
          </ac:spMkLst>
        </pc:spChg>
        <pc:spChg chg="mod">
          <ac:chgData name="Raj Gandhi" userId="1cc1d6a1-f7c0-48aa-acf0-f2e1e1cdd333" providerId="ADAL" clId="{66B5C156-1AA9-4253-AE2A-885E8A654FD3}" dt="2023-10-20T11:00:46.340" v="1036"/>
          <ac:spMkLst>
            <pc:docMk/>
            <pc:sldMk cId="1664740863" sldId="584"/>
            <ac:spMk id="6" creationId="{C909F526-B8F0-49EF-91CB-A11DF53DDD86}"/>
          </ac:spMkLst>
        </pc:spChg>
        <pc:graphicFrameChg chg="add mod">
          <ac:chgData name="Raj Gandhi" userId="1cc1d6a1-f7c0-48aa-acf0-f2e1e1cdd333" providerId="ADAL" clId="{66B5C156-1AA9-4253-AE2A-885E8A654FD3}" dt="2023-10-20T11:00:58.032" v="1038" actId="1076"/>
          <ac:graphicFrameMkLst>
            <pc:docMk/>
            <pc:sldMk cId="1664740863" sldId="584"/>
            <ac:graphicFrameMk id="2" creationId="{1826AF44-23BE-1726-1C51-8A3145972B5C}"/>
          </ac:graphicFrameMkLst>
        </pc:graphicFrameChg>
      </pc:sldChg>
      <pc:sldChg chg="modSp mod">
        <pc:chgData name="Raj Gandhi" userId="1cc1d6a1-f7c0-48aa-acf0-f2e1e1cdd333" providerId="ADAL" clId="{66B5C156-1AA9-4253-AE2A-885E8A654FD3}" dt="2023-10-20T11:06:12.831" v="1051" actId="20577"/>
        <pc:sldMkLst>
          <pc:docMk/>
          <pc:sldMk cId="2378097608" sldId="585"/>
        </pc:sldMkLst>
        <pc:spChg chg="mod">
          <ac:chgData name="Raj Gandhi" userId="1cc1d6a1-f7c0-48aa-acf0-f2e1e1cdd333" providerId="ADAL" clId="{66B5C156-1AA9-4253-AE2A-885E8A654FD3}" dt="2023-10-20T11:01:05.704" v="1040" actId="27636"/>
          <ac:spMkLst>
            <pc:docMk/>
            <pc:sldMk cId="2378097608" sldId="585"/>
            <ac:spMk id="5" creationId="{074A7A71-6721-4C3F-8C24-D1ADAC4FE84A}"/>
          </ac:spMkLst>
        </pc:spChg>
        <pc:spChg chg="mod">
          <ac:chgData name="Raj Gandhi" userId="1cc1d6a1-f7c0-48aa-acf0-f2e1e1cdd333" providerId="ADAL" clId="{66B5C156-1AA9-4253-AE2A-885E8A654FD3}" dt="2023-10-20T11:06:12.831" v="1051" actId="20577"/>
          <ac:spMkLst>
            <pc:docMk/>
            <pc:sldMk cId="2378097608" sldId="585"/>
            <ac:spMk id="6" creationId="{C909F526-B8F0-49EF-91CB-A11DF53DDD86}"/>
          </ac:spMkLst>
        </pc:spChg>
      </pc:sldChg>
      <pc:sldChg chg="modSp mod">
        <pc:chgData name="Raj Gandhi" userId="1cc1d6a1-f7c0-48aa-acf0-f2e1e1cdd333" providerId="ADAL" clId="{66B5C156-1AA9-4253-AE2A-885E8A654FD3}" dt="2023-10-20T11:14:53.262" v="1089" actId="27636"/>
        <pc:sldMkLst>
          <pc:docMk/>
          <pc:sldMk cId="1219566808" sldId="586"/>
        </pc:sldMkLst>
        <pc:spChg chg="mod">
          <ac:chgData name="Raj Gandhi" userId="1cc1d6a1-f7c0-48aa-acf0-f2e1e1cdd333" providerId="ADAL" clId="{66B5C156-1AA9-4253-AE2A-885E8A654FD3}" dt="2023-10-20T11:08:32.651" v="1075"/>
          <ac:spMkLst>
            <pc:docMk/>
            <pc:sldMk cId="1219566808" sldId="586"/>
            <ac:spMk id="5" creationId="{074A7A71-6721-4C3F-8C24-D1ADAC4FE84A}"/>
          </ac:spMkLst>
        </pc:spChg>
        <pc:spChg chg="mod">
          <ac:chgData name="Raj Gandhi" userId="1cc1d6a1-f7c0-48aa-acf0-f2e1e1cdd333" providerId="ADAL" clId="{66B5C156-1AA9-4253-AE2A-885E8A654FD3}" dt="2023-10-20T11:14:53.262" v="1089" actId="27636"/>
          <ac:spMkLst>
            <pc:docMk/>
            <pc:sldMk cId="1219566808" sldId="586"/>
            <ac:spMk id="6" creationId="{C909F526-B8F0-49EF-91CB-A11DF53DDD86}"/>
          </ac:spMkLst>
        </pc:spChg>
      </pc:sldChg>
      <pc:sldChg chg="addSp delSp modSp mod">
        <pc:chgData name="Raj Gandhi" userId="1cc1d6a1-f7c0-48aa-acf0-f2e1e1cdd333" providerId="ADAL" clId="{66B5C156-1AA9-4253-AE2A-885E8A654FD3}" dt="2023-10-20T11:47:48.926" v="1124" actId="1076"/>
        <pc:sldMkLst>
          <pc:docMk/>
          <pc:sldMk cId="3619446293" sldId="587"/>
        </pc:sldMkLst>
        <pc:spChg chg="add del">
          <ac:chgData name="Raj Gandhi" userId="1cc1d6a1-f7c0-48aa-acf0-f2e1e1cdd333" providerId="ADAL" clId="{66B5C156-1AA9-4253-AE2A-885E8A654FD3}" dt="2023-10-20T11:47:08.435" v="1100" actId="22"/>
          <ac:spMkLst>
            <pc:docMk/>
            <pc:sldMk cId="3619446293" sldId="587"/>
            <ac:spMk id="3" creationId="{0B908477-12EB-C263-7313-70F26F38D5CC}"/>
          </ac:spMkLst>
        </pc:spChg>
        <pc:spChg chg="mod">
          <ac:chgData name="Raj Gandhi" userId="1cc1d6a1-f7c0-48aa-acf0-f2e1e1cdd333" providerId="ADAL" clId="{66B5C156-1AA9-4253-AE2A-885E8A654FD3}" dt="2023-10-20T11:46:38.687" v="1092"/>
          <ac:spMkLst>
            <pc:docMk/>
            <pc:sldMk cId="3619446293" sldId="587"/>
            <ac:spMk id="5" creationId="{074A7A71-6721-4C3F-8C24-D1ADAC4FE84A}"/>
          </ac:spMkLst>
        </pc:spChg>
        <pc:spChg chg="del mod">
          <ac:chgData name="Raj Gandhi" userId="1cc1d6a1-f7c0-48aa-acf0-f2e1e1cdd333" providerId="ADAL" clId="{66B5C156-1AA9-4253-AE2A-885E8A654FD3}" dt="2023-10-20T11:47:43.652" v="1122" actId="478"/>
          <ac:spMkLst>
            <pc:docMk/>
            <pc:sldMk cId="3619446293" sldId="587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11:47:41.680" v="1121" actId="1076"/>
          <ac:spMkLst>
            <pc:docMk/>
            <pc:sldMk cId="3619446293" sldId="587"/>
            <ac:spMk id="7" creationId="{6F0985FE-8C1C-D475-5E33-E3046509F1AE}"/>
          </ac:spMkLst>
        </pc:spChg>
        <pc:spChg chg="add mod">
          <ac:chgData name="Raj Gandhi" userId="1cc1d6a1-f7c0-48aa-acf0-f2e1e1cdd333" providerId="ADAL" clId="{66B5C156-1AA9-4253-AE2A-885E8A654FD3}" dt="2023-10-20T11:47:48.926" v="1124" actId="1076"/>
          <ac:spMkLst>
            <pc:docMk/>
            <pc:sldMk cId="3619446293" sldId="587"/>
            <ac:spMk id="9" creationId="{6567BE72-11C4-51AA-8F9C-CF7B30768D3F}"/>
          </ac:spMkLst>
        </pc:spChg>
      </pc:sldChg>
      <pc:sldChg chg="modSp add mod">
        <pc:chgData name="Raj Gandhi" userId="1cc1d6a1-f7c0-48aa-acf0-f2e1e1cdd333" providerId="ADAL" clId="{66B5C156-1AA9-4253-AE2A-885E8A654FD3}" dt="2023-10-20T07:02:23.832" v="11" actId="27636"/>
        <pc:sldMkLst>
          <pc:docMk/>
          <pc:sldMk cId="4224095555" sldId="588"/>
        </pc:sldMkLst>
        <pc:spChg chg="mod">
          <ac:chgData name="Raj Gandhi" userId="1cc1d6a1-f7c0-48aa-acf0-f2e1e1cdd333" providerId="ADAL" clId="{66B5C156-1AA9-4253-AE2A-885E8A654FD3}" dt="2023-10-20T07:02:23.832" v="11" actId="27636"/>
          <ac:spMkLst>
            <pc:docMk/>
            <pc:sldMk cId="4224095555" sldId="588"/>
            <ac:spMk id="5" creationId="{074A7A71-6721-4C3F-8C24-D1ADAC4FE84A}"/>
          </ac:spMkLst>
        </pc:spChg>
      </pc:sldChg>
      <pc:sldChg chg="modSp add mod ord">
        <pc:chgData name="Raj Gandhi" userId="1cc1d6a1-f7c0-48aa-acf0-f2e1e1cdd333" providerId="ADAL" clId="{66B5C156-1AA9-4253-AE2A-885E8A654FD3}" dt="2023-10-20T07:23:55.917" v="53" actId="207"/>
        <pc:sldMkLst>
          <pc:docMk/>
          <pc:sldMk cId="2036691926" sldId="589"/>
        </pc:sldMkLst>
        <pc:spChg chg="mod">
          <ac:chgData name="Raj Gandhi" userId="1cc1d6a1-f7c0-48aa-acf0-f2e1e1cdd333" providerId="ADAL" clId="{66B5C156-1AA9-4253-AE2A-885E8A654FD3}" dt="2023-10-20T07:23:55.917" v="53" actId="207"/>
          <ac:spMkLst>
            <pc:docMk/>
            <pc:sldMk cId="2036691926" sldId="589"/>
            <ac:spMk id="6" creationId="{C909F526-B8F0-49EF-91CB-A11DF53DDD86}"/>
          </ac:spMkLst>
        </pc:spChg>
      </pc:sldChg>
      <pc:sldChg chg="modSp new mod">
        <pc:chgData name="Raj Gandhi" userId="1cc1d6a1-f7c0-48aa-acf0-f2e1e1cdd333" providerId="ADAL" clId="{66B5C156-1AA9-4253-AE2A-885E8A654FD3}" dt="2023-10-20T07:28:21.493" v="71" actId="113"/>
        <pc:sldMkLst>
          <pc:docMk/>
          <pc:sldMk cId="3821343778" sldId="590"/>
        </pc:sldMkLst>
        <pc:spChg chg="mod">
          <ac:chgData name="Raj Gandhi" userId="1cc1d6a1-f7c0-48aa-acf0-f2e1e1cdd333" providerId="ADAL" clId="{66B5C156-1AA9-4253-AE2A-885E8A654FD3}" dt="2023-10-20T07:26:53.541" v="60" actId="14100"/>
          <ac:spMkLst>
            <pc:docMk/>
            <pc:sldMk cId="3821343778" sldId="590"/>
            <ac:spMk id="2" creationId="{91F0DCE0-FB2E-0C58-626A-3893E8CC5C3F}"/>
          </ac:spMkLst>
        </pc:spChg>
        <pc:spChg chg="mod">
          <ac:chgData name="Raj Gandhi" userId="1cc1d6a1-f7c0-48aa-acf0-f2e1e1cdd333" providerId="ADAL" clId="{66B5C156-1AA9-4253-AE2A-885E8A654FD3}" dt="2023-10-20T07:28:21.493" v="71" actId="113"/>
          <ac:spMkLst>
            <pc:docMk/>
            <pc:sldMk cId="3821343778" sldId="590"/>
            <ac:spMk id="3" creationId="{38B46F01-75EE-80C8-409A-A0151E350961}"/>
          </ac:spMkLst>
        </pc:spChg>
      </pc:sldChg>
      <pc:sldChg chg="modSp new mod">
        <pc:chgData name="Raj Gandhi" userId="1cc1d6a1-f7c0-48aa-acf0-f2e1e1cdd333" providerId="ADAL" clId="{66B5C156-1AA9-4253-AE2A-885E8A654FD3}" dt="2023-10-20T08:08:36.831" v="184" actId="5793"/>
        <pc:sldMkLst>
          <pc:docMk/>
          <pc:sldMk cId="3289656805" sldId="591"/>
        </pc:sldMkLst>
        <pc:spChg chg="mod">
          <ac:chgData name="Raj Gandhi" userId="1cc1d6a1-f7c0-48aa-acf0-f2e1e1cdd333" providerId="ADAL" clId="{66B5C156-1AA9-4253-AE2A-885E8A654FD3}" dt="2023-10-20T07:47:50.064" v="137"/>
          <ac:spMkLst>
            <pc:docMk/>
            <pc:sldMk cId="3289656805" sldId="591"/>
            <ac:spMk id="2" creationId="{A935326B-BE13-781F-1416-7929FA260F42}"/>
          </ac:spMkLst>
        </pc:spChg>
        <pc:spChg chg="mod">
          <ac:chgData name="Raj Gandhi" userId="1cc1d6a1-f7c0-48aa-acf0-f2e1e1cdd333" providerId="ADAL" clId="{66B5C156-1AA9-4253-AE2A-885E8A654FD3}" dt="2023-10-20T08:08:36.831" v="184" actId="5793"/>
          <ac:spMkLst>
            <pc:docMk/>
            <pc:sldMk cId="3289656805" sldId="591"/>
            <ac:spMk id="3" creationId="{294E550F-31B2-2573-DD89-7C753380BA29}"/>
          </ac:spMkLst>
        </pc:spChg>
      </pc:sldChg>
      <pc:sldChg chg="modSp add mod">
        <pc:chgData name="Raj Gandhi" userId="1cc1d6a1-f7c0-48aa-acf0-f2e1e1cdd333" providerId="ADAL" clId="{66B5C156-1AA9-4253-AE2A-885E8A654FD3}" dt="2023-10-20T10:14:48.997" v="940" actId="20577"/>
        <pc:sldMkLst>
          <pc:docMk/>
          <pc:sldMk cId="2673687934" sldId="592"/>
        </pc:sldMkLst>
        <pc:spChg chg="mod">
          <ac:chgData name="Raj Gandhi" userId="1cc1d6a1-f7c0-48aa-acf0-f2e1e1cdd333" providerId="ADAL" clId="{66B5C156-1AA9-4253-AE2A-885E8A654FD3}" dt="2023-10-20T10:14:48.997" v="940" actId="20577"/>
          <ac:spMkLst>
            <pc:docMk/>
            <pc:sldMk cId="2673687934" sldId="592"/>
            <ac:spMk id="3" creationId="{294E550F-31B2-2573-DD89-7C753380BA29}"/>
          </ac:spMkLst>
        </pc:spChg>
      </pc:sldChg>
      <pc:sldChg chg="modSp mod">
        <pc:chgData name="Raj Gandhi" userId="1cc1d6a1-f7c0-48aa-acf0-f2e1e1cdd333" providerId="ADAL" clId="{66B5C156-1AA9-4253-AE2A-885E8A654FD3}" dt="2023-10-20T10:12:56.213" v="915" actId="5793"/>
        <pc:sldMkLst>
          <pc:docMk/>
          <pc:sldMk cId="3557779843" sldId="593"/>
        </pc:sldMkLst>
        <pc:spChg chg="mod">
          <ac:chgData name="Raj Gandhi" userId="1cc1d6a1-f7c0-48aa-acf0-f2e1e1cdd333" providerId="ADAL" clId="{66B5C156-1AA9-4253-AE2A-885E8A654FD3}" dt="2023-10-20T10:12:56.213" v="915" actId="5793"/>
          <ac:spMkLst>
            <pc:docMk/>
            <pc:sldMk cId="3557779843" sldId="593"/>
            <ac:spMk id="6" creationId="{C909F526-B8F0-49EF-91CB-A11DF53DDD86}"/>
          </ac:spMkLst>
        </pc:spChg>
      </pc:sldChg>
      <pc:sldChg chg="addSp modSp new mod">
        <pc:chgData name="Raj Gandhi" userId="1cc1d6a1-f7c0-48aa-acf0-f2e1e1cdd333" providerId="ADAL" clId="{66B5C156-1AA9-4253-AE2A-885E8A654FD3}" dt="2023-10-20T08:16:41.512" v="330" actId="20577"/>
        <pc:sldMkLst>
          <pc:docMk/>
          <pc:sldMk cId="1101826805" sldId="594"/>
        </pc:sldMkLst>
        <pc:spChg chg="mod">
          <ac:chgData name="Raj Gandhi" userId="1cc1d6a1-f7c0-48aa-acf0-f2e1e1cdd333" providerId="ADAL" clId="{66B5C156-1AA9-4253-AE2A-885E8A654FD3}" dt="2023-10-20T08:13:25.403" v="285"/>
          <ac:spMkLst>
            <pc:docMk/>
            <pc:sldMk cId="1101826805" sldId="594"/>
            <ac:spMk id="2" creationId="{EA424E0B-D79C-640A-9B18-B4C6F1C96A65}"/>
          </ac:spMkLst>
        </pc:spChg>
        <pc:spChg chg="mod">
          <ac:chgData name="Raj Gandhi" userId="1cc1d6a1-f7c0-48aa-acf0-f2e1e1cdd333" providerId="ADAL" clId="{66B5C156-1AA9-4253-AE2A-885E8A654FD3}" dt="2023-10-20T08:16:19.043" v="322"/>
          <ac:spMkLst>
            <pc:docMk/>
            <pc:sldMk cId="1101826805" sldId="594"/>
            <ac:spMk id="3" creationId="{3F503D5B-872E-B14A-B9C6-8B393E5FC54B}"/>
          </ac:spMkLst>
        </pc:spChg>
        <pc:spChg chg="add mod">
          <ac:chgData name="Raj Gandhi" userId="1cc1d6a1-f7c0-48aa-acf0-f2e1e1cdd333" providerId="ADAL" clId="{66B5C156-1AA9-4253-AE2A-885E8A654FD3}" dt="2023-10-20T08:15:58.525" v="316" actId="1076"/>
          <ac:spMkLst>
            <pc:docMk/>
            <pc:sldMk cId="1101826805" sldId="594"/>
            <ac:spMk id="5" creationId="{3800445D-64A3-888D-5D52-C4A365FC348D}"/>
          </ac:spMkLst>
        </pc:spChg>
        <pc:spChg chg="add mod">
          <ac:chgData name="Raj Gandhi" userId="1cc1d6a1-f7c0-48aa-acf0-f2e1e1cdd333" providerId="ADAL" clId="{66B5C156-1AA9-4253-AE2A-885E8A654FD3}" dt="2023-10-20T08:15:58.525" v="316" actId="1076"/>
          <ac:spMkLst>
            <pc:docMk/>
            <pc:sldMk cId="1101826805" sldId="594"/>
            <ac:spMk id="7" creationId="{E1E5B340-324B-3570-AE99-7740BA4A28D3}"/>
          </ac:spMkLst>
        </pc:spChg>
        <pc:spChg chg="add mod">
          <ac:chgData name="Raj Gandhi" userId="1cc1d6a1-f7c0-48aa-acf0-f2e1e1cdd333" providerId="ADAL" clId="{66B5C156-1AA9-4253-AE2A-885E8A654FD3}" dt="2023-10-20T08:16:05.425" v="317" actId="1076"/>
          <ac:spMkLst>
            <pc:docMk/>
            <pc:sldMk cId="1101826805" sldId="594"/>
            <ac:spMk id="9" creationId="{BFD5A319-4983-ADCC-F8E6-6863BADAC849}"/>
          </ac:spMkLst>
        </pc:spChg>
        <pc:spChg chg="add mod">
          <ac:chgData name="Raj Gandhi" userId="1cc1d6a1-f7c0-48aa-acf0-f2e1e1cdd333" providerId="ADAL" clId="{66B5C156-1AA9-4253-AE2A-885E8A654FD3}" dt="2023-10-20T08:16:05.425" v="317" actId="1076"/>
          <ac:spMkLst>
            <pc:docMk/>
            <pc:sldMk cId="1101826805" sldId="594"/>
            <ac:spMk id="11" creationId="{A6C6F684-3C81-F275-6AF7-57378247950B}"/>
          </ac:spMkLst>
        </pc:spChg>
        <pc:spChg chg="add mod">
          <ac:chgData name="Raj Gandhi" userId="1cc1d6a1-f7c0-48aa-acf0-f2e1e1cdd333" providerId="ADAL" clId="{66B5C156-1AA9-4253-AE2A-885E8A654FD3}" dt="2023-10-20T08:16:41.512" v="330" actId="20577"/>
          <ac:spMkLst>
            <pc:docMk/>
            <pc:sldMk cId="1101826805" sldId="594"/>
            <ac:spMk id="13" creationId="{CAA3A427-9D99-9893-764D-7B3753AD484B}"/>
          </ac:spMkLst>
        </pc:spChg>
      </pc:sldChg>
      <pc:sldChg chg="delSp modSp add mod">
        <pc:chgData name="Raj Gandhi" userId="1cc1d6a1-f7c0-48aa-acf0-f2e1e1cdd333" providerId="ADAL" clId="{66B5C156-1AA9-4253-AE2A-885E8A654FD3}" dt="2023-10-20T08:19:00.783" v="359" actId="20577"/>
        <pc:sldMkLst>
          <pc:docMk/>
          <pc:sldMk cId="2953649655" sldId="595"/>
        </pc:sldMkLst>
        <pc:spChg chg="mod">
          <ac:chgData name="Raj Gandhi" userId="1cc1d6a1-f7c0-48aa-acf0-f2e1e1cdd333" providerId="ADAL" clId="{66B5C156-1AA9-4253-AE2A-885E8A654FD3}" dt="2023-10-20T08:19:00.783" v="359" actId="20577"/>
          <ac:spMkLst>
            <pc:docMk/>
            <pc:sldMk cId="2953649655" sldId="595"/>
            <ac:spMk id="3" creationId="{3F503D5B-872E-B14A-B9C6-8B393E5FC54B}"/>
          </ac:spMkLst>
        </pc:spChg>
        <pc:spChg chg="del">
          <ac:chgData name="Raj Gandhi" userId="1cc1d6a1-f7c0-48aa-acf0-f2e1e1cdd333" providerId="ADAL" clId="{66B5C156-1AA9-4253-AE2A-885E8A654FD3}" dt="2023-10-20T08:18:00.065" v="340" actId="478"/>
          <ac:spMkLst>
            <pc:docMk/>
            <pc:sldMk cId="2953649655" sldId="595"/>
            <ac:spMk id="9" creationId="{BFD5A319-4983-ADCC-F8E6-6863BADAC849}"/>
          </ac:spMkLst>
        </pc:spChg>
        <pc:spChg chg="del">
          <ac:chgData name="Raj Gandhi" userId="1cc1d6a1-f7c0-48aa-acf0-f2e1e1cdd333" providerId="ADAL" clId="{66B5C156-1AA9-4253-AE2A-885E8A654FD3}" dt="2023-10-20T08:18:01.386" v="341" actId="478"/>
          <ac:spMkLst>
            <pc:docMk/>
            <pc:sldMk cId="2953649655" sldId="595"/>
            <ac:spMk id="11" creationId="{A6C6F684-3C81-F275-6AF7-57378247950B}"/>
          </ac:spMkLst>
        </pc:spChg>
        <pc:spChg chg="mod">
          <ac:chgData name="Raj Gandhi" userId="1cc1d6a1-f7c0-48aa-acf0-f2e1e1cdd333" providerId="ADAL" clId="{66B5C156-1AA9-4253-AE2A-885E8A654FD3}" dt="2023-10-20T08:18:39.697" v="352" actId="20577"/>
          <ac:spMkLst>
            <pc:docMk/>
            <pc:sldMk cId="2953649655" sldId="595"/>
            <ac:spMk id="13" creationId="{CAA3A427-9D99-9893-764D-7B3753AD484B}"/>
          </ac:spMkLst>
        </pc:spChg>
      </pc:sldChg>
      <pc:sldChg chg="addSp modSp add mod">
        <pc:chgData name="Raj Gandhi" userId="1cc1d6a1-f7c0-48aa-acf0-f2e1e1cdd333" providerId="ADAL" clId="{66B5C156-1AA9-4253-AE2A-885E8A654FD3}" dt="2023-10-20T08:33:02.171" v="448" actId="20577"/>
        <pc:sldMkLst>
          <pc:docMk/>
          <pc:sldMk cId="3528390588" sldId="598"/>
        </pc:sldMkLst>
        <pc:spChg chg="add mod">
          <ac:chgData name="Raj Gandhi" userId="1cc1d6a1-f7c0-48aa-acf0-f2e1e1cdd333" providerId="ADAL" clId="{66B5C156-1AA9-4253-AE2A-885E8A654FD3}" dt="2023-10-20T08:29:42.570" v="391" actId="1076"/>
          <ac:spMkLst>
            <pc:docMk/>
            <pc:sldMk cId="3528390588" sldId="598"/>
            <ac:spMk id="3" creationId="{4F92D510-9C0F-B8F2-709B-97C0D9EB558D}"/>
          </ac:spMkLst>
        </pc:spChg>
        <pc:spChg chg="mod">
          <ac:chgData name="Raj Gandhi" userId="1cc1d6a1-f7c0-48aa-acf0-f2e1e1cdd333" providerId="ADAL" clId="{66B5C156-1AA9-4253-AE2A-885E8A654FD3}" dt="2023-10-20T08:33:02.171" v="448" actId="20577"/>
          <ac:spMkLst>
            <pc:docMk/>
            <pc:sldMk cId="3528390588" sldId="598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08:29:52.013" v="392" actId="1076"/>
          <ac:spMkLst>
            <pc:docMk/>
            <pc:sldMk cId="3528390588" sldId="598"/>
            <ac:spMk id="7" creationId="{B5637338-152E-F762-5CA9-78398F01A963}"/>
          </ac:spMkLst>
        </pc:spChg>
        <pc:spChg chg="add mod">
          <ac:chgData name="Raj Gandhi" userId="1cc1d6a1-f7c0-48aa-acf0-f2e1e1cdd333" providerId="ADAL" clId="{66B5C156-1AA9-4253-AE2A-885E8A654FD3}" dt="2023-10-20T08:30:08.309" v="395" actId="1076"/>
          <ac:spMkLst>
            <pc:docMk/>
            <pc:sldMk cId="3528390588" sldId="598"/>
            <ac:spMk id="9" creationId="{48BCC43B-A215-91D4-80BF-C995125B2AFA}"/>
          </ac:spMkLst>
        </pc:spChg>
        <pc:spChg chg="add mod">
          <ac:chgData name="Raj Gandhi" userId="1cc1d6a1-f7c0-48aa-acf0-f2e1e1cdd333" providerId="ADAL" clId="{66B5C156-1AA9-4253-AE2A-885E8A654FD3}" dt="2023-10-20T08:30:22.545" v="399" actId="1076"/>
          <ac:spMkLst>
            <pc:docMk/>
            <pc:sldMk cId="3528390588" sldId="598"/>
            <ac:spMk id="11" creationId="{46470100-4C06-98EF-0B4E-39EC570255B2}"/>
          </ac:spMkLst>
        </pc:spChg>
        <pc:spChg chg="add mod">
          <ac:chgData name="Raj Gandhi" userId="1cc1d6a1-f7c0-48aa-acf0-f2e1e1cdd333" providerId="ADAL" clId="{66B5C156-1AA9-4253-AE2A-885E8A654FD3}" dt="2023-10-20T08:31:54.823" v="416" actId="14100"/>
          <ac:spMkLst>
            <pc:docMk/>
            <pc:sldMk cId="3528390588" sldId="598"/>
            <ac:spMk id="13" creationId="{9D5BAE0C-A002-B409-D29A-933A26A2CBE0}"/>
          </ac:spMkLst>
        </pc:spChg>
        <pc:spChg chg="add mod">
          <ac:chgData name="Raj Gandhi" userId="1cc1d6a1-f7c0-48aa-acf0-f2e1e1cdd333" providerId="ADAL" clId="{66B5C156-1AA9-4253-AE2A-885E8A654FD3}" dt="2023-10-20T08:32:11.721" v="422" actId="1076"/>
          <ac:spMkLst>
            <pc:docMk/>
            <pc:sldMk cId="3528390588" sldId="598"/>
            <ac:spMk id="15" creationId="{A514304C-0567-05BC-2F75-8E8F0CFA2D1B}"/>
          </ac:spMkLst>
        </pc:spChg>
        <pc:spChg chg="add mod">
          <ac:chgData name="Raj Gandhi" userId="1cc1d6a1-f7c0-48aa-acf0-f2e1e1cdd333" providerId="ADAL" clId="{66B5C156-1AA9-4253-AE2A-885E8A654FD3}" dt="2023-10-20T08:32:36.102" v="436" actId="20577"/>
          <ac:spMkLst>
            <pc:docMk/>
            <pc:sldMk cId="3528390588" sldId="598"/>
            <ac:spMk id="17" creationId="{19BB69AA-B2C9-4027-26F6-1311CBC045BD}"/>
          </ac:spMkLst>
        </pc:spChg>
      </pc:sldChg>
      <pc:sldChg chg="addSp modSp new mod">
        <pc:chgData name="Raj Gandhi" userId="1cc1d6a1-f7c0-48aa-acf0-f2e1e1cdd333" providerId="ADAL" clId="{66B5C156-1AA9-4253-AE2A-885E8A654FD3}" dt="2023-10-20T08:56:22.480" v="531" actId="20577"/>
        <pc:sldMkLst>
          <pc:docMk/>
          <pc:sldMk cId="2947449136" sldId="603"/>
        </pc:sldMkLst>
        <pc:spChg chg="mod">
          <ac:chgData name="Raj Gandhi" userId="1cc1d6a1-f7c0-48aa-acf0-f2e1e1cdd333" providerId="ADAL" clId="{66B5C156-1AA9-4253-AE2A-885E8A654FD3}" dt="2023-10-20T08:54:25.094" v="500"/>
          <ac:spMkLst>
            <pc:docMk/>
            <pc:sldMk cId="2947449136" sldId="603"/>
            <ac:spMk id="2" creationId="{1AA503E2-52B4-AC8E-7C87-EB7C86767B9D}"/>
          </ac:spMkLst>
        </pc:spChg>
        <pc:spChg chg="mod">
          <ac:chgData name="Raj Gandhi" userId="1cc1d6a1-f7c0-48aa-acf0-f2e1e1cdd333" providerId="ADAL" clId="{66B5C156-1AA9-4253-AE2A-885E8A654FD3}" dt="2023-10-20T08:55:37.115" v="521" actId="20577"/>
          <ac:spMkLst>
            <pc:docMk/>
            <pc:sldMk cId="2947449136" sldId="603"/>
            <ac:spMk id="3" creationId="{96AB034A-16E0-ED87-5379-0C315D963FEB}"/>
          </ac:spMkLst>
        </pc:spChg>
        <pc:spChg chg="add mod">
          <ac:chgData name="Raj Gandhi" userId="1cc1d6a1-f7c0-48aa-acf0-f2e1e1cdd333" providerId="ADAL" clId="{66B5C156-1AA9-4253-AE2A-885E8A654FD3}" dt="2023-10-20T08:55:34.820" v="519" actId="1076"/>
          <ac:spMkLst>
            <pc:docMk/>
            <pc:sldMk cId="2947449136" sldId="603"/>
            <ac:spMk id="5" creationId="{E97D30B7-89BD-4499-17E3-0F9A8C5AB390}"/>
          </ac:spMkLst>
        </pc:spChg>
        <pc:spChg chg="add mod">
          <ac:chgData name="Raj Gandhi" userId="1cc1d6a1-f7c0-48aa-acf0-f2e1e1cdd333" providerId="ADAL" clId="{66B5C156-1AA9-4253-AE2A-885E8A654FD3}" dt="2023-10-20T08:55:34.820" v="519" actId="1076"/>
          <ac:spMkLst>
            <pc:docMk/>
            <pc:sldMk cId="2947449136" sldId="603"/>
            <ac:spMk id="7" creationId="{12414A6E-5DCF-5AAF-B8FE-7D10C542C81B}"/>
          </ac:spMkLst>
        </pc:spChg>
        <pc:spChg chg="add mod">
          <ac:chgData name="Raj Gandhi" userId="1cc1d6a1-f7c0-48aa-acf0-f2e1e1cdd333" providerId="ADAL" clId="{66B5C156-1AA9-4253-AE2A-885E8A654FD3}" dt="2023-10-20T08:56:14.403" v="525" actId="20577"/>
          <ac:spMkLst>
            <pc:docMk/>
            <pc:sldMk cId="2947449136" sldId="603"/>
            <ac:spMk id="8" creationId="{E19F0479-9952-8C76-885D-C4A3AADAC5C6}"/>
          </ac:spMkLst>
        </pc:spChg>
        <pc:spChg chg="add mod">
          <ac:chgData name="Raj Gandhi" userId="1cc1d6a1-f7c0-48aa-acf0-f2e1e1cdd333" providerId="ADAL" clId="{66B5C156-1AA9-4253-AE2A-885E8A654FD3}" dt="2023-10-20T08:56:22.480" v="531" actId="20577"/>
          <ac:spMkLst>
            <pc:docMk/>
            <pc:sldMk cId="2947449136" sldId="603"/>
            <ac:spMk id="9" creationId="{EDEE6660-2A97-46BD-7900-2AB4B963D654}"/>
          </ac:spMkLst>
        </pc:spChg>
      </pc:sldChg>
      <pc:sldChg chg="modSp mod">
        <pc:chgData name="Raj Gandhi" userId="1cc1d6a1-f7c0-48aa-acf0-f2e1e1cdd333" providerId="ADAL" clId="{66B5C156-1AA9-4253-AE2A-885E8A654FD3}" dt="2023-10-20T10:13:44.902" v="917" actId="20577"/>
        <pc:sldMkLst>
          <pc:docMk/>
          <pc:sldMk cId="4107160318" sldId="604"/>
        </pc:sldMkLst>
        <pc:spChg chg="mod">
          <ac:chgData name="Raj Gandhi" userId="1cc1d6a1-f7c0-48aa-acf0-f2e1e1cdd333" providerId="ADAL" clId="{66B5C156-1AA9-4253-AE2A-885E8A654FD3}" dt="2023-10-20T10:13:44.902" v="917" actId="20577"/>
          <ac:spMkLst>
            <pc:docMk/>
            <pc:sldMk cId="4107160318" sldId="604"/>
            <ac:spMk id="5" creationId="{074A7A71-6721-4C3F-8C24-D1ADAC4FE84A}"/>
          </ac:spMkLst>
        </pc:spChg>
      </pc:sldChg>
      <pc:sldChg chg="addSp modSp new mod">
        <pc:chgData name="Raj Gandhi" userId="1cc1d6a1-f7c0-48aa-acf0-f2e1e1cdd333" providerId="ADAL" clId="{66B5C156-1AA9-4253-AE2A-885E8A654FD3}" dt="2023-10-20T08:57:57.326" v="555" actId="1076"/>
        <pc:sldMkLst>
          <pc:docMk/>
          <pc:sldMk cId="452757020" sldId="605"/>
        </pc:sldMkLst>
        <pc:spChg chg="mod">
          <ac:chgData name="Raj Gandhi" userId="1cc1d6a1-f7c0-48aa-acf0-f2e1e1cdd333" providerId="ADAL" clId="{66B5C156-1AA9-4253-AE2A-885E8A654FD3}" dt="2023-10-20T08:56:33.525" v="533"/>
          <ac:spMkLst>
            <pc:docMk/>
            <pc:sldMk cId="452757020" sldId="605"/>
            <ac:spMk id="2" creationId="{1E1965C7-32A3-2F84-23F6-DDF9B30DB48F}"/>
          </ac:spMkLst>
        </pc:spChg>
        <pc:spChg chg="mod">
          <ac:chgData name="Raj Gandhi" userId="1cc1d6a1-f7c0-48aa-acf0-f2e1e1cdd333" providerId="ADAL" clId="{66B5C156-1AA9-4253-AE2A-885E8A654FD3}" dt="2023-10-20T08:56:41.834" v="535" actId="15"/>
          <ac:spMkLst>
            <pc:docMk/>
            <pc:sldMk cId="452757020" sldId="605"/>
            <ac:spMk id="3" creationId="{593D4FC9-3857-ADB2-CF37-B7436D7E3EE7}"/>
          </ac:spMkLst>
        </pc:spChg>
        <pc:spChg chg="add mod">
          <ac:chgData name="Raj Gandhi" userId="1cc1d6a1-f7c0-48aa-acf0-f2e1e1cdd333" providerId="ADAL" clId="{66B5C156-1AA9-4253-AE2A-885E8A654FD3}" dt="2023-10-20T08:57:36.006" v="548" actId="1076"/>
          <ac:spMkLst>
            <pc:docMk/>
            <pc:sldMk cId="452757020" sldId="605"/>
            <ac:spMk id="5" creationId="{7C3C1D37-2CA5-BB60-5B8F-7BDBAA9BE27A}"/>
          </ac:spMkLst>
        </pc:spChg>
        <pc:spChg chg="add mod">
          <ac:chgData name="Raj Gandhi" userId="1cc1d6a1-f7c0-48aa-acf0-f2e1e1cdd333" providerId="ADAL" clId="{66B5C156-1AA9-4253-AE2A-885E8A654FD3}" dt="2023-10-20T08:57:19.009" v="539" actId="1076"/>
          <ac:spMkLst>
            <pc:docMk/>
            <pc:sldMk cId="452757020" sldId="605"/>
            <ac:spMk id="6" creationId="{991CCB24-C07C-5D9A-83A6-A96A621AC37F}"/>
          </ac:spMkLst>
        </pc:spChg>
        <pc:spChg chg="add mod">
          <ac:chgData name="Raj Gandhi" userId="1cc1d6a1-f7c0-48aa-acf0-f2e1e1cdd333" providerId="ADAL" clId="{66B5C156-1AA9-4253-AE2A-885E8A654FD3}" dt="2023-10-20T08:57:19.009" v="539" actId="1076"/>
          <ac:spMkLst>
            <pc:docMk/>
            <pc:sldMk cId="452757020" sldId="605"/>
            <ac:spMk id="7" creationId="{DF5D32A5-4A73-B23D-0753-E64198677BBD}"/>
          </ac:spMkLst>
        </pc:spChg>
        <pc:spChg chg="add mod">
          <ac:chgData name="Raj Gandhi" userId="1cc1d6a1-f7c0-48aa-acf0-f2e1e1cdd333" providerId="ADAL" clId="{66B5C156-1AA9-4253-AE2A-885E8A654FD3}" dt="2023-10-20T08:57:57.326" v="555" actId="1076"/>
          <ac:spMkLst>
            <pc:docMk/>
            <pc:sldMk cId="452757020" sldId="605"/>
            <ac:spMk id="9" creationId="{6A06BFBE-C000-55E6-4B1B-E02C0D2C308C}"/>
          </ac:spMkLst>
        </pc:spChg>
      </pc:sldChg>
      <pc:sldChg chg="modSp mod">
        <pc:chgData name="Raj Gandhi" userId="1cc1d6a1-f7c0-48aa-acf0-f2e1e1cdd333" providerId="ADAL" clId="{66B5C156-1AA9-4253-AE2A-885E8A654FD3}" dt="2023-10-20T10:13:50.891" v="918" actId="20577"/>
        <pc:sldMkLst>
          <pc:docMk/>
          <pc:sldMk cId="2080435264" sldId="606"/>
        </pc:sldMkLst>
        <pc:spChg chg="mod">
          <ac:chgData name="Raj Gandhi" userId="1cc1d6a1-f7c0-48aa-acf0-f2e1e1cdd333" providerId="ADAL" clId="{66B5C156-1AA9-4253-AE2A-885E8A654FD3}" dt="2023-10-20T10:13:50.891" v="918" actId="20577"/>
          <ac:spMkLst>
            <pc:docMk/>
            <pc:sldMk cId="2080435264" sldId="606"/>
            <ac:spMk id="5" creationId="{074A7A71-6721-4C3F-8C24-D1ADAC4FE84A}"/>
          </ac:spMkLst>
        </pc:spChg>
      </pc:sldChg>
      <pc:sldChg chg="addSp modSp add mod">
        <pc:chgData name="Raj Gandhi" userId="1cc1d6a1-f7c0-48aa-acf0-f2e1e1cdd333" providerId="ADAL" clId="{66B5C156-1AA9-4253-AE2A-885E8A654FD3}" dt="2023-10-20T09:24:12.133" v="602" actId="1076"/>
        <pc:sldMkLst>
          <pc:docMk/>
          <pc:sldMk cId="3444702071" sldId="608"/>
        </pc:sldMkLst>
        <pc:spChg chg="add mod">
          <ac:chgData name="Raj Gandhi" userId="1cc1d6a1-f7c0-48aa-acf0-f2e1e1cdd333" providerId="ADAL" clId="{66B5C156-1AA9-4253-AE2A-885E8A654FD3}" dt="2023-10-20T09:22:31.666" v="578" actId="20577"/>
          <ac:spMkLst>
            <pc:docMk/>
            <pc:sldMk cId="3444702071" sldId="608"/>
            <ac:spMk id="3" creationId="{FC60F1E1-7380-E0A3-DCFC-7713FC73CA13}"/>
          </ac:spMkLst>
        </pc:spChg>
        <pc:spChg chg="mod">
          <ac:chgData name="Raj Gandhi" userId="1cc1d6a1-f7c0-48aa-acf0-f2e1e1cdd333" providerId="ADAL" clId="{66B5C156-1AA9-4253-AE2A-885E8A654FD3}" dt="2023-10-20T09:23:08.207" v="585"/>
          <ac:spMkLst>
            <pc:docMk/>
            <pc:sldMk cId="3444702071" sldId="608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09:22:22.663" v="574" actId="1076"/>
          <ac:spMkLst>
            <pc:docMk/>
            <pc:sldMk cId="3444702071" sldId="608"/>
            <ac:spMk id="7" creationId="{C5D6D69D-CFB0-0C8D-4A40-5FD6186340D5}"/>
          </ac:spMkLst>
        </pc:spChg>
        <pc:spChg chg="add mod">
          <ac:chgData name="Raj Gandhi" userId="1cc1d6a1-f7c0-48aa-acf0-f2e1e1cdd333" providerId="ADAL" clId="{66B5C156-1AA9-4253-AE2A-885E8A654FD3}" dt="2023-10-20T09:24:12.133" v="602" actId="1076"/>
          <ac:spMkLst>
            <pc:docMk/>
            <pc:sldMk cId="3444702071" sldId="608"/>
            <ac:spMk id="9" creationId="{D1FDDBFF-7828-E52B-BAAD-A2879D4891F9}"/>
          </ac:spMkLst>
        </pc:spChg>
        <pc:spChg chg="add mod">
          <ac:chgData name="Raj Gandhi" userId="1cc1d6a1-f7c0-48aa-acf0-f2e1e1cdd333" providerId="ADAL" clId="{66B5C156-1AA9-4253-AE2A-885E8A654FD3}" dt="2023-10-20T09:24:08.630" v="601" actId="1076"/>
          <ac:spMkLst>
            <pc:docMk/>
            <pc:sldMk cId="3444702071" sldId="608"/>
            <ac:spMk id="11" creationId="{B8F2D4AA-2356-ACFE-0824-E0E1DB6DBCA8}"/>
          </ac:spMkLst>
        </pc:spChg>
      </pc:sldChg>
      <pc:sldChg chg="modSp new mod">
        <pc:chgData name="Raj Gandhi" userId="1cc1d6a1-f7c0-48aa-acf0-f2e1e1cdd333" providerId="ADAL" clId="{66B5C156-1AA9-4253-AE2A-885E8A654FD3}" dt="2023-10-20T09:37:19.820" v="613" actId="113"/>
        <pc:sldMkLst>
          <pc:docMk/>
          <pc:sldMk cId="291685250" sldId="609"/>
        </pc:sldMkLst>
        <pc:spChg chg="mod">
          <ac:chgData name="Raj Gandhi" userId="1cc1d6a1-f7c0-48aa-acf0-f2e1e1cdd333" providerId="ADAL" clId="{66B5C156-1AA9-4253-AE2A-885E8A654FD3}" dt="2023-10-20T09:36:25.784" v="604"/>
          <ac:spMkLst>
            <pc:docMk/>
            <pc:sldMk cId="291685250" sldId="609"/>
            <ac:spMk id="2" creationId="{322977D3-A500-E0B1-E719-BE9F39F155F4}"/>
          </ac:spMkLst>
        </pc:spChg>
        <pc:spChg chg="mod">
          <ac:chgData name="Raj Gandhi" userId="1cc1d6a1-f7c0-48aa-acf0-f2e1e1cdd333" providerId="ADAL" clId="{66B5C156-1AA9-4253-AE2A-885E8A654FD3}" dt="2023-10-20T09:37:19.820" v="613" actId="113"/>
          <ac:spMkLst>
            <pc:docMk/>
            <pc:sldMk cId="291685250" sldId="609"/>
            <ac:spMk id="3" creationId="{C31B344F-3156-E822-30D1-875E113DF0E1}"/>
          </ac:spMkLst>
        </pc:spChg>
      </pc:sldChg>
      <pc:sldChg chg="modSp add mod">
        <pc:chgData name="Raj Gandhi" userId="1cc1d6a1-f7c0-48aa-acf0-f2e1e1cdd333" providerId="ADAL" clId="{66B5C156-1AA9-4253-AE2A-885E8A654FD3}" dt="2023-10-20T09:48:05.812" v="654" actId="255"/>
        <pc:sldMkLst>
          <pc:docMk/>
          <pc:sldMk cId="2628666990" sldId="610"/>
        </pc:sldMkLst>
        <pc:spChg chg="mod">
          <ac:chgData name="Raj Gandhi" userId="1cc1d6a1-f7c0-48aa-acf0-f2e1e1cdd333" providerId="ADAL" clId="{66B5C156-1AA9-4253-AE2A-885E8A654FD3}" dt="2023-10-20T09:48:05.812" v="654" actId="255"/>
          <ac:spMkLst>
            <pc:docMk/>
            <pc:sldMk cId="2628666990" sldId="610"/>
            <ac:spMk id="6" creationId="{C909F526-B8F0-49EF-91CB-A11DF53DDD86}"/>
          </ac:spMkLst>
        </pc:spChg>
      </pc:sldChg>
      <pc:sldChg chg="modSp new mod">
        <pc:chgData name="Raj Gandhi" userId="1cc1d6a1-f7c0-48aa-acf0-f2e1e1cdd333" providerId="ADAL" clId="{66B5C156-1AA9-4253-AE2A-885E8A654FD3}" dt="2023-10-20T09:58:37.602" v="752" actId="20577"/>
        <pc:sldMkLst>
          <pc:docMk/>
          <pc:sldMk cId="4163154237" sldId="611"/>
        </pc:sldMkLst>
        <pc:spChg chg="mod">
          <ac:chgData name="Raj Gandhi" userId="1cc1d6a1-f7c0-48aa-acf0-f2e1e1cdd333" providerId="ADAL" clId="{66B5C156-1AA9-4253-AE2A-885E8A654FD3}" dt="2023-10-20T09:57:33.744" v="738"/>
          <ac:spMkLst>
            <pc:docMk/>
            <pc:sldMk cId="4163154237" sldId="611"/>
            <ac:spMk id="2" creationId="{B3D9A0B7-688E-D4C7-0D0B-151F82E2A7EC}"/>
          </ac:spMkLst>
        </pc:spChg>
        <pc:spChg chg="mod">
          <ac:chgData name="Raj Gandhi" userId="1cc1d6a1-f7c0-48aa-acf0-f2e1e1cdd333" providerId="ADAL" clId="{66B5C156-1AA9-4253-AE2A-885E8A654FD3}" dt="2023-10-20T09:58:37.602" v="752" actId="20577"/>
          <ac:spMkLst>
            <pc:docMk/>
            <pc:sldMk cId="4163154237" sldId="611"/>
            <ac:spMk id="3" creationId="{8274A735-7998-3582-6985-EAB242FC6AED}"/>
          </ac:spMkLst>
        </pc:spChg>
      </pc:sldChg>
      <pc:sldChg chg="addSp modSp new mod">
        <pc:chgData name="Raj Gandhi" userId="1cc1d6a1-f7c0-48aa-acf0-f2e1e1cdd333" providerId="ADAL" clId="{66B5C156-1AA9-4253-AE2A-885E8A654FD3}" dt="2023-10-20T10:02:02.460" v="814" actId="27636"/>
        <pc:sldMkLst>
          <pc:docMk/>
          <pc:sldMk cId="2763365273" sldId="612"/>
        </pc:sldMkLst>
        <pc:spChg chg="mod">
          <ac:chgData name="Raj Gandhi" userId="1cc1d6a1-f7c0-48aa-acf0-f2e1e1cdd333" providerId="ADAL" clId="{66B5C156-1AA9-4253-AE2A-885E8A654FD3}" dt="2023-10-20T09:58:44.988" v="754"/>
          <ac:spMkLst>
            <pc:docMk/>
            <pc:sldMk cId="2763365273" sldId="612"/>
            <ac:spMk id="2" creationId="{4118DCAC-12EC-87A2-3233-EC6EC2646E3A}"/>
          </ac:spMkLst>
        </pc:spChg>
        <pc:spChg chg="mod">
          <ac:chgData name="Raj Gandhi" userId="1cc1d6a1-f7c0-48aa-acf0-f2e1e1cdd333" providerId="ADAL" clId="{66B5C156-1AA9-4253-AE2A-885E8A654FD3}" dt="2023-10-20T10:02:02.460" v="814" actId="27636"/>
          <ac:spMkLst>
            <pc:docMk/>
            <pc:sldMk cId="2763365273" sldId="612"/>
            <ac:spMk id="3" creationId="{F58ECBD1-D95D-40B2-1EE4-431381030ADD}"/>
          </ac:spMkLst>
        </pc:spChg>
        <pc:spChg chg="add mod">
          <ac:chgData name="Raj Gandhi" userId="1cc1d6a1-f7c0-48aa-acf0-f2e1e1cdd333" providerId="ADAL" clId="{66B5C156-1AA9-4253-AE2A-885E8A654FD3}" dt="2023-10-20T10:00:06.657" v="773" actId="1076"/>
          <ac:spMkLst>
            <pc:docMk/>
            <pc:sldMk cId="2763365273" sldId="612"/>
            <ac:spMk id="5" creationId="{48FA223C-BB54-C6EF-1072-130F767A21A8}"/>
          </ac:spMkLst>
        </pc:spChg>
        <pc:spChg chg="add mod">
          <ac:chgData name="Raj Gandhi" userId="1cc1d6a1-f7c0-48aa-acf0-f2e1e1cdd333" providerId="ADAL" clId="{66B5C156-1AA9-4253-AE2A-885E8A654FD3}" dt="2023-10-20T10:00:06.657" v="773" actId="1076"/>
          <ac:spMkLst>
            <pc:docMk/>
            <pc:sldMk cId="2763365273" sldId="612"/>
            <ac:spMk id="7" creationId="{71149381-F2DE-65D9-F7D8-B6C598BD9AAF}"/>
          </ac:spMkLst>
        </pc:spChg>
        <pc:spChg chg="add mod">
          <ac:chgData name="Raj Gandhi" userId="1cc1d6a1-f7c0-48aa-acf0-f2e1e1cdd333" providerId="ADAL" clId="{66B5C156-1AA9-4253-AE2A-885E8A654FD3}" dt="2023-10-20T10:01:27.343" v="798" actId="20577"/>
          <ac:spMkLst>
            <pc:docMk/>
            <pc:sldMk cId="2763365273" sldId="612"/>
            <ac:spMk id="9" creationId="{169183F1-345F-5EBD-42D4-CB87D89D026B}"/>
          </ac:spMkLst>
        </pc:spChg>
      </pc:sldChg>
      <pc:sldChg chg="addSp modSp new mod">
        <pc:chgData name="Raj Gandhi" userId="1cc1d6a1-f7c0-48aa-acf0-f2e1e1cdd333" providerId="ADAL" clId="{66B5C156-1AA9-4253-AE2A-885E8A654FD3}" dt="2023-10-20T10:04:04.561" v="852" actId="20577"/>
        <pc:sldMkLst>
          <pc:docMk/>
          <pc:sldMk cId="2155985735" sldId="613"/>
        </pc:sldMkLst>
        <pc:spChg chg="mod">
          <ac:chgData name="Raj Gandhi" userId="1cc1d6a1-f7c0-48aa-acf0-f2e1e1cdd333" providerId="ADAL" clId="{66B5C156-1AA9-4253-AE2A-885E8A654FD3}" dt="2023-10-20T10:02:18.811" v="816"/>
          <ac:spMkLst>
            <pc:docMk/>
            <pc:sldMk cId="2155985735" sldId="613"/>
            <ac:spMk id="2" creationId="{DD395AA2-5118-600C-ABFB-C190CC23C716}"/>
          </ac:spMkLst>
        </pc:spChg>
        <pc:spChg chg="mod">
          <ac:chgData name="Raj Gandhi" userId="1cc1d6a1-f7c0-48aa-acf0-f2e1e1cdd333" providerId="ADAL" clId="{66B5C156-1AA9-4253-AE2A-885E8A654FD3}" dt="2023-10-20T10:03:49.072" v="844"/>
          <ac:spMkLst>
            <pc:docMk/>
            <pc:sldMk cId="2155985735" sldId="613"/>
            <ac:spMk id="3" creationId="{40AE64EC-A771-2E23-D7AF-FF4FC195096F}"/>
          </ac:spMkLst>
        </pc:spChg>
        <pc:spChg chg="add mod">
          <ac:chgData name="Raj Gandhi" userId="1cc1d6a1-f7c0-48aa-acf0-f2e1e1cdd333" providerId="ADAL" clId="{66B5C156-1AA9-4253-AE2A-885E8A654FD3}" dt="2023-10-20T10:03:13.279" v="828" actId="1076"/>
          <ac:spMkLst>
            <pc:docMk/>
            <pc:sldMk cId="2155985735" sldId="613"/>
            <ac:spMk id="5" creationId="{47B88381-D1D6-C863-FB3A-B532A374A382}"/>
          </ac:spMkLst>
        </pc:spChg>
        <pc:spChg chg="add mod">
          <ac:chgData name="Raj Gandhi" userId="1cc1d6a1-f7c0-48aa-acf0-f2e1e1cdd333" providerId="ADAL" clId="{66B5C156-1AA9-4253-AE2A-885E8A654FD3}" dt="2023-10-20T10:04:04.561" v="852" actId="20577"/>
          <ac:spMkLst>
            <pc:docMk/>
            <pc:sldMk cId="2155985735" sldId="613"/>
            <ac:spMk id="7" creationId="{E9871B98-5F50-9914-A392-A67A2D42086A}"/>
          </ac:spMkLst>
        </pc:spChg>
      </pc:sldChg>
      <pc:sldChg chg="modSp new mod">
        <pc:chgData name="Raj Gandhi" userId="1cc1d6a1-f7c0-48aa-acf0-f2e1e1cdd333" providerId="ADAL" clId="{66B5C156-1AA9-4253-AE2A-885E8A654FD3}" dt="2023-10-20T10:04:50.599" v="860" actId="108"/>
        <pc:sldMkLst>
          <pc:docMk/>
          <pc:sldMk cId="832024031" sldId="614"/>
        </pc:sldMkLst>
        <pc:spChg chg="mod">
          <ac:chgData name="Raj Gandhi" userId="1cc1d6a1-f7c0-48aa-acf0-f2e1e1cdd333" providerId="ADAL" clId="{66B5C156-1AA9-4253-AE2A-885E8A654FD3}" dt="2023-10-20T10:04:15.192" v="854"/>
          <ac:spMkLst>
            <pc:docMk/>
            <pc:sldMk cId="832024031" sldId="614"/>
            <ac:spMk id="2" creationId="{0ECC36FB-C11C-B1AE-26C8-648A55D9EB7F}"/>
          </ac:spMkLst>
        </pc:spChg>
        <pc:spChg chg="mod">
          <ac:chgData name="Raj Gandhi" userId="1cc1d6a1-f7c0-48aa-acf0-f2e1e1cdd333" providerId="ADAL" clId="{66B5C156-1AA9-4253-AE2A-885E8A654FD3}" dt="2023-10-20T10:04:50.599" v="860" actId="108"/>
          <ac:spMkLst>
            <pc:docMk/>
            <pc:sldMk cId="832024031" sldId="614"/>
            <ac:spMk id="3" creationId="{63897E9B-1B7D-A2C8-3006-38C11EC38B36}"/>
          </ac:spMkLst>
        </pc:spChg>
      </pc:sldChg>
      <pc:sldChg chg="modSp new mod">
        <pc:chgData name="Raj Gandhi" userId="1cc1d6a1-f7c0-48aa-acf0-f2e1e1cdd333" providerId="ADAL" clId="{66B5C156-1AA9-4253-AE2A-885E8A654FD3}" dt="2023-10-20T10:12:23.222" v="914" actId="108"/>
        <pc:sldMkLst>
          <pc:docMk/>
          <pc:sldMk cId="3575471818" sldId="615"/>
        </pc:sldMkLst>
        <pc:spChg chg="mod">
          <ac:chgData name="Raj Gandhi" userId="1cc1d6a1-f7c0-48aa-acf0-f2e1e1cdd333" providerId="ADAL" clId="{66B5C156-1AA9-4253-AE2A-885E8A654FD3}" dt="2023-10-20T10:11:10.309" v="900"/>
          <ac:spMkLst>
            <pc:docMk/>
            <pc:sldMk cId="3575471818" sldId="615"/>
            <ac:spMk id="2" creationId="{7EAC2F7B-C5C1-76B2-9A94-1010122E482D}"/>
          </ac:spMkLst>
        </pc:spChg>
        <pc:spChg chg="mod">
          <ac:chgData name="Raj Gandhi" userId="1cc1d6a1-f7c0-48aa-acf0-f2e1e1cdd333" providerId="ADAL" clId="{66B5C156-1AA9-4253-AE2A-885E8A654FD3}" dt="2023-10-20T10:12:23.222" v="914" actId="108"/>
          <ac:spMkLst>
            <pc:docMk/>
            <pc:sldMk cId="3575471818" sldId="615"/>
            <ac:spMk id="3" creationId="{81E470F8-281B-0AFC-7E12-AA9FBCE8F77A}"/>
          </ac:spMkLst>
        </pc:spChg>
      </pc:sldChg>
      <pc:sldChg chg="modSp add mod">
        <pc:chgData name="Raj Gandhi" userId="1cc1d6a1-f7c0-48aa-acf0-f2e1e1cdd333" providerId="ADAL" clId="{66B5C156-1AA9-4253-AE2A-885E8A654FD3}" dt="2023-10-20T11:07:46.085" v="1071" actId="20577"/>
        <pc:sldMkLst>
          <pc:docMk/>
          <pc:sldMk cId="2091655800" sldId="616"/>
        </pc:sldMkLst>
        <pc:spChg chg="mod">
          <ac:chgData name="Raj Gandhi" userId="1cc1d6a1-f7c0-48aa-acf0-f2e1e1cdd333" providerId="ADAL" clId="{66B5C156-1AA9-4253-AE2A-885E8A654FD3}" dt="2023-10-20T11:07:46.085" v="1071" actId="20577"/>
          <ac:spMkLst>
            <pc:docMk/>
            <pc:sldMk cId="2091655800" sldId="616"/>
            <ac:spMk id="6" creationId="{C909F526-B8F0-49EF-91CB-A11DF53DDD86}"/>
          </ac:spMkLst>
        </pc:spChg>
      </pc:sldChg>
      <pc:sldChg chg="addSp modSp add mod">
        <pc:chgData name="Raj Gandhi" userId="1cc1d6a1-f7c0-48aa-acf0-f2e1e1cdd333" providerId="ADAL" clId="{66B5C156-1AA9-4253-AE2A-885E8A654FD3}" dt="2023-10-20T11:46:29.857" v="1091" actId="1076"/>
        <pc:sldMkLst>
          <pc:docMk/>
          <pc:sldMk cId="53266501" sldId="617"/>
        </pc:sldMkLst>
        <pc:spChg chg="mod">
          <ac:chgData name="Raj Gandhi" userId="1cc1d6a1-f7c0-48aa-acf0-f2e1e1cdd333" providerId="ADAL" clId="{66B5C156-1AA9-4253-AE2A-885E8A654FD3}" dt="2023-10-20T11:14:46.405" v="1087" actId="6549"/>
          <ac:spMkLst>
            <pc:docMk/>
            <pc:sldMk cId="53266501" sldId="617"/>
            <ac:spMk id="6" creationId="{C909F526-B8F0-49EF-91CB-A11DF53DDD86}"/>
          </ac:spMkLst>
        </pc:spChg>
        <pc:graphicFrameChg chg="add mod">
          <ac:chgData name="Raj Gandhi" userId="1cc1d6a1-f7c0-48aa-acf0-f2e1e1cdd333" providerId="ADAL" clId="{66B5C156-1AA9-4253-AE2A-885E8A654FD3}" dt="2023-10-20T11:46:29.857" v="1091" actId="1076"/>
          <ac:graphicFrameMkLst>
            <pc:docMk/>
            <pc:sldMk cId="53266501" sldId="617"/>
            <ac:graphicFrameMk id="2" creationId="{F31A760E-CEC1-D301-D2E6-04F181FFB988}"/>
          </ac:graphicFrameMkLst>
        </pc:graphicFrameChg>
      </pc:sldChg>
      <pc:sldChg chg="addSp modSp add mod">
        <pc:chgData name="Raj Gandhi" userId="1cc1d6a1-f7c0-48aa-acf0-f2e1e1cdd333" providerId="ADAL" clId="{66B5C156-1AA9-4253-AE2A-885E8A654FD3}" dt="2023-10-20T11:56:53.706" v="1209" actId="1076"/>
        <pc:sldMkLst>
          <pc:docMk/>
          <pc:sldMk cId="1408055868" sldId="618"/>
        </pc:sldMkLst>
        <pc:spChg chg="add mod">
          <ac:chgData name="Raj Gandhi" userId="1cc1d6a1-f7c0-48aa-acf0-f2e1e1cdd333" providerId="ADAL" clId="{66B5C156-1AA9-4253-AE2A-885E8A654FD3}" dt="2023-10-20T11:56:53.706" v="1209" actId="1076"/>
          <ac:spMkLst>
            <pc:docMk/>
            <pc:sldMk cId="1408055868" sldId="618"/>
            <ac:spMk id="3" creationId="{78D7E1F0-34D2-567F-BDFE-1D17B7010FDF}"/>
          </ac:spMkLst>
        </pc:spChg>
        <pc:spChg chg="mod">
          <ac:chgData name="Raj Gandhi" userId="1cc1d6a1-f7c0-48aa-acf0-f2e1e1cdd333" providerId="ADAL" clId="{66B5C156-1AA9-4253-AE2A-885E8A654FD3}" dt="2023-10-20T11:56:39.728" v="1205" actId="403"/>
          <ac:spMkLst>
            <pc:docMk/>
            <pc:sldMk cId="1408055868" sldId="618"/>
            <ac:spMk id="6" creationId="{C909F526-B8F0-49EF-91CB-A11DF53DDD86}"/>
          </ac:spMkLst>
        </pc:spChg>
      </pc:sldChg>
      <pc:sldChg chg="addSp delSp modSp add mod">
        <pc:chgData name="Raj Gandhi" userId="1cc1d6a1-f7c0-48aa-acf0-f2e1e1cdd333" providerId="ADAL" clId="{66B5C156-1AA9-4253-AE2A-885E8A654FD3}" dt="2023-10-20T11:55:33.354" v="1187" actId="1076"/>
        <pc:sldMkLst>
          <pc:docMk/>
          <pc:sldMk cId="1211935623" sldId="619"/>
        </pc:sldMkLst>
        <pc:spChg chg="add del mod">
          <ac:chgData name="Raj Gandhi" userId="1cc1d6a1-f7c0-48aa-acf0-f2e1e1cdd333" providerId="ADAL" clId="{66B5C156-1AA9-4253-AE2A-885E8A654FD3}" dt="2023-10-20T11:53:46.018" v="1141" actId="478"/>
          <ac:spMkLst>
            <pc:docMk/>
            <pc:sldMk cId="1211935623" sldId="619"/>
            <ac:spMk id="3" creationId="{7B914217-34E3-514D-54F2-25FBAD91F1BF}"/>
          </ac:spMkLst>
        </pc:spChg>
        <pc:spChg chg="mod">
          <ac:chgData name="Raj Gandhi" userId="1cc1d6a1-f7c0-48aa-acf0-f2e1e1cdd333" providerId="ADAL" clId="{66B5C156-1AA9-4253-AE2A-885E8A654FD3}" dt="2023-10-20T11:55:02.963" v="1181" actId="20577"/>
          <ac:spMkLst>
            <pc:docMk/>
            <pc:sldMk cId="1211935623" sldId="619"/>
            <ac:spMk id="6" creationId="{C909F526-B8F0-49EF-91CB-A11DF53DDD86}"/>
          </ac:spMkLst>
        </pc:spChg>
        <pc:spChg chg="add mod">
          <ac:chgData name="Raj Gandhi" userId="1cc1d6a1-f7c0-48aa-acf0-f2e1e1cdd333" providerId="ADAL" clId="{66B5C156-1AA9-4253-AE2A-885E8A654FD3}" dt="2023-10-20T11:55:33.354" v="1187" actId="1076"/>
          <ac:spMkLst>
            <pc:docMk/>
            <pc:sldMk cId="1211935623" sldId="619"/>
            <ac:spMk id="7" creationId="{AD8A52A7-0994-87DA-AA68-BF87BF1CD969}"/>
          </ac:spMkLst>
        </pc:spChg>
      </pc:sldChg>
      <pc:sldChg chg="modSp add mod">
        <pc:chgData name="Raj Gandhi" userId="1cc1d6a1-f7c0-48aa-acf0-f2e1e1cdd333" providerId="ADAL" clId="{66B5C156-1AA9-4253-AE2A-885E8A654FD3}" dt="2023-10-20T11:52:46.778" v="1135" actId="404"/>
        <pc:sldMkLst>
          <pc:docMk/>
          <pc:sldMk cId="1750581969" sldId="620"/>
        </pc:sldMkLst>
        <pc:spChg chg="mod">
          <ac:chgData name="Raj Gandhi" userId="1cc1d6a1-f7c0-48aa-acf0-f2e1e1cdd333" providerId="ADAL" clId="{66B5C156-1AA9-4253-AE2A-885E8A654FD3}" dt="2023-10-20T11:52:46.778" v="1135" actId="404"/>
          <ac:spMkLst>
            <pc:docMk/>
            <pc:sldMk cId="1750581969" sldId="620"/>
            <ac:spMk id="6" creationId="{C909F526-B8F0-49EF-91CB-A11DF53DDD86}"/>
          </ac:spMkLst>
        </pc:spChg>
      </pc:sldChg>
      <pc:sldChg chg="modSp add mod">
        <pc:chgData name="Raj Gandhi" userId="1cc1d6a1-f7c0-48aa-acf0-f2e1e1cdd333" providerId="ADAL" clId="{66B5C156-1AA9-4253-AE2A-885E8A654FD3}" dt="2023-10-20T11:58:24.648" v="1234" actId="20577"/>
        <pc:sldMkLst>
          <pc:docMk/>
          <pc:sldMk cId="524755705" sldId="621"/>
        </pc:sldMkLst>
        <pc:spChg chg="mod">
          <ac:chgData name="Raj Gandhi" userId="1cc1d6a1-f7c0-48aa-acf0-f2e1e1cdd333" providerId="ADAL" clId="{66B5C156-1AA9-4253-AE2A-885E8A654FD3}" dt="2023-10-20T11:58:24.648" v="1234" actId="20577"/>
          <ac:spMkLst>
            <pc:docMk/>
            <pc:sldMk cId="524755705" sldId="621"/>
            <ac:spMk id="6" creationId="{C909F526-B8F0-49EF-91CB-A11DF53DDD86}"/>
          </ac:spMkLst>
        </pc:spChg>
      </pc:sldChg>
      <pc:sldChg chg="addSp modSp add mod ord">
        <pc:chgData name="Raj Gandhi" userId="1cc1d6a1-f7c0-48aa-acf0-f2e1e1cdd333" providerId="ADAL" clId="{66B5C156-1AA9-4253-AE2A-885E8A654FD3}" dt="2023-10-20T11:57:43.195" v="1220" actId="1076"/>
        <pc:sldMkLst>
          <pc:docMk/>
          <pc:sldMk cId="1173339045" sldId="622"/>
        </pc:sldMkLst>
        <pc:spChg chg="add mod">
          <ac:chgData name="Raj Gandhi" userId="1cc1d6a1-f7c0-48aa-acf0-f2e1e1cdd333" providerId="ADAL" clId="{66B5C156-1AA9-4253-AE2A-885E8A654FD3}" dt="2023-10-20T11:57:43.195" v="1220" actId="1076"/>
          <ac:spMkLst>
            <pc:docMk/>
            <pc:sldMk cId="1173339045" sldId="622"/>
            <ac:spMk id="3" creationId="{0CD947AF-3B1F-5933-33F6-3A85B135EF45}"/>
          </ac:spMkLst>
        </pc:spChg>
        <pc:spChg chg="mod">
          <ac:chgData name="Raj Gandhi" userId="1cc1d6a1-f7c0-48aa-acf0-f2e1e1cdd333" providerId="ADAL" clId="{66B5C156-1AA9-4253-AE2A-885E8A654FD3}" dt="2023-10-20T11:57:32.095" v="1216"/>
          <ac:spMkLst>
            <pc:docMk/>
            <pc:sldMk cId="1173339045" sldId="622"/>
            <ac:spMk id="6" creationId="{C909F526-B8F0-49EF-91CB-A11DF53DDD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7F3CD-AB99-40BF-8892-CFF692BAB4A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932E0-3D57-4B85-A5B4-80960B827B46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Raleway" pitchFamily="2" charset="0"/>
            </a:rPr>
            <a:t>Vectors</a:t>
          </a:r>
        </a:p>
      </dgm:t>
    </dgm:pt>
    <dgm:pt modelId="{15334A53-1016-4595-9F12-1977AD89E426}" type="parTrans" cxnId="{362B3DA5-18F3-4758-BB31-B7847062C270}">
      <dgm:prSet/>
      <dgm:spPr/>
      <dgm:t>
        <a:bodyPr/>
        <a:lstStyle/>
        <a:p>
          <a:endParaRPr lang="en-US"/>
        </a:p>
      </dgm:t>
    </dgm:pt>
    <dgm:pt modelId="{716F00A1-C592-42CF-843B-E11B4D6F2A22}" type="sibTrans" cxnId="{362B3DA5-18F3-4758-BB31-B7847062C270}">
      <dgm:prSet/>
      <dgm:spPr/>
      <dgm:t>
        <a:bodyPr/>
        <a:lstStyle/>
        <a:p>
          <a:endParaRPr lang="en-US"/>
        </a:p>
      </dgm:t>
    </dgm:pt>
    <dgm:pt modelId="{49DA53D9-CF8A-43C3-8CA1-EBB666E68E7D}">
      <dgm:prSet custT="1"/>
      <dgm:spPr/>
      <dgm:t>
        <a:bodyPr/>
        <a:lstStyle/>
        <a:p>
          <a:r>
            <a:rPr lang="en-US" sz="1600" dirty="0">
              <a:latin typeface="Raleway" pitchFamily="2" charset="0"/>
            </a:rPr>
            <a:t>Ordered arrays of numbers that represent a point in space.</a:t>
          </a:r>
        </a:p>
      </dgm:t>
    </dgm:pt>
    <dgm:pt modelId="{62E1892A-5F53-4E64-A10F-61458FD93FB3}" type="parTrans" cxnId="{2E90D07C-19B6-469F-983A-38AF9AD97443}">
      <dgm:prSet/>
      <dgm:spPr/>
      <dgm:t>
        <a:bodyPr/>
        <a:lstStyle/>
        <a:p>
          <a:endParaRPr lang="en-US"/>
        </a:p>
      </dgm:t>
    </dgm:pt>
    <dgm:pt modelId="{FF7FBE6E-356F-4D96-BF45-38889C9E4DC8}" type="sibTrans" cxnId="{2E90D07C-19B6-469F-983A-38AF9AD97443}">
      <dgm:prSet/>
      <dgm:spPr/>
      <dgm:t>
        <a:bodyPr/>
        <a:lstStyle/>
        <a:p>
          <a:endParaRPr lang="en-US"/>
        </a:p>
      </dgm:t>
    </dgm:pt>
    <dgm:pt modelId="{C4F2822D-21A2-4912-AF7A-A29850495AF1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Raleway" pitchFamily="2" charset="0"/>
            </a:rPr>
            <a:t>Matrices</a:t>
          </a:r>
        </a:p>
      </dgm:t>
    </dgm:pt>
    <dgm:pt modelId="{10E04215-9BDD-4E99-82A2-794174285EC1}" type="parTrans" cxnId="{03C04B32-B0D5-4230-AEFF-72256069798A}">
      <dgm:prSet/>
      <dgm:spPr/>
      <dgm:t>
        <a:bodyPr/>
        <a:lstStyle/>
        <a:p>
          <a:endParaRPr lang="en-US"/>
        </a:p>
      </dgm:t>
    </dgm:pt>
    <dgm:pt modelId="{0F4A5A43-676A-4CFD-AD61-FE77A2A37E5B}" type="sibTrans" cxnId="{03C04B32-B0D5-4230-AEFF-72256069798A}">
      <dgm:prSet/>
      <dgm:spPr/>
      <dgm:t>
        <a:bodyPr/>
        <a:lstStyle/>
        <a:p>
          <a:endParaRPr lang="en-US"/>
        </a:p>
      </dgm:t>
    </dgm:pt>
    <dgm:pt modelId="{8268CDC6-058D-4DE5-B7C7-889A092BF264}">
      <dgm:prSet custT="1"/>
      <dgm:spPr/>
      <dgm:t>
        <a:bodyPr/>
        <a:lstStyle/>
        <a:p>
          <a:r>
            <a:rPr lang="en-US" sz="1600">
              <a:latin typeface="Raleway" pitchFamily="2" charset="0"/>
            </a:rPr>
            <a:t>Two-dimensional arrays of numbers used for linear transformations.</a:t>
          </a:r>
        </a:p>
      </dgm:t>
    </dgm:pt>
    <dgm:pt modelId="{CB6AC92E-0AB2-4638-A336-A8521262AF78}" type="parTrans" cxnId="{3A4FAA87-3E10-41D2-85C1-9C2294806BFD}">
      <dgm:prSet/>
      <dgm:spPr/>
      <dgm:t>
        <a:bodyPr/>
        <a:lstStyle/>
        <a:p>
          <a:endParaRPr lang="en-US"/>
        </a:p>
      </dgm:t>
    </dgm:pt>
    <dgm:pt modelId="{4591F645-6F0E-4DF4-B2DD-37106C590CD5}" type="sibTrans" cxnId="{3A4FAA87-3E10-41D2-85C1-9C2294806BFD}">
      <dgm:prSet/>
      <dgm:spPr/>
      <dgm:t>
        <a:bodyPr/>
        <a:lstStyle/>
        <a:p>
          <a:endParaRPr lang="en-US"/>
        </a:p>
      </dgm:t>
    </dgm:pt>
    <dgm:pt modelId="{7B2E0DE4-0EC5-4F12-9F73-013880980175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Raleway" pitchFamily="2" charset="0"/>
            </a:rPr>
            <a:t>Scalars</a:t>
          </a:r>
        </a:p>
      </dgm:t>
    </dgm:pt>
    <dgm:pt modelId="{81D58C58-98A5-4BA6-AE53-80CCE9C8B569}" type="parTrans" cxnId="{B8C12EAD-CABA-4F6F-ACA7-FCA4AD5D3D9A}">
      <dgm:prSet/>
      <dgm:spPr/>
      <dgm:t>
        <a:bodyPr/>
        <a:lstStyle/>
        <a:p>
          <a:endParaRPr lang="en-US"/>
        </a:p>
      </dgm:t>
    </dgm:pt>
    <dgm:pt modelId="{1E716DD9-BC05-4315-BDD8-4905D1C303A8}" type="sibTrans" cxnId="{B8C12EAD-CABA-4F6F-ACA7-FCA4AD5D3D9A}">
      <dgm:prSet/>
      <dgm:spPr/>
      <dgm:t>
        <a:bodyPr/>
        <a:lstStyle/>
        <a:p>
          <a:endParaRPr lang="en-US"/>
        </a:p>
      </dgm:t>
    </dgm:pt>
    <dgm:pt modelId="{800F2BD0-3420-4BFB-A67B-AAE043B2117F}">
      <dgm:prSet custT="1"/>
      <dgm:spPr/>
      <dgm:t>
        <a:bodyPr/>
        <a:lstStyle/>
        <a:p>
          <a:r>
            <a:rPr lang="en-US" sz="1600" dirty="0">
              <a:latin typeface="Raleway" pitchFamily="2" charset="0"/>
            </a:rPr>
            <a:t>Single numbers that can scale vectors and matrices.</a:t>
          </a:r>
          <a:br>
            <a:rPr lang="en-US" sz="1600" dirty="0">
              <a:latin typeface="Raleway" pitchFamily="2" charset="0"/>
            </a:rPr>
          </a:br>
          <a:endParaRPr lang="en-US" sz="1600" dirty="0">
            <a:latin typeface="Raleway" pitchFamily="2" charset="0"/>
          </a:endParaRPr>
        </a:p>
      </dgm:t>
    </dgm:pt>
    <dgm:pt modelId="{BB82FB7A-B4A2-4253-AEAD-5BE982FF7307}" type="parTrans" cxnId="{4C6EEF30-8863-445C-9478-C1ABFD1B3594}">
      <dgm:prSet/>
      <dgm:spPr/>
      <dgm:t>
        <a:bodyPr/>
        <a:lstStyle/>
        <a:p>
          <a:endParaRPr lang="en-US"/>
        </a:p>
      </dgm:t>
    </dgm:pt>
    <dgm:pt modelId="{AB8B2BE9-DB9A-41E7-A7CC-2C70C1E41D6A}" type="sibTrans" cxnId="{4C6EEF30-8863-445C-9478-C1ABFD1B3594}">
      <dgm:prSet/>
      <dgm:spPr/>
      <dgm:t>
        <a:bodyPr/>
        <a:lstStyle/>
        <a:p>
          <a:endParaRPr lang="en-US"/>
        </a:p>
      </dgm:t>
    </dgm:pt>
    <dgm:pt modelId="{EE05BC8E-5D72-4EF8-822F-75603EB9689A}" type="pres">
      <dgm:prSet presAssocID="{1027F3CD-AB99-40BF-8892-CFF692BAB4A4}" presName="root" presStyleCnt="0">
        <dgm:presLayoutVars>
          <dgm:dir/>
          <dgm:resizeHandles val="exact"/>
        </dgm:presLayoutVars>
      </dgm:prSet>
      <dgm:spPr/>
    </dgm:pt>
    <dgm:pt modelId="{72736CBF-BEA3-4967-B38C-9C9D2B3DD041}" type="pres">
      <dgm:prSet presAssocID="{D06932E0-3D57-4B85-A5B4-80960B827B46}" presName="compNode" presStyleCnt="0"/>
      <dgm:spPr/>
    </dgm:pt>
    <dgm:pt modelId="{4626EF6E-CD17-406A-8D90-335F69D234C9}" type="pres">
      <dgm:prSet presAssocID="{D06932E0-3D57-4B85-A5B4-80960B827B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E22E972-20E7-4D70-995D-D1413C9AA872}" type="pres">
      <dgm:prSet presAssocID="{D06932E0-3D57-4B85-A5B4-80960B827B46}" presName="iconSpace" presStyleCnt="0"/>
      <dgm:spPr/>
    </dgm:pt>
    <dgm:pt modelId="{A182DF4B-53B3-4DB0-B5A9-433D17A81F1C}" type="pres">
      <dgm:prSet presAssocID="{D06932E0-3D57-4B85-A5B4-80960B827B46}" presName="parTx" presStyleLbl="revTx" presStyleIdx="0" presStyleCnt="6">
        <dgm:presLayoutVars>
          <dgm:chMax val="0"/>
          <dgm:chPref val="0"/>
        </dgm:presLayoutVars>
      </dgm:prSet>
      <dgm:spPr/>
    </dgm:pt>
    <dgm:pt modelId="{130BBBE4-3C82-42D0-B9FE-E0685F5F12BA}" type="pres">
      <dgm:prSet presAssocID="{D06932E0-3D57-4B85-A5B4-80960B827B46}" presName="txSpace" presStyleCnt="0"/>
      <dgm:spPr/>
    </dgm:pt>
    <dgm:pt modelId="{E5615342-F7A7-4ECB-A5AF-2F591728AF63}" type="pres">
      <dgm:prSet presAssocID="{D06932E0-3D57-4B85-A5B4-80960B827B46}" presName="desTx" presStyleLbl="revTx" presStyleIdx="1" presStyleCnt="6">
        <dgm:presLayoutVars/>
      </dgm:prSet>
      <dgm:spPr/>
    </dgm:pt>
    <dgm:pt modelId="{312337D9-61FC-4D18-9458-51541CC19E22}" type="pres">
      <dgm:prSet presAssocID="{716F00A1-C592-42CF-843B-E11B4D6F2A22}" presName="sibTrans" presStyleCnt="0"/>
      <dgm:spPr/>
    </dgm:pt>
    <dgm:pt modelId="{BF3D4B0D-FD4D-4B92-A808-0AAD38129D11}" type="pres">
      <dgm:prSet presAssocID="{C4F2822D-21A2-4912-AF7A-A29850495AF1}" presName="compNode" presStyleCnt="0"/>
      <dgm:spPr/>
    </dgm:pt>
    <dgm:pt modelId="{455E5F08-AFED-4B34-B8D2-79A5504CDB2D}" type="pres">
      <dgm:prSet presAssocID="{C4F2822D-21A2-4912-AF7A-A29850495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8FEE5E7-F636-490A-AECA-04E119B204A0}" type="pres">
      <dgm:prSet presAssocID="{C4F2822D-21A2-4912-AF7A-A29850495AF1}" presName="iconSpace" presStyleCnt="0"/>
      <dgm:spPr/>
    </dgm:pt>
    <dgm:pt modelId="{5823BB25-EC69-41CF-AD46-288C48D82B08}" type="pres">
      <dgm:prSet presAssocID="{C4F2822D-21A2-4912-AF7A-A29850495AF1}" presName="parTx" presStyleLbl="revTx" presStyleIdx="2" presStyleCnt="6">
        <dgm:presLayoutVars>
          <dgm:chMax val="0"/>
          <dgm:chPref val="0"/>
        </dgm:presLayoutVars>
      </dgm:prSet>
      <dgm:spPr/>
    </dgm:pt>
    <dgm:pt modelId="{CB487B2E-72EB-4ADF-BDBF-90683F4FEDFF}" type="pres">
      <dgm:prSet presAssocID="{C4F2822D-21A2-4912-AF7A-A29850495AF1}" presName="txSpace" presStyleCnt="0"/>
      <dgm:spPr/>
    </dgm:pt>
    <dgm:pt modelId="{CD58534E-43F4-41EB-8EAA-160104081FED}" type="pres">
      <dgm:prSet presAssocID="{C4F2822D-21A2-4912-AF7A-A29850495AF1}" presName="desTx" presStyleLbl="revTx" presStyleIdx="3" presStyleCnt="6">
        <dgm:presLayoutVars/>
      </dgm:prSet>
      <dgm:spPr/>
    </dgm:pt>
    <dgm:pt modelId="{1788C4AB-5D9A-4148-A621-7FED5D4A27E3}" type="pres">
      <dgm:prSet presAssocID="{0F4A5A43-676A-4CFD-AD61-FE77A2A37E5B}" presName="sibTrans" presStyleCnt="0"/>
      <dgm:spPr/>
    </dgm:pt>
    <dgm:pt modelId="{4C4A1F77-6230-4441-AEA9-ED1B5061DCCB}" type="pres">
      <dgm:prSet presAssocID="{7B2E0DE4-0EC5-4F12-9F73-013880980175}" presName="compNode" presStyleCnt="0"/>
      <dgm:spPr/>
    </dgm:pt>
    <dgm:pt modelId="{BC87B6E7-E9FA-4511-97D4-7E493EB6A3D2}" type="pres">
      <dgm:prSet presAssocID="{7B2E0DE4-0EC5-4F12-9F73-0138809801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5ADDA4-0FDF-4E5F-A7A8-22F189BAAE1A}" type="pres">
      <dgm:prSet presAssocID="{7B2E0DE4-0EC5-4F12-9F73-013880980175}" presName="iconSpace" presStyleCnt="0"/>
      <dgm:spPr/>
    </dgm:pt>
    <dgm:pt modelId="{63AFD8F1-513F-4EDF-928F-5DB1D4A6B716}" type="pres">
      <dgm:prSet presAssocID="{7B2E0DE4-0EC5-4F12-9F73-013880980175}" presName="parTx" presStyleLbl="revTx" presStyleIdx="4" presStyleCnt="6">
        <dgm:presLayoutVars>
          <dgm:chMax val="0"/>
          <dgm:chPref val="0"/>
        </dgm:presLayoutVars>
      </dgm:prSet>
      <dgm:spPr/>
    </dgm:pt>
    <dgm:pt modelId="{7964FD2C-4E22-4CBA-B9E9-4125EE9C8BE4}" type="pres">
      <dgm:prSet presAssocID="{7B2E0DE4-0EC5-4F12-9F73-013880980175}" presName="txSpace" presStyleCnt="0"/>
      <dgm:spPr/>
    </dgm:pt>
    <dgm:pt modelId="{CBD1FD2F-028D-4B1E-9952-12B249117B13}" type="pres">
      <dgm:prSet presAssocID="{7B2E0DE4-0EC5-4F12-9F73-013880980175}" presName="desTx" presStyleLbl="revTx" presStyleIdx="5" presStyleCnt="6">
        <dgm:presLayoutVars/>
      </dgm:prSet>
      <dgm:spPr/>
    </dgm:pt>
  </dgm:ptLst>
  <dgm:cxnLst>
    <dgm:cxn modelId="{4C6EEF30-8863-445C-9478-C1ABFD1B3594}" srcId="{7B2E0DE4-0EC5-4F12-9F73-013880980175}" destId="{800F2BD0-3420-4BFB-A67B-AAE043B2117F}" srcOrd="0" destOrd="0" parTransId="{BB82FB7A-B4A2-4253-AEAD-5BE982FF7307}" sibTransId="{AB8B2BE9-DB9A-41E7-A7CC-2C70C1E41D6A}"/>
    <dgm:cxn modelId="{03C04B32-B0D5-4230-AEFF-72256069798A}" srcId="{1027F3CD-AB99-40BF-8892-CFF692BAB4A4}" destId="{C4F2822D-21A2-4912-AF7A-A29850495AF1}" srcOrd="1" destOrd="0" parTransId="{10E04215-9BDD-4E99-82A2-794174285EC1}" sibTransId="{0F4A5A43-676A-4CFD-AD61-FE77A2A37E5B}"/>
    <dgm:cxn modelId="{B4F2413C-F476-4CEB-9A47-94DE25A5D7A9}" type="presOf" srcId="{D06932E0-3D57-4B85-A5B4-80960B827B46}" destId="{A182DF4B-53B3-4DB0-B5A9-433D17A81F1C}" srcOrd="0" destOrd="0" presId="urn:microsoft.com/office/officeart/2018/5/layout/CenteredIconLabelDescriptionList"/>
    <dgm:cxn modelId="{4EA49852-CDA0-45C9-B9A3-14FA738265F1}" type="presOf" srcId="{49DA53D9-CF8A-43C3-8CA1-EBB666E68E7D}" destId="{E5615342-F7A7-4ECB-A5AF-2F591728AF63}" srcOrd="0" destOrd="0" presId="urn:microsoft.com/office/officeart/2018/5/layout/CenteredIconLabelDescriptionList"/>
    <dgm:cxn modelId="{67EC8076-57C9-4D27-BCC3-6950FB642854}" type="presOf" srcId="{1027F3CD-AB99-40BF-8892-CFF692BAB4A4}" destId="{EE05BC8E-5D72-4EF8-822F-75603EB9689A}" srcOrd="0" destOrd="0" presId="urn:microsoft.com/office/officeart/2018/5/layout/CenteredIconLabelDescriptionList"/>
    <dgm:cxn modelId="{25E51F5A-F049-4927-AA79-567B16AED63A}" type="presOf" srcId="{7B2E0DE4-0EC5-4F12-9F73-013880980175}" destId="{63AFD8F1-513F-4EDF-928F-5DB1D4A6B716}" srcOrd="0" destOrd="0" presId="urn:microsoft.com/office/officeart/2018/5/layout/CenteredIconLabelDescriptionList"/>
    <dgm:cxn modelId="{1824D77A-28A6-4765-BAA3-5C6BFFA868C3}" type="presOf" srcId="{C4F2822D-21A2-4912-AF7A-A29850495AF1}" destId="{5823BB25-EC69-41CF-AD46-288C48D82B08}" srcOrd="0" destOrd="0" presId="urn:microsoft.com/office/officeart/2018/5/layout/CenteredIconLabelDescriptionList"/>
    <dgm:cxn modelId="{2E90D07C-19B6-469F-983A-38AF9AD97443}" srcId="{D06932E0-3D57-4B85-A5B4-80960B827B46}" destId="{49DA53D9-CF8A-43C3-8CA1-EBB666E68E7D}" srcOrd="0" destOrd="0" parTransId="{62E1892A-5F53-4E64-A10F-61458FD93FB3}" sibTransId="{FF7FBE6E-356F-4D96-BF45-38889C9E4DC8}"/>
    <dgm:cxn modelId="{3A4FAA87-3E10-41D2-85C1-9C2294806BFD}" srcId="{C4F2822D-21A2-4912-AF7A-A29850495AF1}" destId="{8268CDC6-058D-4DE5-B7C7-889A092BF264}" srcOrd="0" destOrd="0" parTransId="{CB6AC92E-0AB2-4638-A336-A8521262AF78}" sibTransId="{4591F645-6F0E-4DF4-B2DD-37106C590CD5}"/>
    <dgm:cxn modelId="{362B3DA5-18F3-4758-BB31-B7847062C270}" srcId="{1027F3CD-AB99-40BF-8892-CFF692BAB4A4}" destId="{D06932E0-3D57-4B85-A5B4-80960B827B46}" srcOrd="0" destOrd="0" parTransId="{15334A53-1016-4595-9F12-1977AD89E426}" sibTransId="{716F00A1-C592-42CF-843B-E11B4D6F2A22}"/>
    <dgm:cxn modelId="{B8C12EAD-CABA-4F6F-ACA7-FCA4AD5D3D9A}" srcId="{1027F3CD-AB99-40BF-8892-CFF692BAB4A4}" destId="{7B2E0DE4-0EC5-4F12-9F73-013880980175}" srcOrd="2" destOrd="0" parTransId="{81D58C58-98A5-4BA6-AE53-80CCE9C8B569}" sibTransId="{1E716DD9-BC05-4315-BDD8-4905D1C303A8}"/>
    <dgm:cxn modelId="{7FAE30AE-10D6-4069-A1E6-782377269514}" type="presOf" srcId="{8268CDC6-058D-4DE5-B7C7-889A092BF264}" destId="{CD58534E-43F4-41EB-8EAA-160104081FED}" srcOrd="0" destOrd="0" presId="urn:microsoft.com/office/officeart/2018/5/layout/CenteredIconLabelDescriptionList"/>
    <dgm:cxn modelId="{F9280EC6-EA53-4B7C-AED4-76BDF45A08E8}" type="presOf" srcId="{800F2BD0-3420-4BFB-A67B-AAE043B2117F}" destId="{CBD1FD2F-028D-4B1E-9952-12B249117B13}" srcOrd="0" destOrd="0" presId="urn:microsoft.com/office/officeart/2018/5/layout/CenteredIconLabelDescriptionList"/>
    <dgm:cxn modelId="{FB7E1795-87E5-4C82-B7CA-E7BE4850863C}" type="presParOf" srcId="{EE05BC8E-5D72-4EF8-822F-75603EB9689A}" destId="{72736CBF-BEA3-4967-B38C-9C9D2B3DD041}" srcOrd="0" destOrd="0" presId="urn:microsoft.com/office/officeart/2018/5/layout/CenteredIconLabelDescriptionList"/>
    <dgm:cxn modelId="{8CF98E20-75BD-49AE-B42C-8AD2B167A697}" type="presParOf" srcId="{72736CBF-BEA3-4967-B38C-9C9D2B3DD041}" destId="{4626EF6E-CD17-406A-8D90-335F69D234C9}" srcOrd="0" destOrd="0" presId="urn:microsoft.com/office/officeart/2018/5/layout/CenteredIconLabelDescriptionList"/>
    <dgm:cxn modelId="{BD2EE25D-DF39-409C-8A60-C201D804C4D2}" type="presParOf" srcId="{72736CBF-BEA3-4967-B38C-9C9D2B3DD041}" destId="{EE22E972-20E7-4D70-995D-D1413C9AA872}" srcOrd="1" destOrd="0" presId="urn:microsoft.com/office/officeart/2018/5/layout/CenteredIconLabelDescriptionList"/>
    <dgm:cxn modelId="{EE4E84DF-A4B1-48A1-9D59-145EC770E3DC}" type="presParOf" srcId="{72736CBF-BEA3-4967-B38C-9C9D2B3DD041}" destId="{A182DF4B-53B3-4DB0-B5A9-433D17A81F1C}" srcOrd="2" destOrd="0" presId="urn:microsoft.com/office/officeart/2018/5/layout/CenteredIconLabelDescriptionList"/>
    <dgm:cxn modelId="{D959FA7E-8A83-4459-AB44-1037559B4C26}" type="presParOf" srcId="{72736CBF-BEA3-4967-B38C-9C9D2B3DD041}" destId="{130BBBE4-3C82-42D0-B9FE-E0685F5F12BA}" srcOrd="3" destOrd="0" presId="urn:microsoft.com/office/officeart/2018/5/layout/CenteredIconLabelDescriptionList"/>
    <dgm:cxn modelId="{3D1ECCF0-63B6-4621-87F8-18EB147DA6A2}" type="presParOf" srcId="{72736CBF-BEA3-4967-B38C-9C9D2B3DD041}" destId="{E5615342-F7A7-4ECB-A5AF-2F591728AF63}" srcOrd="4" destOrd="0" presId="urn:microsoft.com/office/officeart/2018/5/layout/CenteredIconLabelDescriptionList"/>
    <dgm:cxn modelId="{2187336F-0052-40CE-ADD3-90F37A7D46D4}" type="presParOf" srcId="{EE05BC8E-5D72-4EF8-822F-75603EB9689A}" destId="{312337D9-61FC-4D18-9458-51541CC19E22}" srcOrd="1" destOrd="0" presId="urn:microsoft.com/office/officeart/2018/5/layout/CenteredIconLabelDescriptionList"/>
    <dgm:cxn modelId="{1A5E4717-E611-457F-BC23-D9EF95BE6D55}" type="presParOf" srcId="{EE05BC8E-5D72-4EF8-822F-75603EB9689A}" destId="{BF3D4B0D-FD4D-4B92-A808-0AAD38129D11}" srcOrd="2" destOrd="0" presId="urn:microsoft.com/office/officeart/2018/5/layout/CenteredIconLabelDescriptionList"/>
    <dgm:cxn modelId="{1DD325EE-249B-4D1B-9339-E7265C06976D}" type="presParOf" srcId="{BF3D4B0D-FD4D-4B92-A808-0AAD38129D11}" destId="{455E5F08-AFED-4B34-B8D2-79A5504CDB2D}" srcOrd="0" destOrd="0" presId="urn:microsoft.com/office/officeart/2018/5/layout/CenteredIconLabelDescriptionList"/>
    <dgm:cxn modelId="{F8E4ECBD-F7AB-4CDA-8D67-5506D2C34261}" type="presParOf" srcId="{BF3D4B0D-FD4D-4B92-A808-0AAD38129D11}" destId="{78FEE5E7-F636-490A-AECA-04E119B204A0}" srcOrd="1" destOrd="0" presId="urn:microsoft.com/office/officeart/2018/5/layout/CenteredIconLabelDescriptionList"/>
    <dgm:cxn modelId="{734BEECC-D20F-48A3-8B88-4A2BC9EAB070}" type="presParOf" srcId="{BF3D4B0D-FD4D-4B92-A808-0AAD38129D11}" destId="{5823BB25-EC69-41CF-AD46-288C48D82B08}" srcOrd="2" destOrd="0" presId="urn:microsoft.com/office/officeart/2018/5/layout/CenteredIconLabelDescriptionList"/>
    <dgm:cxn modelId="{CC742FA3-E178-4E2C-9D7E-8A6830F39A1F}" type="presParOf" srcId="{BF3D4B0D-FD4D-4B92-A808-0AAD38129D11}" destId="{CB487B2E-72EB-4ADF-BDBF-90683F4FEDFF}" srcOrd="3" destOrd="0" presId="urn:microsoft.com/office/officeart/2018/5/layout/CenteredIconLabelDescriptionList"/>
    <dgm:cxn modelId="{A5A85C84-C917-486E-AF6F-4A7984C0BA0C}" type="presParOf" srcId="{BF3D4B0D-FD4D-4B92-A808-0AAD38129D11}" destId="{CD58534E-43F4-41EB-8EAA-160104081FED}" srcOrd="4" destOrd="0" presId="urn:microsoft.com/office/officeart/2018/5/layout/CenteredIconLabelDescriptionList"/>
    <dgm:cxn modelId="{F93AA5B1-1243-4356-8302-5BBA8AE87DB4}" type="presParOf" srcId="{EE05BC8E-5D72-4EF8-822F-75603EB9689A}" destId="{1788C4AB-5D9A-4148-A621-7FED5D4A27E3}" srcOrd="3" destOrd="0" presId="urn:microsoft.com/office/officeart/2018/5/layout/CenteredIconLabelDescriptionList"/>
    <dgm:cxn modelId="{87DB304B-178D-4F88-92E1-8D7675C32201}" type="presParOf" srcId="{EE05BC8E-5D72-4EF8-822F-75603EB9689A}" destId="{4C4A1F77-6230-4441-AEA9-ED1B5061DCCB}" srcOrd="4" destOrd="0" presId="urn:microsoft.com/office/officeart/2018/5/layout/CenteredIconLabelDescriptionList"/>
    <dgm:cxn modelId="{9A493CE9-10F4-454F-81F2-7EC0B5CD88A7}" type="presParOf" srcId="{4C4A1F77-6230-4441-AEA9-ED1B5061DCCB}" destId="{BC87B6E7-E9FA-4511-97D4-7E493EB6A3D2}" srcOrd="0" destOrd="0" presId="urn:microsoft.com/office/officeart/2018/5/layout/CenteredIconLabelDescriptionList"/>
    <dgm:cxn modelId="{D86A9405-F02D-43BA-9AF0-BEBB358B5DF1}" type="presParOf" srcId="{4C4A1F77-6230-4441-AEA9-ED1B5061DCCB}" destId="{3E5ADDA4-0FDF-4E5F-A7A8-22F189BAAE1A}" srcOrd="1" destOrd="0" presId="urn:microsoft.com/office/officeart/2018/5/layout/CenteredIconLabelDescriptionList"/>
    <dgm:cxn modelId="{AEA48DE2-3E49-4613-97F6-565E86E7FD0A}" type="presParOf" srcId="{4C4A1F77-6230-4441-AEA9-ED1B5061DCCB}" destId="{63AFD8F1-513F-4EDF-928F-5DB1D4A6B716}" srcOrd="2" destOrd="0" presId="urn:microsoft.com/office/officeart/2018/5/layout/CenteredIconLabelDescriptionList"/>
    <dgm:cxn modelId="{1E50C85D-4AD8-4E10-A56B-5501C275B0BD}" type="presParOf" srcId="{4C4A1F77-6230-4441-AEA9-ED1B5061DCCB}" destId="{7964FD2C-4E22-4CBA-B9E9-4125EE9C8BE4}" srcOrd="3" destOrd="0" presId="urn:microsoft.com/office/officeart/2018/5/layout/CenteredIconLabelDescriptionList"/>
    <dgm:cxn modelId="{0F074078-69D9-45CA-A54D-65176EBD8004}" type="presParOf" srcId="{4C4A1F77-6230-4441-AEA9-ED1B5061DCCB}" destId="{CBD1FD2F-028D-4B1E-9952-12B249117B1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EB8E3-B3B1-4C09-9DEC-5A0E1ADD685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6FDB7-B369-4F4A-A6F8-665CDCF95475}">
      <dgm:prSet/>
      <dgm:spPr/>
      <dgm:t>
        <a:bodyPr/>
        <a:lstStyle/>
        <a:p>
          <a:r>
            <a:rPr lang="en-US">
              <a:latin typeface="Raleway" pitchFamily="2" charset="0"/>
            </a:rPr>
            <a:t>Feature Selection</a:t>
          </a:r>
        </a:p>
      </dgm:t>
    </dgm:pt>
    <dgm:pt modelId="{82D0405D-34AE-4102-838C-96A86848A9A1}" type="parTrans" cxnId="{936AEA07-844E-4227-8EB2-568D8EA41582}">
      <dgm:prSet/>
      <dgm:spPr/>
      <dgm:t>
        <a:bodyPr/>
        <a:lstStyle/>
        <a:p>
          <a:endParaRPr lang="en-US"/>
        </a:p>
      </dgm:t>
    </dgm:pt>
    <dgm:pt modelId="{BC60E7D1-3F50-426B-941B-FA9E9FE24C22}" type="sibTrans" cxnId="{936AEA07-844E-4227-8EB2-568D8EA41582}">
      <dgm:prSet/>
      <dgm:spPr/>
      <dgm:t>
        <a:bodyPr/>
        <a:lstStyle/>
        <a:p>
          <a:endParaRPr lang="en-US"/>
        </a:p>
      </dgm:t>
    </dgm:pt>
    <dgm:pt modelId="{1BB0FAD2-6062-4847-941E-0C066827C88B}">
      <dgm:prSet/>
      <dgm:spPr/>
      <dgm:t>
        <a:bodyPr/>
        <a:lstStyle/>
        <a:p>
          <a:r>
            <a:rPr lang="en-US" dirty="0">
              <a:latin typeface="Raleway" pitchFamily="2" charset="0"/>
            </a:rPr>
            <a:t>Identifying redundant features that can be removed to simplify the model.</a:t>
          </a:r>
        </a:p>
      </dgm:t>
    </dgm:pt>
    <dgm:pt modelId="{EE053F99-5C6A-406E-ABFE-6DABC6A97EDE}" type="parTrans" cxnId="{19D6C9D7-B6C7-41A7-9F76-B9E2BD645A96}">
      <dgm:prSet/>
      <dgm:spPr/>
      <dgm:t>
        <a:bodyPr/>
        <a:lstStyle/>
        <a:p>
          <a:endParaRPr lang="en-US"/>
        </a:p>
      </dgm:t>
    </dgm:pt>
    <dgm:pt modelId="{6018CB9B-F004-40F8-8D6B-F5CCDF19971A}" type="sibTrans" cxnId="{19D6C9D7-B6C7-41A7-9F76-B9E2BD645A96}">
      <dgm:prSet/>
      <dgm:spPr/>
      <dgm:t>
        <a:bodyPr/>
        <a:lstStyle/>
        <a:p>
          <a:endParaRPr lang="en-US"/>
        </a:p>
      </dgm:t>
    </dgm:pt>
    <dgm:pt modelId="{8E24B4F7-673B-447E-BA9A-1BD183C64B17}">
      <dgm:prSet/>
      <dgm:spPr/>
      <dgm:t>
        <a:bodyPr/>
        <a:lstStyle/>
        <a:p>
          <a:r>
            <a:rPr lang="en-US">
              <a:latin typeface="Raleway" pitchFamily="2" charset="0"/>
            </a:rPr>
            <a:t>Dimensionality Reduction</a:t>
          </a:r>
        </a:p>
      </dgm:t>
    </dgm:pt>
    <dgm:pt modelId="{2F089CA1-173A-40C2-AE0A-BB6F0B866541}" type="parTrans" cxnId="{3082A250-D205-4591-B972-65FC22143BE8}">
      <dgm:prSet/>
      <dgm:spPr/>
      <dgm:t>
        <a:bodyPr/>
        <a:lstStyle/>
        <a:p>
          <a:endParaRPr lang="en-US"/>
        </a:p>
      </dgm:t>
    </dgm:pt>
    <dgm:pt modelId="{E7913EAF-B315-4F60-B909-5840A579E485}" type="sibTrans" cxnId="{3082A250-D205-4591-B972-65FC22143BE8}">
      <dgm:prSet/>
      <dgm:spPr/>
      <dgm:t>
        <a:bodyPr/>
        <a:lstStyle/>
        <a:p>
          <a:endParaRPr lang="en-US"/>
        </a:p>
      </dgm:t>
    </dgm:pt>
    <dgm:pt modelId="{B1F87384-46A5-4536-B10B-8608253247FA}">
      <dgm:prSet/>
      <dgm:spPr/>
      <dgm:t>
        <a:bodyPr/>
        <a:lstStyle/>
        <a:p>
          <a:r>
            <a:rPr lang="en-US">
              <a:latin typeface="Raleway" pitchFamily="2" charset="0"/>
            </a:rPr>
            <a:t>Reducing the number of dimensions without significant loss of information.</a:t>
          </a:r>
        </a:p>
      </dgm:t>
    </dgm:pt>
    <dgm:pt modelId="{5098C5CB-21FE-4530-A97F-213485531A3C}" type="parTrans" cxnId="{9FD51F7D-338F-478C-8D7D-FA871150AD9D}">
      <dgm:prSet/>
      <dgm:spPr/>
      <dgm:t>
        <a:bodyPr/>
        <a:lstStyle/>
        <a:p>
          <a:endParaRPr lang="en-US"/>
        </a:p>
      </dgm:t>
    </dgm:pt>
    <dgm:pt modelId="{593EC2B7-435D-4510-80E2-F5526CF9BB75}" type="sibTrans" cxnId="{9FD51F7D-338F-478C-8D7D-FA871150AD9D}">
      <dgm:prSet/>
      <dgm:spPr/>
      <dgm:t>
        <a:bodyPr/>
        <a:lstStyle/>
        <a:p>
          <a:endParaRPr lang="en-US"/>
        </a:p>
      </dgm:t>
    </dgm:pt>
    <dgm:pt modelId="{6A5B90E6-9616-47E6-92D1-D914B072CC70}">
      <dgm:prSet/>
      <dgm:spPr/>
      <dgm:t>
        <a:bodyPr/>
        <a:lstStyle/>
        <a:p>
          <a:r>
            <a:rPr lang="en-US">
              <a:latin typeface="Raleway" pitchFamily="2" charset="0"/>
            </a:rPr>
            <a:t>Eigenvalues and Eigenvectors</a:t>
          </a:r>
        </a:p>
      </dgm:t>
    </dgm:pt>
    <dgm:pt modelId="{BE59BCAB-6A08-406B-80FC-7B5614C442B6}" type="parTrans" cxnId="{A1F516A0-DD8F-4D95-BE44-0277F57FB762}">
      <dgm:prSet/>
      <dgm:spPr/>
      <dgm:t>
        <a:bodyPr/>
        <a:lstStyle/>
        <a:p>
          <a:endParaRPr lang="en-US"/>
        </a:p>
      </dgm:t>
    </dgm:pt>
    <dgm:pt modelId="{30CB5FB4-9424-48E1-83D6-3B58DFCA44AD}" type="sibTrans" cxnId="{A1F516A0-DD8F-4D95-BE44-0277F57FB762}">
      <dgm:prSet/>
      <dgm:spPr/>
      <dgm:t>
        <a:bodyPr/>
        <a:lstStyle/>
        <a:p>
          <a:endParaRPr lang="en-US"/>
        </a:p>
      </dgm:t>
    </dgm:pt>
    <dgm:pt modelId="{BECC182B-6E51-4CFA-A450-B0DD9CE45C4C}">
      <dgm:prSet/>
      <dgm:spPr/>
      <dgm:t>
        <a:bodyPr/>
        <a:lstStyle/>
        <a:p>
          <a:r>
            <a:rPr lang="en-US" dirty="0">
              <a:latin typeface="Raleway" pitchFamily="2" charset="0"/>
            </a:rPr>
            <a:t>Used in Principal Component Analysis (PCA) for dimensionality reduction.</a:t>
          </a:r>
        </a:p>
      </dgm:t>
    </dgm:pt>
    <dgm:pt modelId="{407B48AA-12B6-45C2-B6A7-8E7488D038B8}" type="parTrans" cxnId="{7632E0D1-6B9C-468B-A804-A3DB8354C72E}">
      <dgm:prSet/>
      <dgm:spPr/>
      <dgm:t>
        <a:bodyPr/>
        <a:lstStyle/>
        <a:p>
          <a:endParaRPr lang="en-US"/>
        </a:p>
      </dgm:t>
    </dgm:pt>
    <dgm:pt modelId="{378F6C90-65E9-4269-A1F3-0414B36D8A94}" type="sibTrans" cxnId="{7632E0D1-6B9C-468B-A804-A3DB8354C72E}">
      <dgm:prSet/>
      <dgm:spPr/>
      <dgm:t>
        <a:bodyPr/>
        <a:lstStyle/>
        <a:p>
          <a:endParaRPr lang="en-US"/>
        </a:p>
      </dgm:t>
    </dgm:pt>
    <dgm:pt modelId="{CA7B2EB8-8FCD-46D5-9148-007AEAFA1CE7}" type="pres">
      <dgm:prSet presAssocID="{F6AEB8E3-B3B1-4C09-9DEC-5A0E1ADD6850}" presName="Name0" presStyleCnt="0">
        <dgm:presLayoutVars>
          <dgm:dir/>
          <dgm:animLvl val="lvl"/>
          <dgm:resizeHandles val="exact"/>
        </dgm:presLayoutVars>
      </dgm:prSet>
      <dgm:spPr/>
    </dgm:pt>
    <dgm:pt modelId="{64B9143D-9D37-41CB-AD0F-7A018000D2CF}" type="pres">
      <dgm:prSet presAssocID="{42E6FDB7-B369-4F4A-A6F8-665CDCF95475}" presName="composite" presStyleCnt="0"/>
      <dgm:spPr/>
    </dgm:pt>
    <dgm:pt modelId="{75055F11-FA4E-4625-AC2A-240FA33AF024}" type="pres">
      <dgm:prSet presAssocID="{42E6FDB7-B369-4F4A-A6F8-665CDCF954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3C476C0-72FD-4752-BE7A-3613EA58A602}" type="pres">
      <dgm:prSet presAssocID="{42E6FDB7-B369-4F4A-A6F8-665CDCF95475}" presName="desTx" presStyleLbl="alignAccFollowNode1" presStyleIdx="0" presStyleCnt="3">
        <dgm:presLayoutVars>
          <dgm:bulletEnabled val="1"/>
        </dgm:presLayoutVars>
      </dgm:prSet>
      <dgm:spPr/>
    </dgm:pt>
    <dgm:pt modelId="{AFA0C4DA-46B5-47B6-9F5B-DF15BB4A6B0E}" type="pres">
      <dgm:prSet presAssocID="{BC60E7D1-3F50-426B-941B-FA9E9FE24C22}" presName="space" presStyleCnt="0"/>
      <dgm:spPr/>
    </dgm:pt>
    <dgm:pt modelId="{F331E415-B753-4620-AF37-8B34A0377AC6}" type="pres">
      <dgm:prSet presAssocID="{8E24B4F7-673B-447E-BA9A-1BD183C64B17}" presName="composite" presStyleCnt="0"/>
      <dgm:spPr/>
    </dgm:pt>
    <dgm:pt modelId="{1CDA6901-D675-4F85-B53D-05377A5EA821}" type="pres">
      <dgm:prSet presAssocID="{8E24B4F7-673B-447E-BA9A-1BD183C64B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DCBD1B-DE57-4CC9-B6E2-4C917EA7BCFC}" type="pres">
      <dgm:prSet presAssocID="{8E24B4F7-673B-447E-BA9A-1BD183C64B17}" presName="desTx" presStyleLbl="alignAccFollowNode1" presStyleIdx="1" presStyleCnt="3">
        <dgm:presLayoutVars>
          <dgm:bulletEnabled val="1"/>
        </dgm:presLayoutVars>
      </dgm:prSet>
      <dgm:spPr/>
    </dgm:pt>
    <dgm:pt modelId="{6B11FC82-CE0C-4A1E-8886-8554919D2127}" type="pres">
      <dgm:prSet presAssocID="{E7913EAF-B315-4F60-B909-5840A579E485}" presName="space" presStyleCnt="0"/>
      <dgm:spPr/>
    </dgm:pt>
    <dgm:pt modelId="{FA127ADC-77A9-454A-AE52-BE39A6587585}" type="pres">
      <dgm:prSet presAssocID="{6A5B90E6-9616-47E6-92D1-D914B072CC70}" presName="composite" presStyleCnt="0"/>
      <dgm:spPr/>
    </dgm:pt>
    <dgm:pt modelId="{672627B1-4E78-4152-880F-F01D7C893D2B}" type="pres">
      <dgm:prSet presAssocID="{6A5B90E6-9616-47E6-92D1-D914B072CC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C064B1D-ED75-4740-99E3-C4C5534D1AE1}" type="pres">
      <dgm:prSet presAssocID="{6A5B90E6-9616-47E6-92D1-D914B072CC7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36AEA07-844E-4227-8EB2-568D8EA41582}" srcId="{F6AEB8E3-B3B1-4C09-9DEC-5A0E1ADD6850}" destId="{42E6FDB7-B369-4F4A-A6F8-665CDCF95475}" srcOrd="0" destOrd="0" parTransId="{82D0405D-34AE-4102-838C-96A86848A9A1}" sibTransId="{BC60E7D1-3F50-426B-941B-FA9E9FE24C22}"/>
    <dgm:cxn modelId="{3082A250-D205-4591-B972-65FC22143BE8}" srcId="{F6AEB8E3-B3B1-4C09-9DEC-5A0E1ADD6850}" destId="{8E24B4F7-673B-447E-BA9A-1BD183C64B17}" srcOrd="1" destOrd="0" parTransId="{2F089CA1-173A-40C2-AE0A-BB6F0B866541}" sibTransId="{E7913EAF-B315-4F60-B909-5840A579E485}"/>
    <dgm:cxn modelId="{18FE6D54-19C0-4080-BD7E-051A5BF27F50}" type="presOf" srcId="{42E6FDB7-B369-4F4A-A6F8-665CDCF95475}" destId="{75055F11-FA4E-4625-AC2A-240FA33AF024}" srcOrd="0" destOrd="0" presId="urn:microsoft.com/office/officeart/2005/8/layout/hList1"/>
    <dgm:cxn modelId="{B2387C7C-04AC-4645-8B9F-042AC7EABA92}" type="presOf" srcId="{8E24B4F7-673B-447E-BA9A-1BD183C64B17}" destId="{1CDA6901-D675-4F85-B53D-05377A5EA821}" srcOrd="0" destOrd="0" presId="urn:microsoft.com/office/officeart/2005/8/layout/hList1"/>
    <dgm:cxn modelId="{9FD51F7D-338F-478C-8D7D-FA871150AD9D}" srcId="{8E24B4F7-673B-447E-BA9A-1BD183C64B17}" destId="{B1F87384-46A5-4536-B10B-8608253247FA}" srcOrd="0" destOrd="0" parTransId="{5098C5CB-21FE-4530-A97F-213485531A3C}" sibTransId="{593EC2B7-435D-4510-80E2-F5526CF9BB75}"/>
    <dgm:cxn modelId="{188E458D-D717-444C-A995-8B73F9135F8E}" type="presOf" srcId="{1BB0FAD2-6062-4847-941E-0C066827C88B}" destId="{F3C476C0-72FD-4752-BE7A-3613EA58A602}" srcOrd="0" destOrd="0" presId="urn:microsoft.com/office/officeart/2005/8/layout/hList1"/>
    <dgm:cxn modelId="{A1F516A0-DD8F-4D95-BE44-0277F57FB762}" srcId="{F6AEB8E3-B3B1-4C09-9DEC-5A0E1ADD6850}" destId="{6A5B90E6-9616-47E6-92D1-D914B072CC70}" srcOrd="2" destOrd="0" parTransId="{BE59BCAB-6A08-406B-80FC-7B5614C442B6}" sibTransId="{30CB5FB4-9424-48E1-83D6-3B58DFCA44AD}"/>
    <dgm:cxn modelId="{B867D3A6-F188-4E31-8824-4668BB2C6D45}" type="presOf" srcId="{6A5B90E6-9616-47E6-92D1-D914B072CC70}" destId="{672627B1-4E78-4152-880F-F01D7C893D2B}" srcOrd="0" destOrd="0" presId="urn:microsoft.com/office/officeart/2005/8/layout/hList1"/>
    <dgm:cxn modelId="{93A11DA8-BCE4-433F-8144-247AC3AF1C9D}" type="presOf" srcId="{B1F87384-46A5-4536-B10B-8608253247FA}" destId="{11DCBD1B-DE57-4CC9-B6E2-4C917EA7BCFC}" srcOrd="0" destOrd="0" presId="urn:microsoft.com/office/officeart/2005/8/layout/hList1"/>
    <dgm:cxn modelId="{7632E0D1-6B9C-468B-A804-A3DB8354C72E}" srcId="{6A5B90E6-9616-47E6-92D1-D914B072CC70}" destId="{BECC182B-6E51-4CFA-A450-B0DD9CE45C4C}" srcOrd="0" destOrd="0" parTransId="{407B48AA-12B6-45C2-B6A7-8E7488D038B8}" sibTransId="{378F6C90-65E9-4269-A1F3-0414B36D8A94}"/>
    <dgm:cxn modelId="{19D6C9D7-B6C7-41A7-9F76-B9E2BD645A96}" srcId="{42E6FDB7-B369-4F4A-A6F8-665CDCF95475}" destId="{1BB0FAD2-6062-4847-941E-0C066827C88B}" srcOrd="0" destOrd="0" parTransId="{EE053F99-5C6A-406E-ABFE-6DABC6A97EDE}" sibTransId="{6018CB9B-F004-40F8-8D6B-F5CCDF19971A}"/>
    <dgm:cxn modelId="{F03BEDDD-C24B-4CE0-81A7-0E73E427D5EE}" type="presOf" srcId="{BECC182B-6E51-4CFA-A450-B0DD9CE45C4C}" destId="{4C064B1D-ED75-4740-99E3-C4C5534D1AE1}" srcOrd="0" destOrd="0" presId="urn:microsoft.com/office/officeart/2005/8/layout/hList1"/>
    <dgm:cxn modelId="{9E01A8E6-C795-4DCA-9712-AE54824DAEC7}" type="presOf" srcId="{F6AEB8E3-B3B1-4C09-9DEC-5A0E1ADD6850}" destId="{CA7B2EB8-8FCD-46D5-9148-007AEAFA1CE7}" srcOrd="0" destOrd="0" presId="urn:microsoft.com/office/officeart/2005/8/layout/hList1"/>
    <dgm:cxn modelId="{8BDD2BB4-F3E7-4BAA-9037-F62B27D86429}" type="presParOf" srcId="{CA7B2EB8-8FCD-46D5-9148-007AEAFA1CE7}" destId="{64B9143D-9D37-41CB-AD0F-7A018000D2CF}" srcOrd="0" destOrd="0" presId="urn:microsoft.com/office/officeart/2005/8/layout/hList1"/>
    <dgm:cxn modelId="{149CD418-3191-4F9C-8EC0-98B77587DBE4}" type="presParOf" srcId="{64B9143D-9D37-41CB-AD0F-7A018000D2CF}" destId="{75055F11-FA4E-4625-AC2A-240FA33AF024}" srcOrd="0" destOrd="0" presId="urn:microsoft.com/office/officeart/2005/8/layout/hList1"/>
    <dgm:cxn modelId="{0B3CCB1C-2DBC-41A7-B471-00194418D92F}" type="presParOf" srcId="{64B9143D-9D37-41CB-AD0F-7A018000D2CF}" destId="{F3C476C0-72FD-4752-BE7A-3613EA58A602}" srcOrd="1" destOrd="0" presId="urn:microsoft.com/office/officeart/2005/8/layout/hList1"/>
    <dgm:cxn modelId="{3800BAE4-8FF1-4382-9AD5-F3E08A375AC5}" type="presParOf" srcId="{CA7B2EB8-8FCD-46D5-9148-007AEAFA1CE7}" destId="{AFA0C4DA-46B5-47B6-9F5B-DF15BB4A6B0E}" srcOrd="1" destOrd="0" presId="urn:microsoft.com/office/officeart/2005/8/layout/hList1"/>
    <dgm:cxn modelId="{0901752A-3C3D-41E7-A3F8-08142497B205}" type="presParOf" srcId="{CA7B2EB8-8FCD-46D5-9148-007AEAFA1CE7}" destId="{F331E415-B753-4620-AF37-8B34A0377AC6}" srcOrd="2" destOrd="0" presId="urn:microsoft.com/office/officeart/2005/8/layout/hList1"/>
    <dgm:cxn modelId="{54DE422A-3749-4F51-A4A4-9BCCBA550E18}" type="presParOf" srcId="{F331E415-B753-4620-AF37-8B34A0377AC6}" destId="{1CDA6901-D675-4F85-B53D-05377A5EA821}" srcOrd="0" destOrd="0" presId="urn:microsoft.com/office/officeart/2005/8/layout/hList1"/>
    <dgm:cxn modelId="{32C9E51B-8F7A-427E-BD04-400448B1667A}" type="presParOf" srcId="{F331E415-B753-4620-AF37-8B34A0377AC6}" destId="{11DCBD1B-DE57-4CC9-B6E2-4C917EA7BCFC}" srcOrd="1" destOrd="0" presId="urn:microsoft.com/office/officeart/2005/8/layout/hList1"/>
    <dgm:cxn modelId="{733F047B-5E65-44BE-9645-B254DB923645}" type="presParOf" srcId="{CA7B2EB8-8FCD-46D5-9148-007AEAFA1CE7}" destId="{6B11FC82-CE0C-4A1E-8886-8554919D2127}" srcOrd="3" destOrd="0" presId="urn:microsoft.com/office/officeart/2005/8/layout/hList1"/>
    <dgm:cxn modelId="{22D7FC5F-6C51-4605-A727-7B984FE1AF7B}" type="presParOf" srcId="{CA7B2EB8-8FCD-46D5-9148-007AEAFA1CE7}" destId="{FA127ADC-77A9-454A-AE52-BE39A6587585}" srcOrd="4" destOrd="0" presId="urn:microsoft.com/office/officeart/2005/8/layout/hList1"/>
    <dgm:cxn modelId="{D024F3F3-927C-499D-ABFE-407028EBB25A}" type="presParOf" srcId="{FA127ADC-77A9-454A-AE52-BE39A6587585}" destId="{672627B1-4E78-4152-880F-F01D7C893D2B}" srcOrd="0" destOrd="0" presId="urn:microsoft.com/office/officeart/2005/8/layout/hList1"/>
    <dgm:cxn modelId="{11000590-34FA-40C3-8714-633F14FE35EF}" type="presParOf" srcId="{FA127ADC-77A9-454A-AE52-BE39A6587585}" destId="{4C064B1D-ED75-4740-99E3-C4C5534D1A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D0E01-D0EC-4460-A590-285B2BFA68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94B0C4-2710-4146-BEF6-89FF4D4EDC27}">
      <dgm:prSet custT="1"/>
      <dgm:spPr/>
      <dgm:t>
        <a:bodyPr/>
        <a:lstStyle/>
        <a:p>
          <a:r>
            <a:rPr lang="en-US" sz="2000" b="1" i="0">
              <a:latin typeface="Raleway" pitchFamily="2" charset="0"/>
            </a:rPr>
            <a:t>Vector Space:</a:t>
          </a:r>
          <a:r>
            <a:rPr lang="en-US" sz="2000" b="0" i="0">
              <a:latin typeface="Raleway" pitchFamily="2" charset="0"/>
            </a:rPr>
            <a:t> A set of vectors that is closed under vector addition and scalar multiplication.</a:t>
          </a:r>
          <a:endParaRPr lang="en-US" sz="2000">
            <a:latin typeface="Raleway" pitchFamily="2" charset="0"/>
          </a:endParaRPr>
        </a:p>
      </dgm:t>
    </dgm:pt>
    <dgm:pt modelId="{F955FEC3-9E1F-4C5F-8231-A0D38EF48452}" type="parTrans" cxnId="{49DEE65A-39F2-496C-90DA-F7F5191B0981}">
      <dgm:prSet/>
      <dgm:spPr/>
      <dgm:t>
        <a:bodyPr/>
        <a:lstStyle/>
        <a:p>
          <a:endParaRPr lang="en-US"/>
        </a:p>
      </dgm:t>
    </dgm:pt>
    <dgm:pt modelId="{994E464F-1401-4734-8125-A9FE8455081D}" type="sibTrans" cxnId="{49DEE65A-39F2-496C-90DA-F7F5191B0981}">
      <dgm:prSet/>
      <dgm:spPr/>
      <dgm:t>
        <a:bodyPr/>
        <a:lstStyle/>
        <a:p>
          <a:endParaRPr lang="en-US"/>
        </a:p>
      </dgm:t>
    </dgm:pt>
    <dgm:pt modelId="{D544CAF7-E54C-479E-87C6-3CEA997D5D39}">
      <dgm:prSet custT="1"/>
      <dgm:spPr/>
      <dgm:t>
        <a:bodyPr/>
        <a:lstStyle/>
        <a:p>
          <a:r>
            <a:rPr lang="en-US" sz="2000" b="1" i="0" dirty="0">
              <a:latin typeface="Raleway" pitchFamily="2" charset="0"/>
            </a:rPr>
            <a:t>Basis:</a:t>
          </a:r>
          <a:r>
            <a:rPr lang="en-US" sz="2000" b="0" i="0" dirty="0">
              <a:latin typeface="Raleway" pitchFamily="2" charset="0"/>
            </a:rPr>
            <a:t> A set of linearly independent vectors that span the vector space.</a:t>
          </a:r>
          <a:endParaRPr lang="en-US" sz="2000" dirty="0">
            <a:latin typeface="Raleway" pitchFamily="2" charset="0"/>
          </a:endParaRPr>
        </a:p>
      </dgm:t>
    </dgm:pt>
    <dgm:pt modelId="{F26148B8-AA7C-4C54-BB0D-B490495268B9}" type="parTrans" cxnId="{FD8E1C45-1A24-40FF-8E01-B72F7CE85085}">
      <dgm:prSet/>
      <dgm:spPr/>
      <dgm:t>
        <a:bodyPr/>
        <a:lstStyle/>
        <a:p>
          <a:endParaRPr lang="en-US"/>
        </a:p>
      </dgm:t>
    </dgm:pt>
    <dgm:pt modelId="{9D2ED2E3-BCBC-4ACF-9849-A1069C2C04A9}" type="sibTrans" cxnId="{FD8E1C45-1A24-40FF-8E01-B72F7CE85085}">
      <dgm:prSet/>
      <dgm:spPr/>
      <dgm:t>
        <a:bodyPr/>
        <a:lstStyle/>
        <a:p>
          <a:endParaRPr lang="en-US"/>
        </a:p>
      </dgm:t>
    </dgm:pt>
    <dgm:pt modelId="{551B5A54-3A1F-4B17-BC98-DC9B20AE8B2F}">
      <dgm:prSet custT="1"/>
      <dgm:spPr/>
      <dgm:t>
        <a:bodyPr/>
        <a:lstStyle/>
        <a:p>
          <a:r>
            <a:rPr lang="en-US" sz="2000" b="1" i="0" dirty="0">
              <a:latin typeface="Raleway" pitchFamily="2" charset="0"/>
            </a:rPr>
            <a:t>Dimension:</a:t>
          </a:r>
          <a:r>
            <a:rPr lang="en-US" sz="2000" b="0" i="0" dirty="0">
              <a:latin typeface="Raleway" pitchFamily="2" charset="0"/>
            </a:rPr>
            <a:t> The number of vectors in a basis for the vector space.</a:t>
          </a:r>
          <a:endParaRPr lang="en-US" sz="2000" dirty="0">
            <a:latin typeface="Raleway" pitchFamily="2" charset="0"/>
          </a:endParaRPr>
        </a:p>
      </dgm:t>
    </dgm:pt>
    <dgm:pt modelId="{DE5CFD34-1AA2-483A-BF84-2B08A1AAB9B1}" type="parTrans" cxnId="{87D9DE2D-5769-4D49-8D78-9F7A3628D657}">
      <dgm:prSet/>
      <dgm:spPr/>
      <dgm:t>
        <a:bodyPr/>
        <a:lstStyle/>
        <a:p>
          <a:endParaRPr lang="en-US"/>
        </a:p>
      </dgm:t>
    </dgm:pt>
    <dgm:pt modelId="{32074C4F-B3FB-4C2F-87C1-B4BAB765C10F}" type="sibTrans" cxnId="{87D9DE2D-5769-4D49-8D78-9F7A3628D657}">
      <dgm:prSet/>
      <dgm:spPr/>
      <dgm:t>
        <a:bodyPr/>
        <a:lstStyle/>
        <a:p>
          <a:endParaRPr lang="en-US"/>
        </a:p>
      </dgm:t>
    </dgm:pt>
    <dgm:pt modelId="{1C0A520F-A74F-46E1-88CB-9DE74276E31E}" type="pres">
      <dgm:prSet presAssocID="{C9CD0E01-D0EC-4460-A590-285B2BFA68F3}" presName="linear" presStyleCnt="0">
        <dgm:presLayoutVars>
          <dgm:animLvl val="lvl"/>
          <dgm:resizeHandles val="exact"/>
        </dgm:presLayoutVars>
      </dgm:prSet>
      <dgm:spPr/>
    </dgm:pt>
    <dgm:pt modelId="{FF2E00AF-05C7-412D-8C60-5F36A3CED667}" type="pres">
      <dgm:prSet presAssocID="{3594B0C4-2710-4146-BEF6-89FF4D4EDC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B77C73-F93B-4936-B02B-5A43B86CD96C}" type="pres">
      <dgm:prSet presAssocID="{994E464F-1401-4734-8125-A9FE8455081D}" presName="spacer" presStyleCnt="0"/>
      <dgm:spPr/>
    </dgm:pt>
    <dgm:pt modelId="{B0DC99BE-1A00-421C-B760-60D3D62850C3}" type="pres">
      <dgm:prSet presAssocID="{D544CAF7-E54C-479E-87C6-3CEA997D5D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16125B-5C43-420C-A1CC-09ACE4E434FD}" type="pres">
      <dgm:prSet presAssocID="{9D2ED2E3-BCBC-4ACF-9849-A1069C2C04A9}" presName="spacer" presStyleCnt="0"/>
      <dgm:spPr/>
    </dgm:pt>
    <dgm:pt modelId="{356671AA-FBEC-43C5-B124-DC481C6221A3}" type="pres">
      <dgm:prSet presAssocID="{551B5A54-3A1F-4B17-BC98-DC9B20AE8B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845E16-664B-4347-94AB-BB2D0F26CFBF}" type="presOf" srcId="{3594B0C4-2710-4146-BEF6-89FF4D4EDC27}" destId="{FF2E00AF-05C7-412D-8C60-5F36A3CED667}" srcOrd="0" destOrd="0" presId="urn:microsoft.com/office/officeart/2005/8/layout/vList2"/>
    <dgm:cxn modelId="{87D9DE2D-5769-4D49-8D78-9F7A3628D657}" srcId="{C9CD0E01-D0EC-4460-A590-285B2BFA68F3}" destId="{551B5A54-3A1F-4B17-BC98-DC9B20AE8B2F}" srcOrd="2" destOrd="0" parTransId="{DE5CFD34-1AA2-483A-BF84-2B08A1AAB9B1}" sibTransId="{32074C4F-B3FB-4C2F-87C1-B4BAB765C10F}"/>
    <dgm:cxn modelId="{FD8E1C45-1A24-40FF-8E01-B72F7CE85085}" srcId="{C9CD0E01-D0EC-4460-A590-285B2BFA68F3}" destId="{D544CAF7-E54C-479E-87C6-3CEA997D5D39}" srcOrd="1" destOrd="0" parTransId="{F26148B8-AA7C-4C54-BB0D-B490495268B9}" sibTransId="{9D2ED2E3-BCBC-4ACF-9849-A1069C2C04A9}"/>
    <dgm:cxn modelId="{49DEE65A-39F2-496C-90DA-F7F5191B0981}" srcId="{C9CD0E01-D0EC-4460-A590-285B2BFA68F3}" destId="{3594B0C4-2710-4146-BEF6-89FF4D4EDC27}" srcOrd="0" destOrd="0" parTransId="{F955FEC3-9E1F-4C5F-8231-A0D38EF48452}" sibTransId="{994E464F-1401-4734-8125-A9FE8455081D}"/>
    <dgm:cxn modelId="{0D244F93-7FED-4E08-9CAF-6759016A7BE6}" type="presOf" srcId="{C9CD0E01-D0EC-4460-A590-285B2BFA68F3}" destId="{1C0A520F-A74F-46E1-88CB-9DE74276E31E}" srcOrd="0" destOrd="0" presId="urn:microsoft.com/office/officeart/2005/8/layout/vList2"/>
    <dgm:cxn modelId="{22FC82A4-13AE-4BFC-97A1-97CFC29412CE}" type="presOf" srcId="{D544CAF7-E54C-479E-87C6-3CEA997D5D39}" destId="{B0DC99BE-1A00-421C-B760-60D3D62850C3}" srcOrd="0" destOrd="0" presId="urn:microsoft.com/office/officeart/2005/8/layout/vList2"/>
    <dgm:cxn modelId="{5E55C5E6-92B6-4D32-8D05-1C555BC1E12E}" type="presOf" srcId="{551B5A54-3A1F-4B17-BC98-DC9B20AE8B2F}" destId="{356671AA-FBEC-43C5-B124-DC481C6221A3}" srcOrd="0" destOrd="0" presId="urn:microsoft.com/office/officeart/2005/8/layout/vList2"/>
    <dgm:cxn modelId="{9593803B-36DF-43B5-BF2A-1FC5D19A053C}" type="presParOf" srcId="{1C0A520F-A74F-46E1-88CB-9DE74276E31E}" destId="{FF2E00AF-05C7-412D-8C60-5F36A3CED667}" srcOrd="0" destOrd="0" presId="urn:microsoft.com/office/officeart/2005/8/layout/vList2"/>
    <dgm:cxn modelId="{F91BB5A6-112D-418A-AD63-F320A9C54258}" type="presParOf" srcId="{1C0A520F-A74F-46E1-88CB-9DE74276E31E}" destId="{B5B77C73-F93B-4936-B02B-5A43B86CD96C}" srcOrd="1" destOrd="0" presId="urn:microsoft.com/office/officeart/2005/8/layout/vList2"/>
    <dgm:cxn modelId="{854B7D90-3713-4471-96E0-D9759C6C8607}" type="presParOf" srcId="{1C0A520F-A74F-46E1-88CB-9DE74276E31E}" destId="{B0DC99BE-1A00-421C-B760-60D3D62850C3}" srcOrd="2" destOrd="0" presId="urn:microsoft.com/office/officeart/2005/8/layout/vList2"/>
    <dgm:cxn modelId="{256FDE0D-C722-4F2B-8F94-D73B5F95B09A}" type="presParOf" srcId="{1C0A520F-A74F-46E1-88CB-9DE74276E31E}" destId="{A016125B-5C43-420C-A1CC-09ACE4E434FD}" srcOrd="3" destOrd="0" presId="urn:microsoft.com/office/officeart/2005/8/layout/vList2"/>
    <dgm:cxn modelId="{064C4895-7C9F-42C6-8380-7821993C568E}" type="presParOf" srcId="{1C0A520F-A74F-46E1-88CB-9DE74276E31E}" destId="{356671AA-FBEC-43C5-B124-DC481C6221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6EF6E-CD17-406A-8D90-335F69D234C9}">
      <dsp:nvSpPr>
        <dsp:cNvPr id="0" name=""/>
        <dsp:cNvSpPr/>
      </dsp:nvSpPr>
      <dsp:spPr>
        <a:xfrm>
          <a:off x="765365" y="643481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DF4B-53B3-4DB0-B5A9-433D17A81F1C}">
      <dsp:nvSpPr>
        <dsp:cNvPr id="0" name=""/>
        <dsp:cNvSpPr/>
      </dsp:nvSpPr>
      <dsp:spPr>
        <a:xfrm>
          <a:off x="295" y="156169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Raleway" pitchFamily="2" charset="0"/>
            </a:rPr>
            <a:t>Vectors</a:t>
          </a:r>
        </a:p>
      </dsp:txBody>
      <dsp:txXfrm>
        <a:off x="295" y="1561694"/>
        <a:ext cx="2354062" cy="353109"/>
      </dsp:txXfrm>
    </dsp:sp>
    <dsp:sp modelId="{E5615342-F7A7-4ECB-A5AF-2F591728AF63}">
      <dsp:nvSpPr>
        <dsp:cNvPr id="0" name=""/>
        <dsp:cNvSpPr/>
      </dsp:nvSpPr>
      <dsp:spPr>
        <a:xfrm>
          <a:off x="295" y="1958661"/>
          <a:ext cx="2354062" cy="87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aleway" pitchFamily="2" charset="0"/>
            </a:rPr>
            <a:t>Ordered arrays of numbers that represent a point in space.</a:t>
          </a:r>
        </a:p>
      </dsp:txBody>
      <dsp:txXfrm>
        <a:off x="295" y="1958661"/>
        <a:ext cx="2354062" cy="877657"/>
      </dsp:txXfrm>
    </dsp:sp>
    <dsp:sp modelId="{455E5F08-AFED-4B34-B8D2-79A5504CDB2D}">
      <dsp:nvSpPr>
        <dsp:cNvPr id="0" name=""/>
        <dsp:cNvSpPr/>
      </dsp:nvSpPr>
      <dsp:spPr>
        <a:xfrm>
          <a:off x="3531389" y="643481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3BB25-EC69-41CF-AD46-288C48D82B08}">
      <dsp:nvSpPr>
        <dsp:cNvPr id="0" name=""/>
        <dsp:cNvSpPr/>
      </dsp:nvSpPr>
      <dsp:spPr>
        <a:xfrm>
          <a:off x="2766318" y="156169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Raleway" pitchFamily="2" charset="0"/>
            </a:rPr>
            <a:t>Matrices</a:t>
          </a:r>
        </a:p>
      </dsp:txBody>
      <dsp:txXfrm>
        <a:off x="2766318" y="1561694"/>
        <a:ext cx="2354062" cy="353109"/>
      </dsp:txXfrm>
    </dsp:sp>
    <dsp:sp modelId="{CD58534E-43F4-41EB-8EAA-160104081FED}">
      <dsp:nvSpPr>
        <dsp:cNvPr id="0" name=""/>
        <dsp:cNvSpPr/>
      </dsp:nvSpPr>
      <dsp:spPr>
        <a:xfrm>
          <a:off x="2766318" y="1958661"/>
          <a:ext cx="2354062" cy="87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Raleway" pitchFamily="2" charset="0"/>
            </a:rPr>
            <a:t>Two-dimensional arrays of numbers used for linear transformations.</a:t>
          </a:r>
        </a:p>
      </dsp:txBody>
      <dsp:txXfrm>
        <a:off x="2766318" y="1958661"/>
        <a:ext cx="2354062" cy="877657"/>
      </dsp:txXfrm>
    </dsp:sp>
    <dsp:sp modelId="{BC87B6E7-E9FA-4511-97D4-7E493EB6A3D2}">
      <dsp:nvSpPr>
        <dsp:cNvPr id="0" name=""/>
        <dsp:cNvSpPr/>
      </dsp:nvSpPr>
      <dsp:spPr>
        <a:xfrm>
          <a:off x="6297412" y="643481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FD8F1-513F-4EDF-928F-5DB1D4A6B716}">
      <dsp:nvSpPr>
        <dsp:cNvPr id="0" name=""/>
        <dsp:cNvSpPr/>
      </dsp:nvSpPr>
      <dsp:spPr>
        <a:xfrm>
          <a:off x="5532342" y="156169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Raleway" pitchFamily="2" charset="0"/>
            </a:rPr>
            <a:t>Scalars</a:t>
          </a:r>
        </a:p>
      </dsp:txBody>
      <dsp:txXfrm>
        <a:off x="5532342" y="1561694"/>
        <a:ext cx="2354062" cy="353109"/>
      </dsp:txXfrm>
    </dsp:sp>
    <dsp:sp modelId="{CBD1FD2F-028D-4B1E-9952-12B249117B13}">
      <dsp:nvSpPr>
        <dsp:cNvPr id="0" name=""/>
        <dsp:cNvSpPr/>
      </dsp:nvSpPr>
      <dsp:spPr>
        <a:xfrm>
          <a:off x="5532342" y="1958661"/>
          <a:ext cx="2354062" cy="87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aleway" pitchFamily="2" charset="0"/>
            </a:rPr>
            <a:t>Single numbers that can scale vectors and matrices.</a:t>
          </a:r>
          <a:br>
            <a:rPr lang="en-US" sz="1600" kern="1200" dirty="0">
              <a:latin typeface="Raleway" pitchFamily="2" charset="0"/>
            </a:rPr>
          </a:br>
          <a:endParaRPr lang="en-US" sz="1600" kern="1200" dirty="0">
            <a:latin typeface="Raleway" pitchFamily="2" charset="0"/>
          </a:endParaRPr>
        </a:p>
      </dsp:txBody>
      <dsp:txXfrm>
        <a:off x="5532342" y="1958661"/>
        <a:ext cx="2354062" cy="877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55F11-FA4E-4625-AC2A-240FA33AF024}">
      <dsp:nvSpPr>
        <dsp:cNvPr id="0" name=""/>
        <dsp:cNvSpPr/>
      </dsp:nvSpPr>
      <dsp:spPr>
        <a:xfrm>
          <a:off x="2089" y="53452"/>
          <a:ext cx="2037067" cy="629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aleway" pitchFamily="2" charset="0"/>
            </a:rPr>
            <a:t>Feature Selection</a:t>
          </a:r>
        </a:p>
      </dsp:txBody>
      <dsp:txXfrm>
        <a:off x="2089" y="53452"/>
        <a:ext cx="2037067" cy="629560"/>
      </dsp:txXfrm>
    </dsp:sp>
    <dsp:sp modelId="{F3C476C0-72FD-4752-BE7A-3613EA58A602}">
      <dsp:nvSpPr>
        <dsp:cNvPr id="0" name=""/>
        <dsp:cNvSpPr/>
      </dsp:nvSpPr>
      <dsp:spPr>
        <a:xfrm>
          <a:off x="2089" y="683012"/>
          <a:ext cx="2037067" cy="19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aleway" pitchFamily="2" charset="0"/>
            </a:rPr>
            <a:t>Identifying redundant features that can be removed to simplify the model.</a:t>
          </a:r>
        </a:p>
      </dsp:txBody>
      <dsp:txXfrm>
        <a:off x="2089" y="683012"/>
        <a:ext cx="2037067" cy="1976399"/>
      </dsp:txXfrm>
    </dsp:sp>
    <dsp:sp modelId="{1CDA6901-D675-4F85-B53D-05377A5EA821}">
      <dsp:nvSpPr>
        <dsp:cNvPr id="0" name=""/>
        <dsp:cNvSpPr/>
      </dsp:nvSpPr>
      <dsp:spPr>
        <a:xfrm>
          <a:off x="2324346" y="53452"/>
          <a:ext cx="2037067" cy="629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aleway" pitchFamily="2" charset="0"/>
            </a:rPr>
            <a:t>Dimensionality Reduction</a:t>
          </a:r>
        </a:p>
      </dsp:txBody>
      <dsp:txXfrm>
        <a:off x="2324346" y="53452"/>
        <a:ext cx="2037067" cy="629560"/>
      </dsp:txXfrm>
    </dsp:sp>
    <dsp:sp modelId="{11DCBD1B-DE57-4CC9-B6E2-4C917EA7BCFC}">
      <dsp:nvSpPr>
        <dsp:cNvPr id="0" name=""/>
        <dsp:cNvSpPr/>
      </dsp:nvSpPr>
      <dsp:spPr>
        <a:xfrm>
          <a:off x="2324346" y="683012"/>
          <a:ext cx="2037067" cy="19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Raleway" pitchFamily="2" charset="0"/>
            </a:rPr>
            <a:t>Reducing the number of dimensions without significant loss of information.</a:t>
          </a:r>
        </a:p>
      </dsp:txBody>
      <dsp:txXfrm>
        <a:off x="2324346" y="683012"/>
        <a:ext cx="2037067" cy="1976399"/>
      </dsp:txXfrm>
    </dsp:sp>
    <dsp:sp modelId="{672627B1-4E78-4152-880F-F01D7C893D2B}">
      <dsp:nvSpPr>
        <dsp:cNvPr id="0" name=""/>
        <dsp:cNvSpPr/>
      </dsp:nvSpPr>
      <dsp:spPr>
        <a:xfrm>
          <a:off x="4646603" y="53452"/>
          <a:ext cx="2037067" cy="629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aleway" pitchFamily="2" charset="0"/>
            </a:rPr>
            <a:t>Eigenvalues and Eigenvectors</a:t>
          </a:r>
        </a:p>
      </dsp:txBody>
      <dsp:txXfrm>
        <a:off x="4646603" y="53452"/>
        <a:ext cx="2037067" cy="629560"/>
      </dsp:txXfrm>
    </dsp:sp>
    <dsp:sp modelId="{4C064B1D-ED75-4740-99E3-C4C5534D1AE1}">
      <dsp:nvSpPr>
        <dsp:cNvPr id="0" name=""/>
        <dsp:cNvSpPr/>
      </dsp:nvSpPr>
      <dsp:spPr>
        <a:xfrm>
          <a:off x="4646603" y="683012"/>
          <a:ext cx="2037067" cy="19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Raleway" pitchFamily="2" charset="0"/>
            </a:rPr>
            <a:t>Used in Principal Component Analysis (PCA) for dimensionality reduction.</a:t>
          </a:r>
        </a:p>
      </dsp:txBody>
      <dsp:txXfrm>
        <a:off x="4646603" y="683012"/>
        <a:ext cx="2037067" cy="197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E00AF-05C7-412D-8C60-5F36A3CED667}">
      <dsp:nvSpPr>
        <dsp:cNvPr id="0" name=""/>
        <dsp:cNvSpPr/>
      </dsp:nvSpPr>
      <dsp:spPr>
        <a:xfrm>
          <a:off x="0" y="6139"/>
          <a:ext cx="7886700" cy="104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Raleway" pitchFamily="2" charset="0"/>
            </a:rPr>
            <a:t>Vector Space:</a:t>
          </a:r>
          <a:r>
            <a:rPr lang="en-US" sz="2000" b="0" i="0" kern="1200">
              <a:latin typeface="Raleway" pitchFamily="2" charset="0"/>
            </a:rPr>
            <a:t> A set of vectors that is closed under vector addition and scalar multiplication.</a:t>
          </a:r>
          <a:endParaRPr lang="en-US" sz="2000" kern="1200">
            <a:latin typeface="Raleway" pitchFamily="2" charset="0"/>
          </a:endParaRPr>
        </a:p>
      </dsp:txBody>
      <dsp:txXfrm>
        <a:off x="51175" y="57314"/>
        <a:ext cx="7784350" cy="945970"/>
      </dsp:txXfrm>
    </dsp:sp>
    <dsp:sp modelId="{B0DC99BE-1A00-421C-B760-60D3D62850C3}">
      <dsp:nvSpPr>
        <dsp:cNvPr id="0" name=""/>
        <dsp:cNvSpPr/>
      </dsp:nvSpPr>
      <dsp:spPr>
        <a:xfrm>
          <a:off x="0" y="1215740"/>
          <a:ext cx="7886700" cy="1048320"/>
        </a:xfrm>
        <a:prstGeom prst="roundRect">
          <a:avLst/>
        </a:prstGeom>
        <a:solidFill>
          <a:schemeClr val="accent2">
            <a:hueOff val="4126411"/>
            <a:satOff val="703"/>
            <a:lumOff val="-13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aleway" pitchFamily="2" charset="0"/>
            </a:rPr>
            <a:t>Basis:</a:t>
          </a:r>
          <a:r>
            <a:rPr lang="en-US" sz="2000" b="0" i="0" kern="1200" dirty="0">
              <a:latin typeface="Raleway" pitchFamily="2" charset="0"/>
            </a:rPr>
            <a:t> A set of linearly independent vectors that span the vector space.</a:t>
          </a:r>
          <a:endParaRPr lang="en-US" sz="2000" kern="1200" dirty="0">
            <a:latin typeface="Raleway" pitchFamily="2" charset="0"/>
          </a:endParaRPr>
        </a:p>
      </dsp:txBody>
      <dsp:txXfrm>
        <a:off x="51175" y="1266915"/>
        <a:ext cx="7784350" cy="945970"/>
      </dsp:txXfrm>
    </dsp:sp>
    <dsp:sp modelId="{356671AA-FBEC-43C5-B124-DC481C6221A3}">
      <dsp:nvSpPr>
        <dsp:cNvPr id="0" name=""/>
        <dsp:cNvSpPr/>
      </dsp:nvSpPr>
      <dsp:spPr>
        <a:xfrm>
          <a:off x="0" y="2425340"/>
          <a:ext cx="7886700" cy="1048320"/>
        </a:xfrm>
        <a:prstGeom prst="roundRect">
          <a:avLst/>
        </a:prstGeom>
        <a:solidFill>
          <a:schemeClr val="accent2">
            <a:hueOff val="8252822"/>
            <a:satOff val="1407"/>
            <a:lumOff val="-264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aleway" pitchFamily="2" charset="0"/>
            </a:rPr>
            <a:t>Dimension:</a:t>
          </a:r>
          <a:r>
            <a:rPr lang="en-US" sz="2000" b="0" i="0" kern="1200" dirty="0">
              <a:latin typeface="Raleway" pitchFamily="2" charset="0"/>
            </a:rPr>
            <a:t> The number of vectors in a basis for the vector space.</a:t>
          </a:r>
          <a:endParaRPr lang="en-US" sz="2000" kern="1200" dirty="0">
            <a:latin typeface="Raleway" pitchFamily="2" charset="0"/>
          </a:endParaRPr>
        </a:p>
      </dsp:txBody>
      <dsp:txXfrm>
        <a:off x="51175" y="2476515"/>
        <a:ext cx="7784350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ECFF-3786-4D49-B27F-27340DE1625D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21F7-F33B-4F67-97A9-12A45620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9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49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249891-84EB-428D-8715-D289B3594D12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2597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B55B1-83D8-4165-A1B2-BB481F84FA17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419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CE9B-1419-4C3D-ADAD-5211F0FB9598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5160" y="1098609"/>
            <a:ext cx="7870190" cy="8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 userDrawn="1"/>
        </p:nvGrpSpPr>
        <p:grpSpPr>
          <a:xfrm>
            <a:off x="-1" y="2825478"/>
            <a:ext cx="7381662" cy="771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60" y="2014594"/>
            <a:ext cx="7870189" cy="703149"/>
          </a:xfrm>
        </p:spPr>
        <p:txBody>
          <a:bodyPr/>
          <a:lstStyle>
            <a:lvl1pPr marL="76200" indent="0">
              <a:buNone/>
              <a:defRPr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 userDrawn="1"/>
        </p:nvGrpSpPr>
        <p:grpSpPr>
          <a:xfrm>
            <a:off x="-1" y="2825478"/>
            <a:ext cx="7381662" cy="771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 userDrawn="1"/>
        </p:nvSpPr>
        <p:spPr>
          <a:xfrm>
            <a:off x="2227" y="0"/>
            <a:ext cx="458094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 userDrawn="1"/>
        </p:nvSpPr>
        <p:spPr>
          <a:xfrm>
            <a:off x="2227" y="0"/>
            <a:ext cx="458094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D6E387E1-5609-4E61-B2A1-E8A92C412027}" type="datetime1">
              <a:rPr lang="en-IN" smtClean="0"/>
              <a:t>22-10-2023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8538" y="4767263"/>
            <a:ext cx="906812" cy="310369"/>
          </a:xfrm>
        </p:spPr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 userDrawn="1"/>
        </p:nvGrpSpPr>
        <p:grpSpPr>
          <a:xfrm>
            <a:off x="543721" y="1455726"/>
            <a:ext cx="3200400" cy="2643446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2"/>
                  <a:ext cx="772779" cy="99073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1800" u="none" dirty="0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17" name="Google Shape;4349;p48">
            <a:extLst>
              <a:ext uri="{FF2B5EF4-FFF2-40B4-BE49-F238E27FC236}">
                <a16:creationId xmlns:a16="http://schemas.microsoft.com/office/drawing/2014/main" id="{CD555F44-8421-4667-B7B8-A77C691B7A5F}"/>
              </a:ext>
            </a:extLst>
          </p:cNvPr>
          <p:cNvGrpSpPr/>
          <p:nvPr userDrawn="1"/>
        </p:nvGrpSpPr>
        <p:grpSpPr>
          <a:xfrm>
            <a:off x="4962525" y="946740"/>
            <a:ext cx="2774895" cy="3081507"/>
            <a:chOff x="2181300" y="231400"/>
            <a:chExt cx="4262637" cy="4762499"/>
          </a:xfrm>
        </p:grpSpPr>
        <p:sp>
          <p:nvSpPr>
            <p:cNvPr id="18" name="Google Shape;4350;p48">
              <a:extLst>
                <a:ext uri="{FF2B5EF4-FFF2-40B4-BE49-F238E27FC236}">
                  <a16:creationId xmlns:a16="http://schemas.microsoft.com/office/drawing/2014/main" id="{663ED230-BBEE-467D-9B14-4DF1423D3772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51;p48">
              <a:extLst>
                <a:ext uri="{FF2B5EF4-FFF2-40B4-BE49-F238E27FC236}">
                  <a16:creationId xmlns:a16="http://schemas.microsoft.com/office/drawing/2014/main" id="{92A77AFA-9474-479D-B254-0BB5E8EFF701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52;p48">
              <a:extLst>
                <a:ext uri="{FF2B5EF4-FFF2-40B4-BE49-F238E27FC236}">
                  <a16:creationId xmlns:a16="http://schemas.microsoft.com/office/drawing/2014/main" id="{BFB79D60-6492-4F6F-A19D-1B9591D36230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53;p48">
              <a:extLst>
                <a:ext uri="{FF2B5EF4-FFF2-40B4-BE49-F238E27FC236}">
                  <a16:creationId xmlns:a16="http://schemas.microsoft.com/office/drawing/2014/main" id="{62E3D9DE-CF49-4A96-A91D-8E036823595D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54;p48">
              <a:extLst>
                <a:ext uri="{FF2B5EF4-FFF2-40B4-BE49-F238E27FC236}">
                  <a16:creationId xmlns:a16="http://schemas.microsoft.com/office/drawing/2014/main" id="{62C7A364-B781-49DE-B2A4-AC44C0401953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55;p48">
              <a:extLst>
                <a:ext uri="{FF2B5EF4-FFF2-40B4-BE49-F238E27FC236}">
                  <a16:creationId xmlns:a16="http://schemas.microsoft.com/office/drawing/2014/main" id="{8A0BDB4A-9854-4732-B977-96C764647B06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56;p48">
              <a:extLst>
                <a:ext uri="{FF2B5EF4-FFF2-40B4-BE49-F238E27FC236}">
                  <a16:creationId xmlns:a16="http://schemas.microsoft.com/office/drawing/2014/main" id="{404A663C-89FA-420B-BB04-C3B188A7236D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57;p48">
              <a:extLst>
                <a:ext uri="{FF2B5EF4-FFF2-40B4-BE49-F238E27FC236}">
                  <a16:creationId xmlns:a16="http://schemas.microsoft.com/office/drawing/2014/main" id="{B8127445-EDE9-4A8F-8246-257FB24DD033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58;p48">
              <a:extLst>
                <a:ext uri="{FF2B5EF4-FFF2-40B4-BE49-F238E27FC236}">
                  <a16:creationId xmlns:a16="http://schemas.microsoft.com/office/drawing/2014/main" id="{AAEA1582-C43C-46EF-B53D-10D71DC9E94F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59;p48">
              <a:extLst>
                <a:ext uri="{FF2B5EF4-FFF2-40B4-BE49-F238E27FC236}">
                  <a16:creationId xmlns:a16="http://schemas.microsoft.com/office/drawing/2014/main" id="{22AF1EBD-234E-4CED-9535-99E8A2EE6AAA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60;p48">
              <a:extLst>
                <a:ext uri="{FF2B5EF4-FFF2-40B4-BE49-F238E27FC236}">
                  <a16:creationId xmlns:a16="http://schemas.microsoft.com/office/drawing/2014/main" id="{C2E9274F-5FE7-498F-8E10-9E51C03B8419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61;p48">
              <a:extLst>
                <a:ext uri="{FF2B5EF4-FFF2-40B4-BE49-F238E27FC236}">
                  <a16:creationId xmlns:a16="http://schemas.microsoft.com/office/drawing/2014/main" id="{976010C8-7C9C-4242-BB90-A87E36C3A242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62;p48">
              <a:extLst>
                <a:ext uri="{FF2B5EF4-FFF2-40B4-BE49-F238E27FC236}">
                  <a16:creationId xmlns:a16="http://schemas.microsoft.com/office/drawing/2014/main" id="{A4FE02DB-4C69-48A9-A148-9EC99BEE2564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63;p48">
              <a:extLst>
                <a:ext uri="{FF2B5EF4-FFF2-40B4-BE49-F238E27FC236}">
                  <a16:creationId xmlns:a16="http://schemas.microsoft.com/office/drawing/2014/main" id="{D800618A-9AFB-4D2B-9665-1C148EF200FA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64;p48">
              <a:extLst>
                <a:ext uri="{FF2B5EF4-FFF2-40B4-BE49-F238E27FC236}">
                  <a16:creationId xmlns:a16="http://schemas.microsoft.com/office/drawing/2014/main" id="{2F2FD48A-C0D5-4140-85E1-6BB1BAE03C6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65;p48">
              <a:extLst>
                <a:ext uri="{FF2B5EF4-FFF2-40B4-BE49-F238E27FC236}">
                  <a16:creationId xmlns:a16="http://schemas.microsoft.com/office/drawing/2014/main" id="{B1E54824-C88F-4C79-BE21-B86ECA78CE91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66;p48">
              <a:extLst>
                <a:ext uri="{FF2B5EF4-FFF2-40B4-BE49-F238E27FC236}">
                  <a16:creationId xmlns:a16="http://schemas.microsoft.com/office/drawing/2014/main" id="{76771C11-89B1-465F-80FB-03B2DEA9F387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67;p48">
              <a:extLst>
                <a:ext uri="{FF2B5EF4-FFF2-40B4-BE49-F238E27FC236}">
                  <a16:creationId xmlns:a16="http://schemas.microsoft.com/office/drawing/2014/main" id="{38E9C579-6697-4EB3-948A-BF083FE2774C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68;p48">
              <a:extLst>
                <a:ext uri="{FF2B5EF4-FFF2-40B4-BE49-F238E27FC236}">
                  <a16:creationId xmlns:a16="http://schemas.microsoft.com/office/drawing/2014/main" id="{1774FFA6-654C-48BC-B6B4-06352DAB8D74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69;p48">
              <a:extLst>
                <a:ext uri="{FF2B5EF4-FFF2-40B4-BE49-F238E27FC236}">
                  <a16:creationId xmlns:a16="http://schemas.microsoft.com/office/drawing/2014/main" id="{C62AB54B-1FFB-4BB9-AF9E-14F51CD29099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0;p48">
              <a:extLst>
                <a:ext uri="{FF2B5EF4-FFF2-40B4-BE49-F238E27FC236}">
                  <a16:creationId xmlns:a16="http://schemas.microsoft.com/office/drawing/2014/main" id="{F884FD53-B324-45C9-9374-D0F8E1E729CA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71;p48">
              <a:extLst>
                <a:ext uri="{FF2B5EF4-FFF2-40B4-BE49-F238E27FC236}">
                  <a16:creationId xmlns:a16="http://schemas.microsoft.com/office/drawing/2014/main" id="{54F6377C-9D71-4541-9757-BCB6D33F1CA3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72;p48">
              <a:extLst>
                <a:ext uri="{FF2B5EF4-FFF2-40B4-BE49-F238E27FC236}">
                  <a16:creationId xmlns:a16="http://schemas.microsoft.com/office/drawing/2014/main" id="{A41E3A4D-D787-4A1F-915C-0BC3115A611A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73;p48">
              <a:extLst>
                <a:ext uri="{FF2B5EF4-FFF2-40B4-BE49-F238E27FC236}">
                  <a16:creationId xmlns:a16="http://schemas.microsoft.com/office/drawing/2014/main" id="{2EEC49B0-7B4F-42C2-8F45-EBB572FCA819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4;p48">
              <a:extLst>
                <a:ext uri="{FF2B5EF4-FFF2-40B4-BE49-F238E27FC236}">
                  <a16:creationId xmlns:a16="http://schemas.microsoft.com/office/drawing/2014/main" id="{EB581D59-B2EF-465B-A89A-B8C8B19C4E4E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75;p48">
              <a:extLst>
                <a:ext uri="{FF2B5EF4-FFF2-40B4-BE49-F238E27FC236}">
                  <a16:creationId xmlns:a16="http://schemas.microsoft.com/office/drawing/2014/main" id="{DDCADFB5-4BBC-489B-AFCA-2ACA8C9611EA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376;p48">
              <a:extLst>
                <a:ext uri="{FF2B5EF4-FFF2-40B4-BE49-F238E27FC236}">
                  <a16:creationId xmlns:a16="http://schemas.microsoft.com/office/drawing/2014/main" id="{B689D5B8-9B43-4610-A61C-7A7718547E7C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377;p48">
              <a:extLst>
                <a:ext uri="{FF2B5EF4-FFF2-40B4-BE49-F238E27FC236}">
                  <a16:creationId xmlns:a16="http://schemas.microsoft.com/office/drawing/2014/main" id="{B83055F9-121D-47AC-8CA3-B839B1283AE3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78;p48">
              <a:extLst>
                <a:ext uri="{FF2B5EF4-FFF2-40B4-BE49-F238E27FC236}">
                  <a16:creationId xmlns:a16="http://schemas.microsoft.com/office/drawing/2014/main" id="{DF90C199-C690-412C-A002-FA387C5A9595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79;p48">
              <a:extLst>
                <a:ext uri="{FF2B5EF4-FFF2-40B4-BE49-F238E27FC236}">
                  <a16:creationId xmlns:a16="http://schemas.microsoft.com/office/drawing/2014/main" id="{FD28D17B-F09D-4F50-86F3-732A2CEC581A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380;p48">
              <a:extLst>
                <a:ext uri="{FF2B5EF4-FFF2-40B4-BE49-F238E27FC236}">
                  <a16:creationId xmlns:a16="http://schemas.microsoft.com/office/drawing/2014/main" id="{69313AFB-1DF3-4435-9E78-BC0AEC5F1764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381;p48">
              <a:extLst>
                <a:ext uri="{FF2B5EF4-FFF2-40B4-BE49-F238E27FC236}">
                  <a16:creationId xmlns:a16="http://schemas.microsoft.com/office/drawing/2014/main" id="{F2136D99-4D95-4BA9-B2F2-C9AB0A166C54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82;p48">
              <a:extLst>
                <a:ext uri="{FF2B5EF4-FFF2-40B4-BE49-F238E27FC236}">
                  <a16:creationId xmlns:a16="http://schemas.microsoft.com/office/drawing/2014/main" id="{04431FE3-8B13-4275-B9EC-3A20CFD16DB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3;p48">
              <a:extLst>
                <a:ext uri="{FF2B5EF4-FFF2-40B4-BE49-F238E27FC236}">
                  <a16:creationId xmlns:a16="http://schemas.microsoft.com/office/drawing/2014/main" id="{0A2C9A45-85B1-4BE5-BE97-04761037313A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384;p48">
              <a:extLst>
                <a:ext uri="{FF2B5EF4-FFF2-40B4-BE49-F238E27FC236}">
                  <a16:creationId xmlns:a16="http://schemas.microsoft.com/office/drawing/2014/main" id="{3664DFE3-FD00-4CEC-A5F3-CFD2DDD3F87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385;p48">
              <a:extLst>
                <a:ext uri="{FF2B5EF4-FFF2-40B4-BE49-F238E27FC236}">
                  <a16:creationId xmlns:a16="http://schemas.microsoft.com/office/drawing/2014/main" id="{8EFB2F1E-FD7B-42FD-9157-7B4AA473505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386;p48">
              <a:extLst>
                <a:ext uri="{FF2B5EF4-FFF2-40B4-BE49-F238E27FC236}">
                  <a16:creationId xmlns:a16="http://schemas.microsoft.com/office/drawing/2014/main" id="{8182AC21-B884-49FA-ADCB-4FF07F35B91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387;p48">
              <a:extLst>
                <a:ext uri="{FF2B5EF4-FFF2-40B4-BE49-F238E27FC236}">
                  <a16:creationId xmlns:a16="http://schemas.microsoft.com/office/drawing/2014/main" id="{76E06FFA-0388-4CE0-B37F-AF100FAC122B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4388;p48">
              <a:extLst>
                <a:ext uri="{FF2B5EF4-FFF2-40B4-BE49-F238E27FC236}">
                  <a16:creationId xmlns:a16="http://schemas.microsoft.com/office/drawing/2014/main" id="{AD254D8A-27FF-4F92-8B3E-615F438C9D10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208" name="Google Shape;4389;p48">
                <a:extLst>
                  <a:ext uri="{FF2B5EF4-FFF2-40B4-BE49-F238E27FC236}">
                    <a16:creationId xmlns:a16="http://schemas.microsoft.com/office/drawing/2014/main" id="{F673F346-0E1A-4F85-87C0-723423503E5A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390;p48">
                <a:extLst>
                  <a:ext uri="{FF2B5EF4-FFF2-40B4-BE49-F238E27FC236}">
                    <a16:creationId xmlns:a16="http://schemas.microsoft.com/office/drawing/2014/main" id="{B459E94C-0D41-40F0-A3C2-A29363B6C1E6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391;p48">
                <a:extLst>
                  <a:ext uri="{FF2B5EF4-FFF2-40B4-BE49-F238E27FC236}">
                    <a16:creationId xmlns:a16="http://schemas.microsoft.com/office/drawing/2014/main" id="{13784AAD-456A-43BE-B5E9-B6FB25AF3C65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392;p48">
                <a:extLst>
                  <a:ext uri="{FF2B5EF4-FFF2-40B4-BE49-F238E27FC236}">
                    <a16:creationId xmlns:a16="http://schemas.microsoft.com/office/drawing/2014/main" id="{4104030A-36EE-437E-98D3-E3A9FB3A4BDA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393;p48">
                <a:extLst>
                  <a:ext uri="{FF2B5EF4-FFF2-40B4-BE49-F238E27FC236}">
                    <a16:creationId xmlns:a16="http://schemas.microsoft.com/office/drawing/2014/main" id="{3BE21762-7F69-47ED-8F5F-2438C9DB1318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394;p48">
                <a:extLst>
                  <a:ext uri="{FF2B5EF4-FFF2-40B4-BE49-F238E27FC236}">
                    <a16:creationId xmlns:a16="http://schemas.microsoft.com/office/drawing/2014/main" id="{0BE30462-7C7A-45B3-861E-8EFEC3AFFF52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395;p48">
                <a:extLst>
                  <a:ext uri="{FF2B5EF4-FFF2-40B4-BE49-F238E27FC236}">
                    <a16:creationId xmlns:a16="http://schemas.microsoft.com/office/drawing/2014/main" id="{3667C829-0E42-4855-AFCD-5B06D4FF0231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396;p48">
                <a:extLst>
                  <a:ext uri="{FF2B5EF4-FFF2-40B4-BE49-F238E27FC236}">
                    <a16:creationId xmlns:a16="http://schemas.microsoft.com/office/drawing/2014/main" id="{2B85A53F-D1E9-49CA-B507-B14B7C9412FE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397;p48">
                <a:extLst>
                  <a:ext uri="{FF2B5EF4-FFF2-40B4-BE49-F238E27FC236}">
                    <a16:creationId xmlns:a16="http://schemas.microsoft.com/office/drawing/2014/main" id="{036658DB-F230-4F6C-8F7D-768C91662812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398;p48">
                <a:extLst>
                  <a:ext uri="{FF2B5EF4-FFF2-40B4-BE49-F238E27FC236}">
                    <a16:creationId xmlns:a16="http://schemas.microsoft.com/office/drawing/2014/main" id="{B682E2F0-B2BC-43A0-B304-52F84C9C9699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399;p48">
                <a:extLst>
                  <a:ext uri="{FF2B5EF4-FFF2-40B4-BE49-F238E27FC236}">
                    <a16:creationId xmlns:a16="http://schemas.microsoft.com/office/drawing/2014/main" id="{85288537-692E-49D5-B7FB-F26D4AF1DC98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400;p48">
                <a:extLst>
                  <a:ext uri="{FF2B5EF4-FFF2-40B4-BE49-F238E27FC236}">
                    <a16:creationId xmlns:a16="http://schemas.microsoft.com/office/drawing/2014/main" id="{C20B2A6F-9276-48B5-8473-CAC6DED1013C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401;p48">
                <a:extLst>
                  <a:ext uri="{FF2B5EF4-FFF2-40B4-BE49-F238E27FC236}">
                    <a16:creationId xmlns:a16="http://schemas.microsoft.com/office/drawing/2014/main" id="{7D8B4974-C2B4-451E-A9D1-9482963748F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402;p48">
                <a:extLst>
                  <a:ext uri="{FF2B5EF4-FFF2-40B4-BE49-F238E27FC236}">
                    <a16:creationId xmlns:a16="http://schemas.microsoft.com/office/drawing/2014/main" id="{8EB64116-139A-4F9A-BD18-A0966EA2690A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403;p48">
                <a:extLst>
                  <a:ext uri="{FF2B5EF4-FFF2-40B4-BE49-F238E27FC236}">
                    <a16:creationId xmlns:a16="http://schemas.microsoft.com/office/drawing/2014/main" id="{FB55061D-6CCB-4633-9870-0637B0BD87A4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404;p48">
                <a:extLst>
                  <a:ext uri="{FF2B5EF4-FFF2-40B4-BE49-F238E27FC236}">
                    <a16:creationId xmlns:a16="http://schemas.microsoft.com/office/drawing/2014/main" id="{69F105BF-51F2-4B0D-B3B7-E349CDCABD6D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405;p48">
                <a:extLst>
                  <a:ext uri="{FF2B5EF4-FFF2-40B4-BE49-F238E27FC236}">
                    <a16:creationId xmlns:a16="http://schemas.microsoft.com/office/drawing/2014/main" id="{C27074B7-6ED9-4849-AEB0-5FC906014839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4406;p48">
              <a:extLst>
                <a:ext uri="{FF2B5EF4-FFF2-40B4-BE49-F238E27FC236}">
                  <a16:creationId xmlns:a16="http://schemas.microsoft.com/office/drawing/2014/main" id="{43EE5ED2-4092-4087-AAFE-238B6365EAC9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92" name="Google Shape;4407;p48">
                <a:extLst>
                  <a:ext uri="{FF2B5EF4-FFF2-40B4-BE49-F238E27FC236}">
                    <a16:creationId xmlns:a16="http://schemas.microsoft.com/office/drawing/2014/main" id="{FC7198D5-2A29-45A1-B1DF-852CD850EBBE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08;p48">
                <a:extLst>
                  <a:ext uri="{FF2B5EF4-FFF2-40B4-BE49-F238E27FC236}">
                    <a16:creationId xmlns:a16="http://schemas.microsoft.com/office/drawing/2014/main" id="{14146D3F-5620-49C1-A0C4-DB38AF97BA7A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09;p48">
                <a:extLst>
                  <a:ext uri="{FF2B5EF4-FFF2-40B4-BE49-F238E27FC236}">
                    <a16:creationId xmlns:a16="http://schemas.microsoft.com/office/drawing/2014/main" id="{AC34A758-B088-47DC-B63A-8B54186A58DE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410;p48">
                <a:extLst>
                  <a:ext uri="{FF2B5EF4-FFF2-40B4-BE49-F238E27FC236}">
                    <a16:creationId xmlns:a16="http://schemas.microsoft.com/office/drawing/2014/main" id="{203D9CF9-24A1-4EF4-BE1E-9ED8DE4CE72A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411;p48">
                <a:extLst>
                  <a:ext uri="{FF2B5EF4-FFF2-40B4-BE49-F238E27FC236}">
                    <a16:creationId xmlns:a16="http://schemas.microsoft.com/office/drawing/2014/main" id="{EA9DF49A-83EE-4AF4-ABEF-B720D1B89F8E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412;p48">
                <a:extLst>
                  <a:ext uri="{FF2B5EF4-FFF2-40B4-BE49-F238E27FC236}">
                    <a16:creationId xmlns:a16="http://schemas.microsoft.com/office/drawing/2014/main" id="{A11FDD34-5F1E-431D-AEF3-04E70C237D9D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413;p48">
                <a:extLst>
                  <a:ext uri="{FF2B5EF4-FFF2-40B4-BE49-F238E27FC236}">
                    <a16:creationId xmlns:a16="http://schemas.microsoft.com/office/drawing/2014/main" id="{6F9628BB-5A91-477B-A6AD-BEA1CB72102D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414;p48">
                <a:extLst>
                  <a:ext uri="{FF2B5EF4-FFF2-40B4-BE49-F238E27FC236}">
                    <a16:creationId xmlns:a16="http://schemas.microsoft.com/office/drawing/2014/main" id="{D5FB2090-4563-48BC-A79D-7C62BCCA5484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415;p48">
                <a:extLst>
                  <a:ext uri="{FF2B5EF4-FFF2-40B4-BE49-F238E27FC236}">
                    <a16:creationId xmlns:a16="http://schemas.microsoft.com/office/drawing/2014/main" id="{9DD37689-FA2D-4D02-9228-804F74783C6F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416;p48">
                <a:extLst>
                  <a:ext uri="{FF2B5EF4-FFF2-40B4-BE49-F238E27FC236}">
                    <a16:creationId xmlns:a16="http://schemas.microsoft.com/office/drawing/2014/main" id="{2607C2FD-C493-4ED0-BBFF-24D59C8A7C91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417;p48">
                <a:extLst>
                  <a:ext uri="{FF2B5EF4-FFF2-40B4-BE49-F238E27FC236}">
                    <a16:creationId xmlns:a16="http://schemas.microsoft.com/office/drawing/2014/main" id="{C7FB839C-D2DA-4525-9687-93195736EF05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418;p48">
                <a:extLst>
                  <a:ext uri="{FF2B5EF4-FFF2-40B4-BE49-F238E27FC236}">
                    <a16:creationId xmlns:a16="http://schemas.microsoft.com/office/drawing/2014/main" id="{AAF31508-E69A-4CF2-AD37-65360C7E4FBB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419;p48">
                <a:extLst>
                  <a:ext uri="{FF2B5EF4-FFF2-40B4-BE49-F238E27FC236}">
                    <a16:creationId xmlns:a16="http://schemas.microsoft.com/office/drawing/2014/main" id="{8CC5A95C-C668-47D9-950C-19FB4F0E5FD4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420;p48">
                <a:extLst>
                  <a:ext uri="{FF2B5EF4-FFF2-40B4-BE49-F238E27FC236}">
                    <a16:creationId xmlns:a16="http://schemas.microsoft.com/office/drawing/2014/main" id="{6297977F-269F-4885-9148-84F85BF7ABE5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21;p48">
                <a:extLst>
                  <a:ext uri="{FF2B5EF4-FFF2-40B4-BE49-F238E27FC236}">
                    <a16:creationId xmlns:a16="http://schemas.microsoft.com/office/drawing/2014/main" id="{81911944-E3F1-4490-8CED-04DD3C5A185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22;p48">
                <a:extLst>
                  <a:ext uri="{FF2B5EF4-FFF2-40B4-BE49-F238E27FC236}">
                    <a16:creationId xmlns:a16="http://schemas.microsoft.com/office/drawing/2014/main" id="{217BEBE2-425A-495F-A87F-AE7ECAFA1966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4423;p48">
              <a:extLst>
                <a:ext uri="{FF2B5EF4-FFF2-40B4-BE49-F238E27FC236}">
                  <a16:creationId xmlns:a16="http://schemas.microsoft.com/office/drawing/2014/main" id="{7B17C31E-3960-40D0-B08E-A0BD648B6B99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76" name="Google Shape;4424;p48">
                <a:extLst>
                  <a:ext uri="{FF2B5EF4-FFF2-40B4-BE49-F238E27FC236}">
                    <a16:creationId xmlns:a16="http://schemas.microsoft.com/office/drawing/2014/main" id="{CF80291E-E65C-4EC9-B94F-F48CB592AB0C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25;p48">
                <a:extLst>
                  <a:ext uri="{FF2B5EF4-FFF2-40B4-BE49-F238E27FC236}">
                    <a16:creationId xmlns:a16="http://schemas.microsoft.com/office/drawing/2014/main" id="{9BD80B9D-A4EA-4D48-AFA3-31BF19311EBB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26;p48">
                <a:extLst>
                  <a:ext uri="{FF2B5EF4-FFF2-40B4-BE49-F238E27FC236}">
                    <a16:creationId xmlns:a16="http://schemas.microsoft.com/office/drawing/2014/main" id="{97DFC244-0063-45DB-9E49-8D9F16CBDF17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4427;p48">
                <a:extLst>
                  <a:ext uri="{FF2B5EF4-FFF2-40B4-BE49-F238E27FC236}">
                    <a16:creationId xmlns:a16="http://schemas.microsoft.com/office/drawing/2014/main" id="{4EF8031E-1525-4FB5-958E-FE4ED4D90F7D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28;p48">
                <a:extLst>
                  <a:ext uri="{FF2B5EF4-FFF2-40B4-BE49-F238E27FC236}">
                    <a16:creationId xmlns:a16="http://schemas.microsoft.com/office/drawing/2014/main" id="{592A272E-4A53-485C-A324-608FB7711E0D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29;p48">
                <a:extLst>
                  <a:ext uri="{FF2B5EF4-FFF2-40B4-BE49-F238E27FC236}">
                    <a16:creationId xmlns:a16="http://schemas.microsoft.com/office/drawing/2014/main" id="{61EDFB82-F37C-4304-8D6F-0E05E8471D1A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30;p48">
                <a:extLst>
                  <a:ext uri="{FF2B5EF4-FFF2-40B4-BE49-F238E27FC236}">
                    <a16:creationId xmlns:a16="http://schemas.microsoft.com/office/drawing/2014/main" id="{C763988A-094B-40DA-B16F-8D6924F4BDE0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31;p48">
                <a:extLst>
                  <a:ext uri="{FF2B5EF4-FFF2-40B4-BE49-F238E27FC236}">
                    <a16:creationId xmlns:a16="http://schemas.microsoft.com/office/drawing/2014/main" id="{4F6B0C12-4D01-4177-9FBB-E84A19435B37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32;p48">
                <a:extLst>
                  <a:ext uri="{FF2B5EF4-FFF2-40B4-BE49-F238E27FC236}">
                    <a16:creationId xmlns:a16="http://schemas.microsoft.com/office/drawing/2014/main" id="{13510CD0-1B50-4040-9C36-3F3691C7998A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33;p48">
                <a:extLst>
                  <a:ext uri="{FF2B5EF4-FFF2-40B4-BE49-F238E27FC236}">
                    <a16:creationId xmlns:a16="http://schemas.microsoft.com/office/drawing/2014/main" id="{CF5DC388-E3F4-4A86-AE54-91E870F83F84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34;p48">
                <a:extLst>
                  <a:ext uri="{FF2B5EF4-FFF2-40B4-BE49-F238E27FC236}">
                    <a16:creationId xmlns:a16="http://schemas.microsoft.com/office/drawing/2014/main" id="{8607EC8D-357D-47AB-8A2E-91612CB7CFAC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35;p48">
                <a:extLst>
                  <a:ext uri="{FF2B5EF4-FFF2-40B4-BE49-F238E27FC236}">
                    <a16:creationId xmlns:a16="http://schemas.microsoft.com/office/drawing/2014/main" id="{CE7105A5-0D3A-4362-B8E3-3CD4F44824ED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36;p48">
                <a:extLst>
                  <a:ext uri="{FF2B5EF4-FFF2-40B4-BE49-F238E27FC236}">
                    <a16:creationId xmlns:a16="http://schemas.microsoft.com/office/drawing/2014/main" id="{3244B0FF-3090-4874-8B09-5609F873DE96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37;p48">
                <a:extLst>
                  <a:ext uri="{FF2B5EF4-FFF2-40B4-BE49-F238E27FC236}">
                    <a16:creationId xmlns:a16="http://schemas.microsoft.com/office/drawing/2014/main" id="{168B5A91-F3DD-4D52-BB71-585B87A7109E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38;p48">
                <a:extLst>
                  <a:ext uri="{FF2B5EF4-FFF2-40B4-BE49-F238E27FC236}">
                    <a16:creationId xmlns:a16="http://schemas.microsoft.com/office/drawing/2014/main" id="{E65DEB86-1557-4628-987B-6307FC1F26C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39;p48">
                <a:extLst>
                  <a:ext uri="{FF2B5EF4-FFF2-40B4-BE49-F238E27FC236}">
                    <a16:creationId xmlns:a16="http://schemas.microsoft.com/office/drawing/2014/main" id="{CEDB4742-DA6B-4012-B4A0-D831C41CC7F5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4440;p48">
              <a:extLst>
                <a:ext uri="{FF2B5EF4-FFF2-40B4-BE49-F238E27FC236}">
                  <a16:creationId xmlns:a16="http://schemas.microsoft.com/office/drawing/2014/main" id="{80273A61-56DE-473F-B6C7-DB961590370A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60" name="Google Shape;4441;p48">
                <a:extLst>
                  <a:ext uri="{FF2B5EF4-FFF2-40B4-BE49-F238E27FC236}">
                    <a16:creationId xmlns:a16="http://schemas.microsoft.com/office/drawing/2014/main" id="{68E1ADB0-E6A3-48CA-BFC5-32A137334D41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42;p48">
                <a:extLst>
                  <a:ext uri="{FF2B5EF4-FFF2-40B4-BE49-F238E27FC236}">
                    <a16:creationId xmlns:a16="http://schemas.microsoft.com/office/drawing/2014/main" id="{76C546BF-1157-41E1-8933-9796784E808B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43;p48">
                <a:extLst>
                  <a:ext uri="{FF2B5EF4-FFF2-40B4-BE49-F238E27FC236}">
                    <a16:creationId xmlns:a16="http://schemas.microsoft.com/office/drawing/2014/main" id="{CDB2195A-98FC-4CA1-83AC-5D2CC35096C3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4444;p48">
                <a:extLst>
                  <a:ext uri="{FF2B5EF4-FFF2-40B4-BE49-F238E27FC236}">
                    <a16:creationId xmlns:a16="http://schemas.microsoft.com/office/drawing/2014/main" id="{60964890-9665-42EB-BCE4-A18CC329F7EE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45;p48">
                <a:extLst>
                  <a:ext uri="{FF2B5EF4-FFF2-40B4-BE49-F238E27FC236}">
                    <a16:creationId xmlns:a16="http://schemas.microsoft.com/office/drawing/2014/main" id="{53701818-F9AD-45F5-9DAF-278451E5AE56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46;p48">
                <a:extLst>
                  <a:ext uri="{FF2B5EF4-FFF2-40B4-BE49-F238E27FC236}">
                    <a16:creationId xmlns:a16="http://schemas.microsoft.com/office/drawing/2014/main" id="{A8380FD8-F3B7-4BE8-BFE2-14F2BEA7F9CA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47;p48">
                <a:extLst>
                  <a:ext uri="{FF2B5EF4-FFF2-40B4-BE49-F238E27FC236}">
                    <a16:creationId xmlns:a16="http://schemas.microsoft.com/office/drawing/2014/main" id="{DA491649-3D7A-4492-BE92-3637A1EAFAD4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48;p48">
                <a:extLst>
                  <a:ext uri="{FF2B5EF4-FFF2-40B4-BE49-F238E27FC236}">
                    <a16:creationId xmlns:a16="http://schemas.microsoft.com/office/drawing/2014/main" id="{84C32856-CB28-4C55-B9AD-FD68FEC04B85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49;p48">
                <a:extLst>
                  <a:ext uri="{FF2B5EF4-FFF2-40B4-BE49-F238E27FC236}">
                    <a16:creationId xmlns:a16="http://schemas.microsoft.com/office/drawing/2014/main" id="{DD3FCC95-4D58-4E4B-9C24-4DA8145F28C3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50;p48">
                <a:extLst>
                  <a:ext uri="{FF2B5EF4-FFF2-40B4-BE49-F238E27FC236}">
                    <a16:creationId xmlns:a16="http://schemas.microsoft.com/office/drawing/2014/main" id="{22FDDC2D-70D4-4990-B96B-F11FD251F267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51;p48">
                <a:extLst>
                  <a:ext uri="{FF2B5EF4-FFF2-40B4-BE49-F238E27FC236}">
                    <a16:creationId xmlns:a16="http://schemas.microsoft.com/office/drawing/2014/main" id="{2FDCF7C9-B195-4B78-888E-223EECCD8F2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52;p48">
                <a:extLst>
                  <a:ext uri="{FF2B5EF4-FFF2-40B4-BE49-F238E27FC236}">
                    <a16:creationId xmlns:a16="http://schemas.microsoft.com/office/drawing/2014/main" id="{F599D060-4321-4382-961D-B5F4B9497973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53;p48">
                <a:extLst>
                  <a:ext uri="{FF2B5EF4-FFF2-40B4-BE49-F238E27FC236}">
                    <a16:creationId xmlns:a16="http://schemas.microsoft.com/office/drawing/2014/main" id="{951875C9-8A9C-4CE6-97BF-3FEAC0FC6FC5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54;p48">
                <a:extLst>
                  <a:ext uri="{FF2B5EF4-FFF2-40B4-BE49-F238E27FC236}">
                    <a16:creationId xmlns:a16="http://schemas.microsoft.com/office/drawing/2014/main" id="{31FB5F45-CA49-4187-91B7-77CD16196B45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55;p48">
                <a:extLst>
                  <a:ext uri="{FF2B5EF4-FFF2-40B4-BE49-F238E27FC236}">
                    <a16:creationId xmlns:a16="http://schemas.microsoft.com/office/drawing/2014/main" id="{C5548AC8-3462-453A-98EA-4F241F840CE8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56;p48">
                <a:extLst>
                  <a:ext uri="{FF2B5EF4-FFF2-40B4-BE49-F238E27FC236}">
                    <a16:creationId xmlns:a16="http://schemas.microsoft.com/office/drawing/2014/main" id="{B74EE32C-B3E4-4CEB-B896-7617E564A463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4457;p48">
              <a:extLst>
                <a:ext uri="{FF2B5EF4-FFF2-40B4-BE49-F238E27FC236}">
                  <a16:creationId xmlns:a16="http://schemas.microsoft.com/office/drawing/2014/main" id="{C483CA05-0887-44B7-A8A1-B5B30D8D9DF2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44" name="Google Shape;4458;p48">
                <a:extLst>
                  <a:ext uri="{FF2B5EF4-FFF2-40B4-BE49-F238E27FC236}">
                    <a16:creationId xmlns:a16="http://schemas.microsoft.com/office/drawing/2014/main" id="{9D5A0C46-CDA5-4226-AC5D-A5D460946043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59;p48">
                <a:extLst>
                  <a:ext uri="{FF2B5EF4-FFF2-40B4-BE49-F238E27FC236}">
                    <a16:creationId xmlns:a16="http://schemas.microsoft.com/office/drawing/2014/main" id="{9AA6B4E0-5855-421D-A3A7-FBED2CE04F42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60;p48">
                <a:extLst>
                  <a:ext uri="{FF2B5EF4-FFF2-40B4-BE49-F238E27FC236}">
                    <a16:creationId xmlns:a16="http://schemas.microsoft.com/office/drawing/2014/main" id="{5CC86EBF-DCD1-4945-8995-AAE8E6A9F3E3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4461;p48">
                <a:extLst>
                  <a:ext uri="{FF2B5EF4-FFF2-40B4-BE49-F238E27FC236}">
                    <a16:creationId xmlns:a16="http://schemas.microsoft.com/office/drawing/2014/main" id="{A85720D8-1314-4610-A5EA-4B13408645B1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62;p48">
                <a:extLst>
                  <a:ext uri="{FF2B5EF4-FFF2-40B4-BE49-F238E27FC236}">
                    <a16:creationId xmlns:a16="http://schemas.microsoft.com/office/drawing/2014/main" id="{1921179E-9177-48ED-8F8E-99A49EF2D99D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63;p48">
                <a:extLst>
                  <a:ext uri="{FF2B5EF4-FFF2-40B4-BE49-F238E27FC236}">
                    <a16:creationId xmlns:a16="http://schemas.microsoft.com/office/drawing/2014/main" id="{8BA33767-C9FB-4E9F-AB45-28ABF393805B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64;p48">
                <a:extLst>
                  <a:ext uri="{FF2B5EF4-FFF2-40B4-BE49-F238E27FC236}">
                    <a16:creationId xmlns:a16="http://schemas.microsoft.com/office/drawing/2014/main" id="{E8CD17A2-0B31-4D47-8788-C6D9340BCF33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65;p48">
                <a:extLst>
                  <a:ext uri="{FF2B5EF4-FFF2-40B4-BE49-F238E27FC236}">
                    <a16:creationId xmlns:a16="http://schemas.microsoft.com/office/drawing/2014/main" id="{BB448159-4859-4E5C-B879-9B20CF8D9FA5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66;p48">
                <a:extLst>
                  <a:ext uri="{FF2B5EF4-FFF2-40B4-BE49-F238E27FC236}">
                    <a16:creationId xmlns:a16="http://schemas.microsoft.com/office/drawing/2014/main" id="{A58B9C77-0F0E-4BEB-A5F6-A0FCFE1AE271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67;p48">
                <a:extLst>
                  <a:ext uri="{FF2B5EF4-FFF2-40B4-BE49-F238E27FC236}">
                    <a16:creationId xmlns:a16="http://schemas.microsoft.com/office/drawing/2014/main" id="{8437D67A-F9CD-4E05-A0F1-92A3D9232833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68;p48">
                <a:extLst>
                  <a:ext uri="{FF2B5EF4-FFF2-40B4-BE49-F238E27FC236}">
                    <a16:creationId xmlns:a16="http://schemas.microsoft.com/office/drawing/2014/main" id="{A66810EA-6FE9-4E9E-8BCB-DB1635159913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69;p48">
                <a:extLst>
                  <a:ext uri="{FF2B5EF4-FFF2-40B4-BE49-F238E27FC236}">
                    <a16:creationId xmlns:a16="http://schemas.microsoft.com/office/drawing/2014/main" id="{E24B4AE0-8168-4123-BD9A-F0B58934480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70;p48">
                <a:extLst>
                  <a:ext uri="{FF2B5EF4-FFF2-40B4-BE49-F238E27FC236}">
                    <a16:creationId xmlns:a16="http://schemas.microsoft.com/office/drawing/2014/main" id="{35508B9A-E3C8-4224-9867-92BAFEF71764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71;p48">
                <a:extLst>
                  <a:ext uri="{FF2B5EF4-FFF2-40B4-BE49-F238E27FC236}">
                    <a16:creationId xmlns:a16="http://schemas.microsoft.com/office/drawing/2014/main" id="{2CB22240-7D87-404C-9BBF-EF2AD1F48FCB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72;p48">
                <a:extLst>
                  <a:ext uri="{FF2B5EF4-FFF2-40B4-BE49-F238E27FC236}">
                    <a16:creationId xmlns:a16="http://schemas.microsoft.com/office/drawing/2014/main" id="{F5CE7E49-DBF1-491A-9627-18D1D9838DF7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73;p48">
                <a:extLst>
                  <a:ext uri="{FF2B5EF4-FFF2-40B4-BE49-F238E27FC236}">
                    <a16:creationId xmlns:a16="http://schemas.microsoft.com/office/drawing/2014/main" id="{BD1CCC86-3A5D-45E3-B1C8-01172D471A03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4474;p48">
              <a:extLst>
                <a:ext uri="{FF2B5EF4-FFF2-40B4-BE49-F238E27FC236}">
                  <a16:creationId xmlns:a16="http://schemas.microsoft.com/office/drawing/2014/main" id="{B5FD0528-1D05-43C6-9BBD-82BBFA00027C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27" name="Google Shape;4475;p48">
                <a:extLst>
                  <a:ext uri="{FF2B5EF4-FFF2-40B4-BE49-F238E27FC236}">
                    <a16:creationId xmlns:a16="http://schemas.microsoft.com/office/drawing/2014/main" id="{4BDECF33-FA0F-43C9-9F1D-B115B038A11E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76;p48">
                <a:extLst>
                  <a:ext uri="{FF2B5EF4-FFF2-40B4-BE49-F238E27FC236}">
                    <a16:creationId xmlns:a16="http://schemas.microsoft.com/office/drawing/2014/main" id="{0C898780-DF0A-400A-9585-547DFE4775E4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77;p48">
                <a:extLst>
                  <a:ext uri="{FF2B5EF4-FFF2-40B4-BE49-F238E27FC236}">
                    <a16:creationId xmlns:a16="http://schemas.microsoft.com/office/drawing/2014/main" id="{4BE45F8C-3A3E-4442-A589-873E6895004E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78;p48">
                <a:extLst>
                  <a:ext uri="{FF2B5EF4-FFF2-40B4-BE49-F238E27FC236}">
                    <a16:creationId xmlns:a16="http://schemas.microsoft.com/office/drawing/2014/main" id="{226300F8-BF7F-4897-9AE7-54DB4A324783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4479;p48">
                <a:extLst>
                  <a:ext uri="{FF2B5EF4-FFF2-40B4-BE49-F238E27FC236}">
                    <a16:creationId xmlns:a16="http://schemas.microsoft.com/office/drawing/2014/main" id="{294F8E39-658B-492A-8040-0799D2896101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80;p48">
                <a:extLst>
                  <a:ext uri="{FF2B5EF4-FFF2-40B4-BE49-F238E27FC236}">
                    <a16:creationId xmlns:a16="http://schemas.microsoft.com/office/drawing/2014/main" id="{9A4B9219-B296-4B04-8C50-AFB6E805E8BE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81;p48">
                <a:extLst>
                  <a:ext uri="{FF2B5EF4-FFF2-40B4-BE49-F238E27FC236}">
                    <a16:creationId xmlns:a16="http://schemas.microsoft.com/office/drawing/2014/main" id="{65DBEA19-B8F6-43ED-902C-6755DD2F3246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82;p48">
                <a:extLst>
                  <a:ext uri="{FF2B5EF4-FFF2-40B4-BE49-F238E27FC236}">
                    <a16:creationId xmlns:a16="http://schemas.microsoft.com/office/drawing/2014/main" id="{A9BA65CB-77D6-4EAC-83FF-91BFF77AFBCC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83;p48">
                <a:extLst>
                  <a:ext uri="{FF2B5EF4-FFF2-40B4-BE49-F238E27FC236}">
                    <a16:creationId xmlns:a16="http://schemas.microsoft.com/office/drawing/2014/main" id="{F98B7184-510C-410E-BE64-C17D20472748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84;p48">
                <a:extLst>
                  <a:ext uri="{FF2B5EF4-FFF2-40B4-BE49-F238E27FC236}">
                    <a16:creationId xmlns:a16="http://schemas.microsoft.com/office/drawing/2014/main" id="{155757D1-24E4-4A3F-BD50-DB17E3561896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85;p48">
                <a:extLst>
                  <a:ext uri="{FF2B5EF4-FFF2-40B4-BE49-F238E27FC236}">
                    <a16:creationId xmlns:a16="http://schemas.microsoft.com/office/drawing/2014/main" id="{1B69E37C-DA25-4CC1-96D5-EFCF49B31B11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86;p48">
                <a:extLst>
                  <a:ext uri="{FF2B5EF4-FFF2-40B4-BE49-F238E27FC236}">
                    <a16:creationId xmlns:a16="http://schemas.microsoft.com/office/drawing/2014/main" id="{CB43A229-DAA1-48E4-9FFB-FD55B01D087C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87;p48">
                <a:extLst>
                  <a:ext uri="{FF2B5EF4-FFF2-40B4-BE49-F238E27FC236}">
                    <a16:creationId xmlns:a16="http://schemas.microsoft.com/office/drawing/2014/main" id="{8F2129C1-C358-4C15-970B-ECA92D82A8FD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88;p48">
                <a:extLst>
                  <a:ext uri="{FF2B5EF4-FFF2-40B4-BE49-F238E27FC236}">
                    <a16:creationId xmlns:a16="http://schemas.microsoft.com/office/drawing/2014/main" id="{91A00F67-DAC9-475A-8224-01C3D607B642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89;p48">
                <a:extLst>
                  <a:ext uri="{FF2B5EF4-FFF2-40B4-BE49-F238E27FC236}">
                    <a16:creationId xmlns:a16="http://schemas.microsoft.com/office/drawing/2014/main" id="{74EC4CDA-D9B1-4B71-B518-8A827C7A023F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90;p48">
                <a:extLst>
                  <a:ext uri="{FF2B5EF4-FFF2-40B4-BE49-F238E27FC236}">
                    <a16:creationId xmlns:a16="http://schemas.microsoft.com/office/drawing/2014/main" id="{4E1CABCD-FE8B-4B26-9841-F232D8435DC4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91;p48">
                <a:extLst>
                  <a:ext uri="{FF2B5EF4-FFF2-40B4-BE49-F238E27FC236}">
                    <a16:creationId xmlns:a16="http://schemas.microsoft.com/office/drawing/2014/main" id="{6D9020BE-1496-475C-ACC7-388CA0D96282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4492;p48">
              <a:extLst>
                <a:ext uri="{FF2B5EF4-FFF2-40B4-BE49-F238E27FC236}">
                  <a16:creationId xmlns:a16="http://schemas.microsoft.com/office/drawing/2014/main" id="{8EE2DFC3-ABE4-4A75-8EE4-825569BEB281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11" name="Google Shape;4493;p48">
                <a:extLst>
                  <a:ext uri="{FF2B5EF4-FFF2-40B4-BE49-F238E27FC236}">
                    <a16:creationId xmlns:a16="http://schemas.microsoft.com/office/drawing/2014/main" id="{7D330C15-47A6-4EC8-8736-61377426A399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494;p48">
                <a:extLst>
                  <a:ext uri="{FF2B5EF4-FFF2-40B4-BE49-F238E27FC236}">
                    <a16:creationId xmlns:a16="http://schemas.microsoft.com/office/drawing/2014/main" id="{20ABA117-FFDD-4F62-8DD3-4EEE987D56DD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495;p48">
                <a:extLst>
                  <a:ext uri="{FF2B5EF4-FFF2-40B4-BE49-F238E27FC236}">
                    <a16:creationId xmlns:a16="http://schemas.microsoft.com/office/drawing/2014/main" id="{E5B94255-D7C7-42D7-B7C6-5331BD2FA2A0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496;p48">
                <a:extLst>
                  <a:ext uri="{FF2B5EF4-FFF2-40B4-BE49-F238E27FC236}">
                    <a16:creationId xmlns:a16="http://schemas.microsoft.com/office/drawing/2014/main" id="{341712E3-8662-4CF7-8EA5-21793F25269F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97;p48">
                <a:extLst>
                  <a:ext uri="{FF2B5EF4-FFF2-40B4-BE49-F238E27FC236}">
                    <a16:creationId xmlns:a16="http://schemas.microsoft.com/office/drawing/2014/main" id="{9832FC40-6F52-46DA-B848-BB50786D263F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98;p48">
                <a:extLst>
                  <a:ext uri="{FF2B5EF4-FFF2-40B4-BE49-F238E27FC236}">
                    <a16:creationId xmlns:a16="http://schemas.microsoft.com/office/drawing/2014/main" id="{40EF84A3-C9B1-4897-9465-BE8C890F046D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99;p48">
                <a:extLst>
                  <a:ext uri="{FF2B5EF4-FFF2-40B4-BE49-F238E27FC236}">
                    <a16:creationId xmlns:a16="http://schemas.microsoft.com/office/drawing/2014/main" id="{A830C27A-57EC-449E-BF72-37629D9B692B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500;p48">
                <a:extLst>
                  <a:ext uri="{FF2B5EF4-FFF2-40B4-BE49-F238E27FC236}">
                    <a16:creationId xmlns:a16="http://schemas.microsoft.com/office/drawing/2014/main" id="{E795FC96-AE9D-4129-8CB7-4E25E453FDCB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501;p48">
                <a:extLst>
                  <a:ext uri="{FF2B5EF4-FFF2-40B4-BE49-F238E27FC236}">
                    <a16:creationId xmlns:a16="http://schemas.microsoft.com/office/drawing/2014/main" id="{7DDF6070-1244-4940-9349-B36D31BAA955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502;p48">
                <a:extLst>
                  <a:ext uri="{FF2B5EF4-FFF2-40B4-BE49-F238E27FC236}">
                    <a16:creationId xmlns:a16="http://schemas.microsoft.com/office/drawing/2014/main" id="{A6C138CE-D4FA-4D07-8799-4E614CEC5921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503;p48">
                <a:extLst>
                  <a:ext uri="{FF2B5EF4-FFF2-40B4-BE49-F238E27FC236}">
                    <a16:creationId xmlns:a16="http://schemas.microsoft.com/office/drawing/2014/main" id="{D3E639EC-9459-498B-97B3-A45C8E82A4DB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504;p48">
                <a:extLst>
                  <a:ext uri="{FF2B5EF4-FFF2-40B4-BE49-F238E27FC236}">
                    <a16:creationId xmlns:a16="http://schemas.microsoft.com/office/drawing/2014/main" id="{38932322-8DC6-430E-BAAB-2718B435C839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505;p48">
                <a:extLst>
                  <a:ext uri="{FF2B5EF4-FFF2-40B4-BE49-F238E27FC236}">
                    <a16:creationId xmlns:a16="http://schemas.microsoft.com/office/drawing/2014/main" id="{FC44AF6A-BFD4-4B68-8F74-4A419501DDCE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506;p48">
                <a:extLst>
                  <a:ext uri="{FF2B5EF4-FFF2-40B4-BE49-F238E27FC236}">
                    <a16:creationId xmlns:a16="http://schemas.microsoft.com/office/drawing/2014/main" id="{DE7BAF02-38D5-4AF1-B6E3-DDC3090EC81D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507;p48">
                <a:extLst>
                  <a:ext uri="{FF2B5EF4-FFF2-40B4-BE49-F238E27FC236}">
                    <a16:creationId xmlns:a16="http://schemas.microsoft.com/office/drawing/2014/main" id="{647CB92F-0EBB-4CEB-8125-100C6DA550D4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508;p48">
                <a:extLst>
                  <a:ext uri="{FF2B5EF4-FFF2-40B4-BE49-F238E27FC236}">
                    <a16:creationId xmlns:a16="http://schemas.microsoft.com/office/drawing/2014/main" id="{D6A36CFE-BF86-45B4-87E4-7B8080FDF5F4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4509;p48">
              <a:extLst>
                <a:ext uri="{FF2B5EF4-FFF2-40B4-BE49-F238E27FC236}">
                  <a16:creationId xmlns:a16="http://schemas.microsoft.com/office/drawing/2014/main" id="{CE968036-A34B-4E0B-BE96-8C4370FD4E5E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94" name="Google Shape;4510;p48">
                <a:extLst>
                  <a:ext uri="{FF2B5EF4-FFF2-40B4-BE49-F238E27FC236}">
                    <a16:creationId xmlns:a16="http://schemas.microsoft.com/office/drawing/2014/main" id="{BBFCC80F-E19C-4B94-BA9E-98097C9E4EAB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11;p48">
                <a:extLst>
                  <a:ext uri="{FF2B5EF4-FFF2-40B4-BE49-F238E27FC236}">
                    <a16:creationId xmlns:a16="http://schemas.microsoft.com/office/drawing/2014/main" id="{E02F6F9E-FA35-46B8-B0B1-F3173C107C91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12;p48">
                <a:extLst>
                  <a:ext uri="{FF2B5EF4-FFF2-40B4-BE49-F238E27FC236}">
                    <a16:creationId xmlns:a16="http://schemas.microsoft.com/office/drawing/2014/main" id="{1A47E33B-7C22-4939-98C2-F92DE8C7DC0C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13;p48">
                <a:extLst>
                  <a:ext uri="{FF2B5EF4-FFF2-40B4-BE49-F238E27FC236}">
                    <a16:creationId xmlns:a16="http://schemas.microsoft.com/office/drawing/2014/main" id="{16F7C31D-A788-4942-B2D8-F2133717FCAA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514;p48">
                <a:extLst>
                  <a:ext uri="{FF2B5EF4-FFF2-40B4-BE49-F238E27FC236}">
                    <a16:creationId xmlns:a16="http://schemas.microsoft.com/office/drawing/2014/main" id="{ED2A9669-EEF1-4CEC-BC13-7049CB6DF90A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515;p48">
                <a:extLst>
                  <a:ext uri="{FF2B5EF4-FFF2-40B4-BE49-F238E27FC236}">
                    <a16:creationId xmlns:a16="http://schemas.microsoft.com/office/drawing/2014/main" id="{E2283F44-D41A-4319-9B6F-69F39CFA1CC8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516;p48">
                <a:extLst>
                  <a:ext uri="{FF2B5EF4-FFF2-40B4-BE49-F238E27FC236}">
                    <a16:creationId xmlns:a16="http://schemas.microsoft.com/office/drawing/2014/main" id="{E03D9506-E3F6-40E0-9C1C-92B7EF51D827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517;p48">
                <a:extLst>
                  <a:ext uri="{FF2B5EF4-FFF2-40B4-BE49-F238E27FC236}">
                    <a16:creationId xmlns:a16="http://schemas.microsoft.com/office/drawing/2014/main" id="{43FDAEFE-BB1A-4D75-A127-7457734EF6C5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518;p48">
                <a:extLst>
                  <a:ext uri="{FF2B5EF4-FFF2-40B4-BE49-F238E27FC236}">
                    <a16:creationId xmlns:a16="http://schemas.microsoft.com/office/drawing/2014/main" id="{3CEF92FA-A79C-4FC6-9087-CBCC83EFFF0E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519;p48">
                <a:extLst>
                  <a:ext uri="{FF2B5EF4-FFF2-40B4-BE49-F238E27FC236}">
                    <a16:creationId xmlns:a16="http://schemas.microsoft.com/office/drawing/2014/main" id="{330E8F2F-B3D9-466A-BB99-7FB2550CDA8A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520;p48">
                <a:extLst>
                  <a:ext uri="{FF2B5EF4-FFF2-40B4-BE49-F238E27FC236}">
                    <a16:creationId xmlns:a16="http://schemas.microsoft.com/office/drawing/2014/main" id="{AC6F5DB7-0621-4F8F-AEB2-C80DEAC3AA27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21;p48">
                <a:extLst>
                  <a:ext uri="{FF2B5EF4-FFF2-40B4-BE49-F238E27FC236}">
                    <a16:creationId xmlns:a16="http://schemas.microsoft.com/office/drawing/2014/main" id="{1227BA47-88DF-46D3-B0D7-9A2937DDE01A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22;p48">
                <a:extLst>
                  <a:ext uri="{FF2B5EF4-FFF2-40B4-BE49-F238E27FC236}">
                    <a16:creationId xmlns:a16="http://schemas.microsoft.com/office/drawing/2014/main" id="{3904E3FB-1928-4669-B845-774F5F1A663A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23;p48">
                <a:extLst>
                  <a:ext uri="{FF2B5EF4-FFF2-40B4-BE49-F238E27FC236}">
                    <a16:creationId xmlns:a16="http://schemas.microsoft.com/office/drawing/2014/main" id="{2D90D97C-A3A8-4280-BB1C-071DEB84DF76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24;p48">
                <a:extLst>
                  <a:ext uri="{FF2B5EF4-FFF2-40B4-BE49-F238E27FC236}">
                    <a16:creationId xmlns:a16="http://schemas.microsoft.com/office/drawing/2014/main" id="{58D593F2-3B76-4974-9294-9C3BFE8A41BC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25;p48">
                <a:extLst>
                  <a:ext uri="{FF2B5EF4-FFF2-40B4-BE49-F238E27FC236}">
                    <a16:creationId xmlns:a16="http://schemas.microsoft.com/office/drawing/2014/main" id="{A5D11A4E-A390-46BB-BD7D-1D86F0E92DA9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26;p48">
                <a:extLst>
                  <a:ext uri="{FF2B5EF4-FFF2-40B4-BE49-F238E27FC236}">
                    <a16:creationId xmlns:a16="http://schemas.microsoft.com/office/drawing/2014/main" id="{20D7C4C6-11A9-430F-9564-2125FDD3EEF4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" name="Google Shape;4527;p48">
              <a:extLst>
                <a:ext uri="{FF2B5EF4-FFF2-40B4-BE49-F238E27FC236}">
                  <a16:creationId xmlns:a16="http://schemas.microsoft.com/office/drawing/2014/main" id="{243ED821-5EB3-4011-8E7D-A827A63F5E04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28;p48">
              <a:extLst>
                <a:ext uri="{FF2B5EF4-FFF2-40B4-BE49-F238E27FC236}">
                  <a16:creationId xmlns:a16="http://schemas.microsoft.com/office/drawing/2014/main" id="{019020A4-5AC5-4753-897C-5DFB54FE3DE1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29;p48">
              <a:extLst>
                <a:ext uri="{FF2B5EF4-FFF2-40B4-BE49-F238E27FC236}">
                  <a16:creationId xmlns:a16="http://schemas.microsoft.com/office/drawing/2014/main" id="{D4B4E761-3647-4B47-ABD8-A15FDFDDE350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30;p48">
              <a:extLst>
                <a:ext uri="{FF2B5EF4-FFF2-40B4-BE49-F238E27FC236}">
                  <a16:creationId xmlns:a16="http://schemas.microsoft.com/office/drawing/2014/main" id="{3A7EB9A4-96DE-441F-8E81-0812667398D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31;p48">
              <a:extLst>
                <a:ext uri="{FF2B5EF4-FFF2-40B4-BE49-F238E27FC236}">
                  <a16:creationId xmlns:a16="http://schemas.microsoft.com/office/drawing/2014/main" id="{9E062CB2-7E96-47CC-968A-4EAADE04D09F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32;p48">
              <a:extLst>
                <a:ext uri="{FF2B5EF4-FFF2-40B4-BE49-F238E27FC236}">
                  <a16:creationId xmlns:a16="http://schemas.microsoft.com/office/drawing/2014/main" id="{058ABBAF-1991-440A-87AD-1BE956512691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33;p48">
              <a:extLst>
                <a:ext uri="{FF2B5EF4-FFF2-40B4-BE49-F238E27FC236}">
                  <a16:creationId xmlns:a16="http://schemas.microsoft.com/office/drawing/2014/main" id="{C3349202-C3F2-43AC-A4A5-41E1CE36969E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34;p48">
              <a:extLst>
                <a:ext uri="{FF2B5EF4-FFF2-40B4-BE49-F238E27FC236}">
                  <a16:creationId xmlns:a16="http://schemas.microsoft.com/office/drawing/2014/main" id="{09EAE1DE-7DA1-4317-B297-F04B4213F446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35;p48">
              <a:extLst>
                <a:ext uri="{FF2B5EF4-FFF2-40B4-BE49-F238E27FC236}">
                  <a16:creationId xmlns:a16="http://schemas.microsoft.com/office/drawing/2014/main" id="{8DE09A3D-8B9D-479D-B602-6F2DE14765DB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36;p48">
              <a:extLst>
                <a:ext uri="{FF2B5EF4-FFF2-40B4-BE49-F238E27FC236}">
                  <a16:creationId xmlns:a16="http://schemas.microsoft.com/office/drawing/2014/main" id="{A450F47A-0034-4049-9BD6-DA5D49991745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37;p48">
              <a:extLst>
                <a:ext uri="{FF2B5EF4-FFF2-40B4-BE49-F238E27FC236}">
                  <a16:creationId xmlns:a16="http://schemas.microsoft.com/office/drawing/2014/main" id="{A0899A73-2666-4577-B996-07EB6625FF34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38;p48">
              <a:extLst>
                <a:ext uri="{FF2B5EF4-FFF2-40B4-BE49-F238E27FC236}">
                  <a16:creationId xmlns:a16="http://schemas.microsoft.com/office/drawing/2014/main" id="{479E5443-2FEF-4D7C-9D48-7B78BED6CF75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39;p48">
              <a:extLst>
                <a:ext uri="{FF2B5EF4-FFF2-40B4-BE49-F238E27FC236}">
                  <a16:creationId xmlns:a16="http://schemas.microsoft.com/office/drawing/2014/main" id="{3ED2EDBA-E0C9-4FC2-930D-373C219A0946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40;p48">
              <a:extLst>
                <a:ext uri="{FF2B5EF4-FFF2-40B4-BE49-F238E27FC236}">
                  <a16:creationId xmlns:a16="http://schemas.microsoft.com/office/drawing/2014/main" id="{35DD6889-6365-448A-9F07-E3E2E366940C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41;p48">
              <a:extLst>
                <a:ext uri="{FF2B5EF4-FFF2-40B4-BE49-F238E27FC236}">
                  <a16:creationId xmlns:a16="http://schemas.microsoft.com/office/drawing/2014/main" id="{033039C5-E8FE-47BA-B5DD-4B603A3B07F2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42;p48">
              <a:extLst>
                <a:ext uri="{FF2B5EF4-FFF2-40B4-BE49-F238E27FC236}">
                  <a16:creationId xmlns:a16="http://schemas.microsoft.com/office/drawing/2014/main" id="{3E2D19CC-C8DE-40DC-8C7B-A66386129DA4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43;p48">
              <a:extLst>
                <a:ext uri="{FF2B5EF4-FFF2-40B4-BE49-F238E27FC236}">
                  <a16:creationId xmlns:a16="http://schemas.microsoft.com/office/drawing/2014/main" id="{132CAC28-7B67-45CA-86A8-C2515E51CD62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544;p48">
              <a:extLst>
                <a:ext uri="{FF2B5EF4-FFF2-40B4-BE49-F238E27FC236}">
                  <a16:creationId xmlns:a16="http://schemas.microsoft.com/office/drawing/2014/main" id="{7DE5D6A5-29B6-46E7-B5A1-046F29D6E6F2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545;p48">
              <a:extLst>
                <a:ext uri="{FF2B5EF4-FFF2-40B4-BE49-F238E27FC236}">
                  <a16:creationId xmlns:a16="http://schemas.microsoft.com/office/drawing/2014/main" id="{BE38A33B-190D-48A1-A2FC-BD8AD0070D3D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546;p48">
              <a:extLst>
                <a:ext uri="{FF2B5EF4-FFF2-40B4-BE49-F238E27FC236}">
                  <a16:creationId xmlns:a16="http://schemas.microsoft.com/office/drawing/2014/main" id="{D7D39509-D58C-4976-B3F8-FBD688396448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547;p48">
              <a:extLst>
                <a:ext uri="{FF2B5EF4-FFF2-40B4-BE49-F238E27FC236}">
                  <a16:creationId xmlns:a16="http://schemas.microsoft.com/office/drawing/2014/main" id="{F5C99DA4-2AFD-40D8-AD69-B3FBCCF05DE7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548;p48">
              <a:extLst>
                <a:ext uri="{FF2B5EF4-FFF2-40B4-BE49-F238E27FC236}">
                  <a16:creationId xmlns:a16="http://schemas.microsoft.com/office/drawing/2014/main" id="{68A6C14B-B237-4006-860C-CEB7AA8F16A1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549;p48">
              <a:extLst>
                <a:ext uri="{FF2B5EF4-FFF2-40B4-BE49-F238E27FC236}">
                  <a16:creationId xmlns:a16="http://schemas.microsoft.com/office/drawing/2014/main" id="{7D7F66AC-1573-4711-9F97-829BE37B97EC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550;p48">
              <a:extLst>
                <a:ext uri="{FF2B5EF4-FFF2-40B4-BE49-F238E27FC236}">
                  <a16:creationId xmlns:a16="http://schemas.microsoft.com/office/drawing/2014/main" id="{CF0EDF3D-559E-42D3-B680-84F533459F1D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551;p48">
              <a:extLst>
                <a:ext uri="{FF2B5EF4-FFF2-40B4-BE49-F238E27FC236}">
                  <a16:creationId xmlns:a16="http://schemas.microsoft.com/office/drawing/2014/main" id="{155CA351-BCEF-4790-B5B8-4DFFFDBF9B82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552;p48">
              <a:extLst>
                <a:ext uri="{FF2B5EF4-FFF2-40B4-BE49-F238E27FC236}">
                  <a16:creationId xmlns:a16="http://schemas.microsoft.com/office/drawing/2014/main" id="{AC457598-AEE2-45B4-B808-88687EE77C2D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553;p48">
              <a:extLst>
                <a:ext uri="{FF2B5EF4-FFF2-40B4-BE49-F238E27FC236}">
                  <a16:creationId xmlns:a16="http://schemas.microsoft.com/office/drawing/2014/main" id="{1F699EE2-41A5-405E-AFC8-552F369AEDE3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554;p48">
              <a:extLst>
                <a:ext uri="{FF2B5EF4-FFF2-40B4-BE49-F238E27FC236}">
                  <a16:creationId xmlns:a16="http://schemas.microsoft.com/office/drawing/2014/main" id="{85E5B123-8E21-49CD-83FD-432714586F89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555;p48">
              <a:extLst>
                <a:ext uri="{FF2B5EF4-FFF2-40B4-BE49-F238E27FC236}">
                  <a16:creationId xmlns:a16="http://schemas.microsoft.com/office/drawing/2014/main" id="{14EC16F1-EA38-4548-9C7C-D37A83296E80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4556;p48">
              <a:extLst>
                <a:ext uri="{FF2B5EF4-FFF2-40B4-BE49-F238E27FC236}">
                  <a16:creationId xmlns:a16="http://schemas.microsoft.com/office/drawing/2014/main" id="{A7BCE7AF-9531-4D11-A7B3-41230120719D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 userDrawn="1"/>
        </p:nvGrpSpPr>
        <p:grpSpPr>
          <a:xfrm>
            <a:off x="543721" y="1455726"/>
            <a:ext cx="3200400" cy="2643446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235" name="Group 29">
                <a:extLst>
                  <a:ext uri="{FF2B5EF4-FFF2-40B4-BE49-F238E27FC236}">
                    <a16:creationId xmlns:a16="http://schemas.microsoft.com/office/drawing/2014/main" id="{6DF1A3C5-3285-45C1-8E49-367C78EA8F03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236" name="Picture 30">
                  <a:extLst>
                    <a:ext uri="{FF2B5EF4-FFF2-40B4-BE49-F238E27FC236}">
                      <a16:creationId xmlns:a16="http://schemas.microsoft.com/office/drawing/2014/main" id="{BDB282FB-FD40-410A-AED1-72201D90D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237" name="TextBox 31">
                  <a:extLst>
                    <a:ext uri="{FF2B5EF4-FFF2-40B4-BE49-F238E27FC236}">
                      <a16:creationId xmlns:a16="http://schemas.microsoft.com/office/drawing/2014/main" id="{83F7946A-1989-4057-844B-FEB54A6B5077}"/>
                    </a:ext>
                  </a:extLst>
                </p:cNvPr>
                <p:cNvSpPr txBox="1"/>
                <p:nvPr/>
              </p:nvSpPr>
              <p:spPr>
                <a:xfrm>
                  <a:off x="135672" y="224672"/>
                  <a:ext cx="772779" cy="99073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1800" u="none" dirty="0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9" name="Google Shape;4349;p48">
            <a:extLst>
              <a:ext uri="{FF2B5EF4-FFF2-40B4-BE49-F238E27FC236}">
                <a16:creationId xmlns:a16="http://schemas.microsoft.com/office/drawing/2014/main" id="{7B9B3C4B-88F9-433C-9E2B-6CABDB7AFE93}"/>
              </a:ext>
            </a:extLst>
          </p:cNvPr>
          <p:cNvGrpSpPr/>
          <p:nvPr userDrawn="1"/>
        </p:nvGrpSpPr>
        <p:grpSpPr>
          <a:xfrm>
            <a:off x="4962525" y="946740"/>
            <a:ext cx="2774895" cy="3081507"/>
            <a:chOff x="2181300" y="231400"/>
            <a:chExt cx="4262637" cy="4762499"/>
          </a:xfrm>
        </p:grpSpPr>
        <p:sp>
          <p:nvSpPr>
            <p:cNvPr id="240" name="Google Shape;4350;p48">
              <a:extLst>
                <a:ext uri="{FF2B5EF4-FFF2-40B4-BE49-F238E27FC236}">
                  <a16:creationId xmlns:a16="http://schemas.microsoft.com/office/drawing/2014/main" id="{BE65853D-C73C-4D0A-82A0-FF725BD29E18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4351;p48">
              <a:extLst>
                <a:ext uri="{FF2B5EF4-FFF2-40B4-BE49-F238E27FC236}">
                  <a16:creationId xmlns:a16="http://schemas.microsoft.com/office/drawing/2014/main" id="{12C75EA5-7A99-4ADA-8E67-8697E7FC6B5A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4352;p48">
              <a:extLst>
                <a:ext uri="{FF2B5EF4-FFF2-40B4-BE49-F238E27FC236}">
                  <a16:creationId xmlns:a16="http://schemas.microsoft.com/office/drawing/2014/main" id="{D206DEE3-9B72-4550-999D-22DB584D20E0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4353;p48">
              <a:extLst>
                <a:ext uri="{FF2B5EF4-FFF2-40B4-BE49-F238E27FC236}">
                  <a16:creationId xmlns:a16="http://schemas.microsoft.com/office/drawing/2014/main" id="{8615BBA6-ADCF-44B9-8FF2-2A5335FC4DA0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4354;p48">
              <a:extLst>
                <a:ext uri="{FF2B5EF4-FFF2-40B4-BE49-F238E27FC236}">
                  <a16:creationId xmlns:a16="http://schemas.microsoft.com/office/drawing/2014/main" id="{61542A74-DD5F-4B3C-8D05-F44A44EDA55C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4355;p48">
              <a:extLst>
                <a:ext uri="{FF2B5EF4-FFF2-40B4-BE49-F238E27FC236}">
                  <a16:creationId xmlns:a16="http://schemas.microsoft.com/office/drawing/2014/main" id="{ED293483-7E9C-45D8-8814-61C5577D37FD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4356;p48">
              <a:extLst>
                <a:ext uri="{FF2B5EF4-FFF2-40B4-BE49-F238E27FC236}">
                  <a16:creationId xmlns:a16="http://schemas.microsoft.com/office/drawing/2014/main" id="{C0F21997-DDC0-4AFF-9D90-037850E35CCA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4357;p48">
              <a:extLst>
                <a:ext uri="{FF2B5EF4-FFF2-40B4-BE49-F238E27FC236}">
                  <a16:creationId xmlns:a16="http://schemas.microsoft.com/office/drawing/2014/main" id="{8238C319-3522-4EB5-8538-AEB15B65421C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4358;p48">
              <a:extLst>
                <a:ext uri="{FF2B5EF4-FFF2-40B4-BE49-F238E27FC236}">
                  <a16:creationId xmlns:a16="http://schemas.microsoft.com/office/drawing/2014/main" id="{2CE68727-5F5A-41DF-8343-09BC56B2E149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4359;p48">
              <a:extLst>
                <a:ext uri="{FF2B5EF4-FFF2-40B4-BE49-F238E27FC236}">
                  <a16:creationId xmlns:a16="http://schemas.microsoft.com/office/drawing/2014/main" id="{C432CBA4-963A-46F5-AF6A-731EEDC44B71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4360;p48">
              <a:extLst>
                <a:ext uri="{FF2B5EF4-FFF2-40B4-BE49-F238E27FC236}">
                  <a16:creationId xmlns:a16="http://schemas.microsoft.com/office/drawing/2014/main" id="{12B0AD6E-EFF8-43B4-9182-856A684B456D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4361;p48">
              <a:extLst>
                <a:ext uri="{FF2B5EF4-FFF2-40B4-BE49-F238E27FC236}">
                  <a16:creationId xmlns:a16="http://schemas.microsoft.com/office/drawing/2014/main" id="{CCA53A12-C11A-43E7-A03F-3F1D1D5FEFE9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4362;p48">
              <a:extLst>
                <a:ext uri="{FF2B5EF4-FFF2-40B4-BE49-F238E27FC236}">
                  <a16:creationId xmlns:a16="http://schemas.microsoft.com/office/drawing/2014/main" id="{96EFD3BB-E003-45FB-98C5-C7F17914AA79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4363;p48">
              <a:extLst>
                <a:ext uri="{FF2B5EF4-FFF2-40B4-BE49-F238E27FC236}">
                  <a16:creationId xmlns:a16="http://schemas.microsoft.com/office/drawing/2014/main" id="{144FE476-43EA-4583-BEA5-5498FDFC9363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4364;p48">
              <a:extLst>
                <a:ext uri="{FF2B5EF4-FFF2-40B4-BE49-F238E27FC236}">
                  <a16:creationId xmlns:a16="http://schemas.microsoft.com/office/drawing/2014/main" id="{6EF0B57C-3315-4867-84C1-A7DB144B2433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4365;p48">
              <a:extLst>
                <a:ext uri="{FF2B5EF4-FFF2-40B4-BE49-F238E27FC236}">
                  <a16:creationId xmlns:a16="http://schemas.microsoft.com/office/drawing/2014/main" id="{36E3891B-F1B8-488E-AC53-8C75A7013EA2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4366;p48">
              <a:extLst>
                <a:ext uri="{FF2B5EF4-FFF2-40B4-BE49-F238E27FC236}">
                  <a16:creationId xmlns:a16="http://schemas.microsoft.com/office/drawing/2014/main" id="{350832F6-0C41-4CD5-913A-507F8D8AD7B8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4367;p48">
              <a:extLst>
                <a:ext uri="{FF2B5EF4-FFF2-40B4-BE49-F238E27FC236}">
                  <a16:creationId xmlns:a16="http://schemas.microsoft.com/office/drawing/2014/main" id="{A3BDF8B3-3749-4B17-9632-3DC16D6790D1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4368;p48">
              <a:extLst>
                <a:ext uri="{FF2B5EF4-FFF2-40B4-BE49-F238E27FC236}">
                  <a16:creationId xmlns:a16="http://schemas.microsoft.com/office/drawing/2014/main" id="{3E72384B-1EC3-4C55-BDA9-375CCC4C8330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4369;p48">
              <a:extLst>
                <a:ext uri="{FF2B5EF4-FFF2-40B4-BE49-F238E27FC236}">
                  <a16:creationId xmlns:a16="http://schemas.microsoft.com/office/drawing/2014/main" id="{912A9933-7B1C-4FBB-8444-214E24A99DA0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4370;p48">
              <a:extLst>
                <a:ext uri="{FF2B5EF4-FFF2-40B4-BE49-F238E27FC236}">
                  <a16:creationId xmlns:a16="http://schemas.microsoft.com/office/drawing/2014/main" id="{5AC20D8B-65E6-4068-8B81-2FFECE5B91A2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4371;p48">
              <a:extLst>
                <a:ext uri="{FF2B5EF4-FFF2-40B4-BE49-F238E27FC236}">
                  <a16:creationId xmlns:a16="http://schemas.microsoft.com/office/drawing/2014/main" id="{F099320C-57F0-44E9-8268-6FFEF8F647D2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4372;p48">
              <a:extLst>
                <a:ext uri="{FF2B5EF4-FFF2-40B4-BE49-F238E27FC236}">
                  <a16:creationId xmlns:a16="http://schemas.microsoft.com/office/drawing/2014/main" id="{9528869F-1C55-48F9-9103-A612DAAD3B27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4373;p48">
              <a:extLst>
                <a:ext uri="{FF2B5EF4-FFF2-40B4-BE49-F238E27FC236}">
                  <a16:creationId xmlns:a16="http://schemas.microsoft.com/office/drawing/2014/main" id="{D2D6ED25-02E8-4FFB-92D6-FACC08DEEF92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4374;p48">
              <a:extLst>
                <a:ext uri="{FF2B5EF4-FFF2-40B4-BE49-F238E27FC236}">
                  <a16:creationId xmlns:a16="http://schemas.microsoft.com/office/drawing/2014/main" id="{610D24A5-8C01-446D-990B-CA68B2282E33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4375;p48">
              <a:extLst>
                <a:ext uri="{FF2B5EF4-FFF2-40B4-BE49-F238E27FC236}">
                  <a16:creationId xmlns:a16="http://schemas.microsoft.com/office/drawing/2014/main" id="{27EE4CAF-B0BF-4022-84A3-0A286EA225AE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4376;p48">
              <a:extLst>
                <a:ext uri="{FF2B5EF4-FFF2-40B4-BE49-F238E27FC236}">
                  <a16:creationId xmlns:a16="http://schemas.microsoft.com/office/drawing/2014/main" id="{0D8C96B4-C826-4A87-86FB-427D83277F23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4377;p48">
              <a:extLst>
                <a:ext uri="{FF2B5EF4-FFF2-40B4-BE49-F238E27FC236}">
                  <a16:creationId xmlns:a16="http://schemas.microsoft.com/office/drawing/2014/main" id="{B2FC1606-96D4-4A12-A037-ED17DA66CF6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4378;p48">
              <a:extLst>
                <a:ext uri="{FF2B5EF4-FFF2-40B4-BE49-F238E27FC236}">
                  <a16:creationId xmlns:a16="http://schemas.microsoft.com/office/drawing/2014/main" id="{5BB7E418-E196-47BA-A2A4-8891965F9A83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4379;p48">
              <a:extLst>
                <a:ext uri="{FF2B5EF4-FFF2-40B4-BE49-F238E27FC236}">
                  <a16:creationId xmlns:a16="http://schemas.microsoft.com/office/drawing/2014/main" id="{53501D07-786E-4988-91C9-BD5880C3BA61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4380;p48">
              <a:extLst>
                <a:ext uri="{FF2B5EF4-FFF2-40B4-BE49-F238E27FC236}">
                  <a16:creationId xmlns:a16="http://schemas.microsoft.com/office/drawing/2014/main" id="{12D3F0D0-F879-4B5D-9693-5EF6B8BD1A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4381;p48">
              <a:extLst>
                <a:ext uri="{FF2B5EF4-FFF2-40B4-BE49-F238E27FC236}">
                  <a16:creationId xmlns:a16="http://schemas.microsoft.com/office/drawing/2014/main" id="{B041B61C-48E7-4B7F-AE9C-C93EABE28F94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4382;p48">
              <a:extLst>
                <a:ext uri="{FF2B5EF4-FFF2-40B4-BE49-F238E27FC236}">
                  <a16:creationId xmlns:a16="http://schemas.microsoft.com/office/drawing/2014/main" id="{DFE2442A-A2A6-4769-BEEF-551DEE7E5E8B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4383;p48">
              <a:extLst>
                <a:ext uri="{FF2B5EF4-FFF2-40B4-BE49-F238E27FC236}">
                  <a16:creationId xmlns:a16="http://schemas.microsoft.com/office/drawing/2014/main" id="{4B11A9CB-3EBE-4816-9255-E51AC4456C98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4384;p48">
              <a:extLst>
                <a:ext uri="{FF2B5EF4-FFF2-40B4-BE49-F238E27FC236}">
                  <a16:creationId xmlns:a16="http://schemas.microsoft.com/office/drawing/2014/main" id="{BF41FBA3-DCB9-4D86-98B3-534EB77261F0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4385;p48">
              <a:extLst>
                <a:ext uri="{FF2B5EF4-FFF2-40B4-BE49-F238E27FC236}">
                  <a16:creationId xmlns:a16="http://schemas.microsoft.com/office/drawing/2014/main" id="{2703B597-39BA-4371-8775-3F9856B7973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4386;p48">
              <a:extLst>
                <a:ext uri="{FF2B5EF4-FFF2-40B4-BE49-F238E27FC236}">
                  <a16:creationId xmlns:a16="http://schemas.microsoft.com/office/drawing/2014/main" id="{D10EC3C7-1A9C-4136-8AA5-78D01166A009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4387;p48">
              <a:extLst>
                <a:ext uri="{FF2B5EF4-FFF2-40B4-BE49-F238E27FC236}">
                  <a16:creationId xmlns:a16="http://schemas.microsoft.com/office/drawing/2014/main" id="{DF4EF4FC-9A06-44AF-B305-1AB7669C2885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" name="Google Shape;4388;p48">
              <a:extLst>
                <a:ext uri="{FF2B5EF4-FFF2-40B4-BE49-F238E27FC236}">
                  <a16:creationId xmlns:a16="http://schemas.microsoft.com/office/drawing/2014/main" id="{1A6773C0-AE2A-4EEF-A66E-AB233A379FBE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30" name="Google Shape;4389;p48">
                <a:extLst>
                  <a:ext uri="{FF2B5EF4-FFF2-40B4-BE49-F238E27FC236}">
                    <a16:creationId xmlns:a16="http://schemas.microsoft.com/office/drawing/2014/main" id="{AF8B083F-BCD6-4F89-AB1F-58AE9E58B0F9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90;p48">
                <a:extLst>
                  <a:ext uri="{FF2B5EF4-FFF2-40B4-BE49-F238E27FC236}">
                    <a16:creationId xmlns:a16="http://schemas.microsoft.com/office/drawing/2014/main" id="{6CB98E8F-148F-447E-B583-DB7B3FEC77D6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91;p48">
                <a:extLst>
                  <a:ext uri="{FF2B5EF4-FFF2-40B4-BE49-F238E27FC236}">
                    <a16:creationId xmlns:a16="http://schemas.microsoft.com/office/drawing/2014/main" id="{4115872D-1119-4F2D-8A4D-14C51E2CBB90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92;p48">
                <a:extLst>
                  <a:ext uri="{FF2B5EF4-FFF2-40B4-BE49-F238E27FC236}">
                    <a16:creationId xmlns:a16="http://schemas.microsoft.com/office/drawing/2014/main" id="{D1CE5B1C-195C-46CE-9F8C-240594FC1124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93;p48">
                <a:extLst>
                  <a:ext uri="{FF2B5EF4-FFF2-40B4-BE49-F238E27FC236}">
                    <a16:creationId xmlns:a16="http://schemas.microsoft.com/office/drawing/2014/main" id="{BFC4BF72-6AE8-45E9-B455-3DCCBE090BCA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94;p48">
                <a:extLst>
                  <a:ext uri="{FF2B5EF4-FFF2-40B4-BE49-F238E27FC236}">
                    <a16:creationId xmlns:a16="http://schemas.microsoft.com/office/drawing/2014/main" id="{457DEBC6-4BA9-46AE-B131-28193D837AEA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95;p48">
                <a:extLst>
                  <a:ext uri="{FF2B5EF4-FFF2-40B4-BE49-F238E27FC236}">
                    <a16:creationId xmlns:a16="http://schemas.microsoft.com/office/drawing/2014/main" id="{A29232DE-D71B-43AA-A1E3-928D1FDC73EB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96;p48">
                <a:extLst>
                  <a:ext uri="{FF2B5EF4-FFF2-40B4-BE49-F238E27FC236}">
                    <a16:creationId xmlns:a16="http://schemas.microsoft.com/office/drawing/2014/main" id="{834108DF-C6A9-47AA-B51B-764DD6BB7EE4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97;p48">
                <a:extLst>
                  <a:ext uri="{FF2B5EF4-FFF2-40B4-BE49-F238E27FC236}">
                    <a16:creationId xmlns:a16="http://schemas.microsoft.com/office/drawing/2014/main" id="{80169D5D-1944-49F7-A7EA-D45378892DD8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8;p48">
                <a:extLst>
                  <a:ext uri="{FF2B5EF4-FFF2-40B4-BE49-F238E27FC236}">
                    <a16:creationId xmlns:a16="http://schemas.microsoft.com/office/drawing/2014/main" id="{5E626791-D1CD-4A6A-926C-A0DD9B39ACE9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399;p48">
                <a:extLst>
                  <a:ext uri="{FF2B5EF4-FFF2-40B4-BE49-F238E27FC236}">
                    <a16:creationId xmlns:a16="http://schemas.microsoft.com/office/drawing/2014/main" id="{57AAA538-3DAD-4F86-9344-55ED3E65FF98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00;p48">
                <a:extLst>
                  <a:ext uri="{FF2B5EF4-FFF2-40B4-BE49-F238E27FC236}">
                    <a16:creationId xmlns:a16="http://schemas.microsoft.com/office/drawing/2014/main" id="{3F7212B8-2819-4350-B890-41B00BB5F2A5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01;p48">
                <a:extLst>
                  <a:ext uri="{FF2B5EF4-FFF2-40B4-BE49-F238E27FC236}">
                    <a16:creationId xmlns:a16="http://schemas.microsoft.com/office/drawing/2014/main" id="{DD3091AE-C999-4B40-8546-9E95C0ABC387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02;p48">
                <a:extLst>
                  <a:ext uri="{FF2B5EF4-FFF2-40B4-BE49-F238E27FC236}">
                    <a16:creationId xmlns:a16="http://schemas.microsoft.com/office/drawing/2014/main" id="{72C77C9B-2479-489A-926C-39BCD1269B53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03;p48">
                <a:extLst>
                  <a:ext uri="{FF2B5EF4-FFF2-40B4-BE49-F238E27FC236}">
                    <a16:creationId xmlns:a16="http://schemas.microsoft.com/office/drawing/2014/main" id="{FB4F1BE9-6E0A-4549-A591-C62C415DE927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04;p48">
                <a:extLst>
                  <a:ext uri="{FF2B5EF4-FFF2-40B4-BE49-F238E27FC236}">
                    <a16:creationId xmlns:a16="http://schemas.microsoft.com/office/drawing/2014/main" id="{F90A8C48-DDC4-4FEC-B64F-12875380384A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05;p48">
                <a:extLst>
                  <a:ext uri="{FF2B5EF4-FFF2-40B4-BE49-F238E27FC236}">
                    <a16:creationId xmlns:a16="http://schemas.microsoft.com/office/drawing/2014/main" id="{466A4170-89EE-4E51-BCA1-981D5F1FC37C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4406;p48">
              <a:extLst>
                <a:ext uri="{FF2B5EF4-FFF2-40B4-BE49-F238E27FC236}">
                  <a16:creationId xmlns:a16="http://schemas.microsoft.com/office/drawing/2014/main" id="{E2FDB5A9-4F09-4710-A543-3939298F8060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4" name="Google Shape;4407;p48">
                <a:extLst>
                  <a:ext uri="{FF2B5EF4-FFF2-40B4-BE49-F238E27FC236}">
                    <a16:creationId xmlns:a16="http://schemas.microsoft.com/office/drawing/2014/main" id="{E6F6D649-7487-44A4-8E02-6E5BB89EFF0C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408;p48">
                <a:extLst>
                  <a:ext uri="{FF2B5EF4-FFF2-40B4-BE49-F238E27FC236}">
                    <a16:creationId xmlns:a16="http://schemas.microsoft.com/office/drawing/2014/main" id="{26B0B08D-8B2D-4024-BC07-06EE6B9D5FFA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409;p48">
                <a:extLst>
                  <a:ext uri="{FF2B5EF4-FFF2-40B4-BE49-F238E27FC236}">
                    <a16:creationId xmlns:a16="http://schemas.microsoft.com/office/drawing/2014/main" id="{106341AD-135B-4346-AFED-D182BCD995AE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410;p48">
                <a:extLst>
                  <a:ext uri="{FF2B5EF4-FFF2-40B4-BE49-F238E27FC236}">
                    <a16:creationId xmlns:a16="http://schemas.microsoft.com/office/drawing/2014/main" id="{5DF39D79-2E48-4B59-893B-4F833C54EDC8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411;p48">
                <a:extLst>
                  <a:ext uri="{FF2B5EF4-FFF2-40B4-BE49-F238E27FC236}">
                    <a16:creationId xmlns:a16="http://schemas.microsoft.com/office/drawing/2014/main" id="{2983ED73-A417-4B5D-9254-004CC4A3FC25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412;p48">
                <a:extLst>
                  <a:ext uri="{FF2B5EF4-FFF2-40B4-BE49-F238E27FC236}">
                    <a16:creationId xmlns:a16="http://schemas.microsoft.com/office/drawing/2014/main" id="{50411704-F9DE-4041-9BD8-54D5A30223ED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413;p48">
                <a:extLst>
                  <a:ext uri="{FF2B5EF4-FFF2-40B4-BE49-F238E27FC236}">
                    <a16:creationId xmlns:a16="http://schemas.microsoft.com/office/drawing/2014/main" id="{3B3D2AD6-BB54-4D16-A32E-D0BFEB5F50A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414;p48">
                <a:extLst>
                  <a:ext uri="{FF2B5EF4-FFF2-40B4-BE49-F238E27FC236}">
                    <a16:creationId xmlns:a16="http://schemas.microsoft.com/office/drawing/2014/main" id="{4FECD5F4-8FA4-41A0-8733-196333EB2D9D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415;p48">
                <a:extLst>
                  <a:ext uri="{FF2B5EF4-FFF2-40B4-BE49-F238E27FC236}">
                    <a16:creationId xmlns:a16="http://schemas.microsoft.com/office/drawing/2014/main" id="{73804796-793B-46E4-8A64-20930747E452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416;p48">
                <a:extLst>
                  <a:ext uri="{FF2B5EF4-FFF2-40B4-BE49-F238E27FC236}">
                    <a16:creationId xmlns:a16="http://schemas.microsoft.com/office/drawing/2014/main" id="{D0A32ECA-6DD2-412F-81F3-DD33915C6E60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417;p48">
                <a:extLst>
                  <a:ext uri="{FF2B5EF4-FFF2-40B4-BE49-F238E27FC236}">
                    <a16:creationId xmlns:a16="http://schemas.microsoft.com/office/drawing/2014/main" id="{64CA2F1A-72EB-4810-9E7F-BDE09AD3AEFA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418;p48">
                <a:extLst>
                  <a:ext uri="{FF2B5EF4-FFF2-40B4-BE49-F238E27FC236}">
                    <a16:creationId xmlns:a16="http://schemas.microsoft.com/office/drawing/2014/main" id="{A8889204-3B4E-445A-9E00-6CB313230666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419;p48">
                <a:extLst>
                  <a:ext uri="{FF2B5EF4-FFF2-40B4-BE49-F238E27FC236}">
                    <a16:creationId xmlns:a16="http://schemas.microsoft.com/office/drawing/2014/main" id="{A4A9E99A-9A3A-47BA-80A8-043205F06C00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420;p48">
                <a:extLst>
                  <a:ext uri="{FF2B5EF4-FFF2-40B4-BE49-F238E27FC236}">
                    <a16:creationId xmlns:a16="http://schemas.microsoft.com/office/drawing/2014/main" id="{446E73EE-5B85-456D-9771-899E5DAB2775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421;p48">
                <a:extLst>
                  <a:ext uri="{FF2B5EF4-FFF2-40B4-BE49-F238E27FC236}">
                    <a16:creationId xmlns:a16="http://schemas.microsoft.com/office/drawing/2014/main" id="{DF40062E-DF80-4582-A594-F40464B68933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422;p48">
                <a:extLst>
                  <a:ext uri="{FF2B5EF4-FFF2-40B4-BE49-F238E27FC236}">
                    <a16:creationId xmlns:a16="http://schemas.microsoft.com/office/drawing/2014/main" id="{59E0E2AE-89C3-4513-BFC6-537FE79A90C0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4423;p48">
              <a:extLst>
                <a:ext uri="{FF2B5EF4-FFF2-40B4-BE49-F238E27FC236}">
                  <a16:creationId xmlns:a16="http://schemas.microsoft.com/office/drawing/2014/main" id="{497E6B7B-1143-40D8-98E7-5DCB88E9EC9D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398" name="Google Shape;4424;p48">
                <a:extLst>
                  <a:ext uri="{FF2B5EF4-FFF2-40B4-BE49-F238E27FC236}">
                    <a16:creationId xmlns:a16="http://schemas.microsoft.com/office/drawing/2014/main" id="{D0BE2A01-2B95-46B7-A28E-0FEFDA662836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4425;p48">
                <a:extLst>
                  <a:ext uri="{FF2B5EF4-FFF2-40B4-BE49-F238E27FC236}">
                    <a16:creationId xmlns:a16="http://schemas.microsoft.com/office/drawing/2014/main" id="{40D1BA20-8B51-4EFE-9625-55410B36E8D0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426;p48">
                <a:extLst>
                  <a:ext uri="{FF2B5EF4-FFF2-40B4-BE49-F238E27FC236}">
                    <a16:creationId xmlns:a16="http://schemas.microsoft.com/office/drawing/2014/main" id="{09C50A3F-C7B7-4012-A49C-C388722E670A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427;p48">
                <a:extLst>
                  <a:ext uri="{FF2B5EF4-FFF2-40B4-BE49-F238E27FC236}">
                    <a16:creationId xmlns:a16="http://schemas.microsoft.com/office/drawing/2014/main" id="{7374228F-117F-4983-B621-586ECC967E1A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428;p48">
                <a:extLst>
                  <a:ext uri="{FF2B5EF4-FFF2-40B4-BE49-F238E27FC236}">
                    <a16:creationId xmlns:a16="http://schemas.microsoft.com/office/drawing/2014/main" id="{1E75B77C-18E2-46BC-8BEC-FFE8C5B9CE54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429;p48">
                <a:extLst>
                  <a:ext uri="{FF2B5EF4-FFF2-40B4-BE49-F238E27FC236}">
                    <a16:creationId xmlns:a16="http://schemas.microsoft.com/office/drawing/2014/main" id="{5DD7FA0B-DF69-490D-AD5E-D281F31CCB9C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430;p48">
                <a:extLst>
                  <a:ext uri="{FF2B5EF4-FFF2-40B4-BE49-F238E27FC236}">
                    <a16:creationId xmlns:a16="http://schemas.microsoft.com/office/drawing/2014/main" id="{5349A7F8-C81E-4811-94B7-EE9010B3B84C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431;p48">
                <a:extLst>
                  <a:ext uri="{FF2B5EF4-FFF2-40B4-BE49-F238E27FC236}">
                    <a16:creationId xmlns:a16="http://schemas.microsoft.com/office/drawing/2014/main" id="{B63B1EDE-6F18-4F09-A198-95E7250012C1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432;p48">
                <a:extLst>
                  <a:ext uri="{FF2B5EF4-FFF2-40B4-BE49-F238E27FC236}">
                    <a16:creationId xmlns:a16="http://schemas.microsoft.com/office/drawing/2014/main" id="{18DA0977-8C97-4B0D-A92D-E03520B06292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433;p48">
                <a:extLst>
                  <a:ext uri="{FF2B5EF4-FFF2-40B4-BE49-F238E27FC236}">
                    <a16:creationId xmlns:a16="http://schemas.microsoft.com/office/drawing/2014/main" id="{FC9FC5C5-5F67-4FF7-A072-3C68BBC83D21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434;p48">
                <a:extLst>
                  <a:ext uri="{FF2B5EF4-FFF2-40B4-BE49-F238E27FC236}">
                    <a16:creationId xmlns:a16="http://schemas.microsoft.com/office/drawing/2014/main" id="{CDB15149-4A43-41A6-AC02-31C5FAFCB858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435;p48">
                <a:extLst>
                  <a:ext uri="{FF2B5EF4-FFF2-40B4-BE49-F238E27FC236}">
                    <a16:creationId xmlns:a16="http://schemas.microsoft.com/office/drawing/2014/main" id="{370ACBB7-C613-4F4F-815D-4DC4A6772F98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436;p48">
                <a:extLst>
                  <a:ext uri="{FF2B5EF4-FFF2-40B4-BE49-F238E27FC236}">
                    <a16:creationId xmlns:a16="http://schemas.microsoft.com/office/drawing/2014/main" id="{81C386C4-CF2C-480A-9480-10C512160E77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437;p48">
                <a:extLst>
                  <a:ext uri="{FF2B5EF4-FFF2-40B4-BE49-F238E27FC236}">
                    <a16:creationId xmlns:a16="http://schemas.microsoft.com/office/drawing/2014/main" id="{3FACD8D2-0B0B-4619-A909-903B409641DE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438;p48">
                <a:extLst>
                  <a:ext uri="{FF2B5EF4-FFF2-40B4-BE49-F238E27FC236}">
                    <a16:creationId xmlns:a16="http://schemas.microsoft.com/office/drawing/2014/main" id="{0778A819-D4A5-46AD-A86B-F99F1C41E3D9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439;p48">
                <a:extLst>
                  <a:ext uri="{FF2B5EF4-FFF2-40B4-BE49-F238E27FC236}">
                    <a16:creationId xmlns:a16="http://schemas.microsoft.com/office/drawing/2014/main" id="{CD29901E-9810-4E88-976D-10B61B7B2AE9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4440;p48">
              <a:extLst>
                <a:ext uri="{FF2B5EF4-FFF2-40B4-BE49-F238E27FC236}">
                  <a16:creationId xmlns:a16="http://schemas.microsoft.com/office/drawing/2014/main" id="{09AEE119-085A-4641-8F67-B867308AA7A2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382" name="Google Shape;4441;p48">
                <a:extLst>
                  <a:ext uri="{FF2B5EF4-FFF2-40B4-BE49-F238E27FC236}">
                    <a16:creationId xmlns:a16="http://schemas.microsoft.com/office/drawing/2014/main" id="{F5F94864-08C2-45D3-9B65-FF34C8ABEE06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4442;p48">
                <a:extLst>
                  <a:ext uri="{FF2B5EF4-FFF2-40B4-BE49-F238E27FC236}">
                    <a16:creationId xmlns:a16="http://schemas.microsoft.com/office/drawing/2014/main" id="{341423B7-A232-40BF-B2F3-1FFDA0F34FC4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4443;p48">
                <a:extLst>
                  <a:ext uri="{FF2B5EF4-FFF2-40B4-BE49-F238E27FC236}">
                    <a16:creationId xmlns:a16="http://schemas.microsoft.com/office/drawing/2014/main" id="{453A961B-9A21-44BD-A71A-B6A08E20B6D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4444;p48">
                <a:extLst>
                  <a:ext uri="{FF2B5EF4-FFF2-40B4-BE49-F238E27FC236}">
                    <a16:creationId xmlns:a16="http://schemas.microsoft.com/office/drawing/2014/main" id="{63460B42-C94A-467F-988F-11F2BB58AEC4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4445;p48">
                <a:extLst>
                  <a:ext uri="{FF2B5EF4-FFF2-40B4-BE49-F238E27FC236}">
                    <a16:creationId xmlns:a16="http://schemas.microsoft.com/office/drawing/2014/main" id="{787D2922-3084-4D9E-8737-B2B08752B75B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4446;p48">
                <a:extLst>
                  <a:ext uri="{FF2B5EF4-FFF2-40B4-BE49-F238E27FC236}">
                    <a16:creationId xmlns:a16="http://schemas.microsoft.com/office/drawing/2014/main" id="{73840B60-D740-4DA4-92F7-EF19F0EC6279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4447;p48">
                <a:extLst>
                  <a:ext uri="{FF2B5EF4-FFF2-40B4-BE49-F238E27FC236}">
                    <a16:creationId xmlns:a16="http://schemas.microsoft.com/office/drawing/2014/main" id="{BCF3DF03-F4DB-420B-8FA6-82CC840B046B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4448;p48">
                <a:extLst>
                  <a:ext uri="{FF2B5EF4-FFF2-40B4-BE49-F238E27FC236}">
                    <a16:creationId xmlns:a16="http://schemas.microsoft.com/office/drawing/2014/main" id="{83A9DB3F-DC06-47CE-9638-F373F4B21C5F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4449;p48">
                <a:extLst>
                  <a:ext uri="{FF2B5EF4-FFF2-40B4-BE49-F238E27FC236}">
                    <a16:creationId xmlns:a16="http://schemas.microsoft.com/office/drawing/2014/main" id="{2FB059B4-A94C-4E33-B59A-B67C852A8AA6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4450;p48">
                <a:extLst>
                  <a:ext uri="{FF2B5EF4-FFF2-40B4-BE49-F238E27FC236}">
                    <a16:creationId xmlns:a16="http://schemas.microsoft.com/office/drawing/2014/main" id="{AAF8CE7E-4481-48AE-ABB0-EF6C0E070593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4451;p48">
                <a:extLst>
                  <a:ext uri="{FF2B5EF4-FFF2-40B4-BE49-F238E27FC236}">
                    <a16:creationId xmlns:a16="http://schemas.microsoft.com/office/drawing/2014/main" id="{516A011C-8055-4D00-9030-68BBBD6F8A16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4452;p48">
                <a:extLst>
                  <a:ext uri="{FF2B5EF4-FFF2-40B4-BE49-F238E27FC236}">
                    <a16:creationId xmlns:a16="http://schemas.microsoft.com/office/drawing/2014/main" id="{CE67BAE1-A4A6-42CE-A8D6-7203506D2916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453;p48">
                <a:extLst>
                  <a:ext uri="{FF2B5EF4-FFF2-40B4-BE49-F238E27FC236}">
                    <a16:creationId xmlns:a16="http://schemas.microsoft.com/office/drawing/2014/main" id="{9A33D23E-EE5C-4B0D-8742-82DCA905D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454;p48">
                <a:extLst>
                  <a:ext uri="{FF2B5EF4-FFF2-40B4-BE49-F238E27FC236}">
                    <a16:creationId xmlns:a16="http://schemas.microsoft.com/office/drawing/2014/main" id="{AD0A7F2F-1ECB-43C9-9866-E503109F72A6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4455;p48">
                <a:extLst>
                  <a:ext uri="{FF2B5EF4-FFF2-40B4-BE49-F238E27FC236}">
                    <a16:creationId xmlns:a16="http://schemas.microsoft.com/office/drawing/2014/main" id="{B5BEB5AC-F7A3-4C38-BEDC-CBF1EB257C7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4456;p48">
                <a:extLst>
                  <a:ext uri="{FF2B5EF4-FFF2-40B4-BE49-F238E27FC236}">
                    <a16:creationId xmlns:a16="http://schemas.microsoft.com/office/drawing/2014/main" id="{F5B32921-3E6D-4BC3-925A-35B5B7AC738B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4457;p48">
              <a:extLst>
                <a:ext uri="{FF2B5EF4-FFF2-40B4-BE49-F238E27FC236}">
                  <a16:creationId xmlns:a16="http://schemas.microsoft.com/office/drawing/2014/main" id="{A3390444-445E-4773-80E6-D19DD4DAA571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366" name="Google Shape;4458;p48">
                <a:extLst>
                  <a:ext uri="{FF2B5EF4-FFF2-40B4-BE49-F238E27FC236}">
                    <a16:creationId xmlns:a16="http://schemas.microsoft.com/office/drawing/2014/main" id="{0C0ECE7A-5FD7-42F9-BCA2-F01F986E6A63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4459;p48">
                <a:extLst>
                  <a:ext uri="{FF2B5EF4-FFF2-40B4-BE49-F238E27FC236}">
                    <a16:creationId xmlns:a16="http://schemas.microsoft.com/office/drawing/2014/main" id="{B33835EB-5EA9-4460-B301-2B8CEBD6CF84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4460;p48">
                <a:extLst>
                  <a:ext uri="{FF2B5EF4-FFF2-40B4-BE49-F238E27FC236}">
                    <a16:creationId xmlns:a16="http://schemas.microsoft.com/office/drawing/2014/main" id="{072CB858-4917-4187-9EB7-061F9BA248E7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4461;p48">
                <a:extLst>
                  <a:ext uri="{FF2B5EF4-FFF2-40B4-BE49-F238E27FC236}">
                    <a16:creationId xmlns:a16="http://schemas.microsoft.com/office/drawing/2014/main" id="{E1A9F243-732E-4273-949A-3F2BA0B260AF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4462;p48">
                <a:extLst>
                  <a:ext uri="{FF2B5EF4-FFF2-40B4-BE49-F238E27FC236}">
                    <a16:creationId xmlns:a16="http://schemas.microsoft.com/office/drawing/2014/main" id="{D7F71888-82A9-4CC4-8AC0-3ECD27CC3C8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4463;p48">
                <a:extLst>
                  <a:ext uri="{FF2B5EF4-FFF2-40B4-BE49-F238E27FC236}">
                    <a16:creationId xmlns:a16="http://schemas.microsoft.com/office/drawing/2014/main" id="{D50FD30C-B6C8-440B-8076-20C31EFBE0EB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4464;p48">
                <a:extLst>
                  <a:ext uri="{FF2B5EF4-FFF2-40B4-BE49-F238E27FC236}">
                    <a16:creationId xmlns:a16="http://schemas.microsoft.com/office/drawing/2014/main" id="{C4477F16-DE90-4FC9-B577-296C9E753285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4465;p48">
                <a:extLst>
                  <a:ext uri="{FF2B5EF4-FFF2-40B4-BE49-F238E27FC236}">
                    <a16:creationId xmlns:a16="http://schemas.microsoft.com/office/drawing/2014/main" id="{EE3787C6-96C0-4FBC-A28E-F582AD8D1908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4466;p48">
                <a:extLst>
                  <a:ext uri="{FF2B5EF4-FFF2-40B4-BE49-F238E27FC236}">
                    <a16:creationId xmlns:a16="http://schemas.microsoft.com/office/drawing/2014/main" id="{002485C0-605C-4699-AE47-41391C0A9ABF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4467;p48">
                <a:extLst>
                  <a:ext uri="{FF2B5EF4-FFF2-40B4-BE49-F238E27FC236}">
                    <a16:creationId xmlns:a16="http://schemas.microsoft.com/office/drawing/2014/main" id="{A6962D34-EC46-4B7B-B63B-3E3C00E3EEA5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4468;p48">
                <a:extLst>
                  <a:ext uri="{FF2B5EF4-FFF2-40B4-BE49-F238E27FC236}">
                    <a16:creationId xmlns:a16="http://schemas.microsoft.com/office/drawing/2014/main" id="{BB2E2D3D-FA36-4B02-BFE0-73B0B3F0A5FA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4469;p48">
                <a:extLst>
                  <a:ext uri="{FF2B5EF4-FFF2-40B4-BE49-F238E27FC236}">
                    <a16:creationId xmlns:a16="http://schemas.microsoft.com/office/drawing/2014/main" id="{A1C22075-1B23-499C-9508-68BAFEBF693C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4470;p48">
                <a:extLst>
                  <a:ext uri="{FF2B5EF4-FFF2-40B4-BE49-F238E27FC236}">
                    <a16:creationId xmlns:a16="http://schemas.microsoft.com/office/drawing/2014/main" id="{5FD86FB1-064D-440D-B32B-04970C7199BC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4471;p48">
                <a:extLst>
                  <a:ext uri="{FF2B5EF4-FFF2-40B4-BE49-F238E27FC236}">
                    <a16:creationId xmlns:a16="http://schemas.microsoft.com/office/drawing/2014/main" id="{253BBF31-1A22-4A20-BA28-45006D9CFC7F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4472;p48">
                <a:extLst>
                  <a:ext uri="{FF2B5EF4-FFF2-40B4-BE49-F238E27FC236}">
                    <a16:creationId xmlns:a16="http://schemas.microsoft.com/office/drawing/2014/main" id="{F38B7987-0B52-4162-8E88-EC95BF990BC1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4473;p48">
                <a:extLst>
                  <a:ext uri="{FF2B5EF4-FFF2-40B4-BE49-F238E27FC236}">
                    <a16:creationId xmlns:a16="http://schemas.microsoft.com/office/drawing/2014/main" id="{4C7F3A34-F754-4165-8911-DF75716787A4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4474;p48">
              <a:extLst>
                <a:ext uri="{FF2B5EF4-FFF2-40B4-BE49-F238E27FC236}">
                  <a16:creationId xmlns:a16="http://schemas.microsoft.com/office/drawing/2014/main" id="{5C7C0495-8ED3-4AC7-ACA2-CCC2242E9C42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349" name="Google Shape;4475;p48">
                <a:extLst>
                  <a:ext uri="{FF2B5EF4-FFF2-40B4-BE49-F238E27FC236}">
                    <a16:creationId xmlns:a16="http://schemas.microsoft.com/office/drawing/2014/main" id="{2EF4D094-1052-43E7-A258-9823CEDE9AC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4476;p48">
                <a:extLst>
                  <a:ext uri="{FF2B5EF4-FFF2-40B4-BE49-F238E27FC236}">
                    <a16:creationId xmlns:a16="http://schemas.microsoft.com/office/drawing/2014/main" id="{15772B4C-EA93-462B-B248-5339C8C9C584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4477;p48">
                <a:extLst>
                  <a:ext uri="{FF2B5EF4-FFF2-40B4-BE49-F238E27FC236}">
                    <a16:creationId xmlns:a16="http://schemas.microsoft.com/office/drawing/2014/main" id="{861B9890-AA33-4D25-BEA6-79EB0530E07A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4478;p48">
                <a:extLst>
                  <a:ext uri="{FF2B5EF4-FFF2-40B4-BE49-F238E27FC236}">
                    <a16:creationId xmlns:a16="http://schemas.microsoft.com/office/drawing/2014/main" id="{34DA7DF9-9097-4AAB-9B80-7FD8FFACA90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4479;p48">
                <a:extLst>
                  <a:ext uri="{FF2B5EF4-FFF2-40B4-BE49-F238E27FC236}">
                    <a16:creationId xmlns:a16="http://schemas.microsoft.com/office/drawing/2014/main" id="{08E9D1CD-B7FE-4134-9409-8D60A1E796FF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4480;p48">
                <a:extLst>
                  <a:ext uri="{FF2B5EF4-FFF2-40B4-BE49-F238E27FC236}">
                    <a16:creationId xmlns:a16="http://schemas.microsoft.com/office/drawing/2014/main" id="{7D0CF609-CEA6-4D62-A6F2-072EE78C546D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4481;p48">
                <a:extLst>
                  <a:ext uri="{FF2B5EF4-FFF2-40B4-BE49-F238E27FC236}">
                    <a16:creationId xmlns:a16="http://schemas.microsoft.com/office/drawing/2014/main" id="{4B630101-AB7D-4793-BCB2-D302DC423A47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4482;p48">
                <a:extLst>
                  <a:ext uri="{FF2B5EF4-FFF2-40B4-BE49-F238E27FC236}">
                    <a16:creationId xmlns:a16="http://schemas.microsoft.com/office/drawing/2014/main" id="{7689EC74-279F-4E22-9269-51DE7AFCCA2B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4483;p48">
                <a:extLst>
                  <a:ext uri="{FF2B5EF4-FFF2-40B4-BE49-F238E27FC236}">
                    <a16:creationId xmlns:a16="http://schemas.microsoft.com/office/drawing/2014/main" id="{6271AAAC-7EBA-4CB4-9754-DB4DE9878829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4484;p48">
                <a:extLst>
                  <a:ext uri="{FF2B5EF4-FFF2-40B4-BE49-F238E27FC236}">
                    <a16:creationId xmlns:a16="http://schemas.microsoft.com/office/drawing/2014/main" id="{D82997DD-6CDF-4F86-9F5A-4194B53D58B5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4485;p48">
                <a:extLst>
                  <a:ext uri="{FF2B5EF4-FFF2-40B4-BE49-F238E27FC236}">
                    <a16:creationId xmlns:a16="http://schemas.microsoft.com/office/drawing/2014/main" id="{3A23EE78-4EBA-400B-9B38-58856CE58C4C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4486;p48">
                <a:extLst>
                  <a:ext uri="{FF2B5EF4-FFF2-40B4-BE49-F238E27FC236}">
                    <a16:creationId xmlns:a16="http://schemas.microsoft.com/office/drawing/2014/main" id="{813CB391-1BD5-4D2E-83F2-56FE265A60FB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4487;p48">
                <a:extLst>
                  <a:ext uri="{FF2B5EF4-FFF2-40B4-BE49-F238E27FC236}">
                    <a16:creationId xmlns:a16="http://schemas.microsoft.com/office/drawing/2014/main" id="{EB8D33B4-DB37-457A-AFE8-AB51E695274A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4488;p48">
                <a:extLst>
                  <a:ext uri="{FF2B5EF4-FFF2-40B4-BE49-F238E27FC236}">
                    <a16:creationId xmlns:a16="http://schemas.microsoft.com/office/drawing/2014/main" id="{ACE2C0C8-7834-418C-94E8-2CF62DB9F129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4489;p48">
                <a:extLst>
                  <a:ext uri="{FF2B5EF4-FFF2-40B4-BE49-F238E27FC236}">
                    <a16:creationId xmlns:a16="http://schemas.microsoft.com/office/drawing/2014/main" id="{E9F8C12F-19C2-447C-829A-8ED9C801EAB9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4490;p48">
                <a:extLst>
                  <a:ext uri="{FF2B5EF4-FFF2-40B4-BE49-F238E27FC236}">
                    <a16:creationId xmlns:a16="http://schemas.microsoft.com/office/drawing/2014/main" id="{44BE5A52-E789-473C-B16C-D98A9C9050AB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4491;p48">
                <a:extLst>
                  <a:ext uri="{FF2B5EF4-FFF2-40B4-BE49-F238E27FC236}">
                    <a16:creationId xmlns:a16="http://schemas.microsoft.com/office/drawing/2014/main" id="{7B93BD9C-AD72-44A2-9ADF-BE20A9EC135F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4492;p48">
              <a:extLst>
                <a:ext uri="{FF2B5EF4-FFF2-40B4-BE49-F238E27FC236}">
                  <a16:creationId xmlns:a16="http://schemas.microsoft.com/office/drawing/2014/main" id="{E8E4CA74-12E3-4F5F-BD75-35AF960B2675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333" name="Google Shape;4493;p48">
                <a:extLst>
                  <a:ext uri="{FF2B5EF4-FFF2-40B4-BE49-F238E27FC236}">
                    <a16:creationId xmlns:a16="http://schemas.microsoft.com/office/drawing/2014/main" id="{34BEDF8E-A2A8-4F67-B3F3-29B317931918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4494;p48">
                <a:extLst>
                  <a:ext uri="{FF2B5EF4-FFF2-40B4-BE49-F238E27FC236}">
                    <a16:creationId xmlns:a16="http://schemas.microsoft.com/office/drawing/2014/main" id="{3043C4E4-7554-44D5-A377-B83610D3997A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4495;p48">
                <a:extLst>
                  <a:ext uri="{FF2B5EF4-FFF2-40B4-BE49-F238E27FC236}">
                    <a16:creationId xmlns:a16="http://schemas.microsoft.com/office/drawing/2014/main" id="{64EC7993-F60F-4114-BA95-2FC5DB0ED584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4496;p48">
                <a:extLst>
                  <a:ext uri="{FF2B5EF4-FFF2-40B4-BE49-F238E27FC236}">
                    <a16:creationId xmlns:a16="http://schemas.microsoft.com/office/drawing/2014/main" id="{1D7096B6-0B75-4A2C-8D63-C4B60B76A360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497;p48">
                <a:extLst>
                  <a:ext uri="{FF2B5EF4-FFF2-40B4-BE49-F238E27FC236}">
                    <a16:creationId xmlns:a16="http://schemas.microsoft.com/office/drawing/2014/main" id="{6D8E892D-A172-49AE-9227-A7DFEC728B43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498;p48">
                <a:extLst>
                  <a:ext uri="{FF2B5EF4-FFF2-40B4-BE49-F238E27FC236}">
                    <a16:creationId xmlns:a16="http://schemas.microsoft.com/office/drawing/2014/main" id="{D4676E86-883D-4C28-B53C-1F2B42FBFFD6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499;p48">
                <a:extLst>
                  <a:ext uri="{FF2B5EF4-FFF2-40B4-BE49-F238E27FC236}">
                    <a16:creationId xmlns:a16="http://schemas.microsoft.com/office/drawing/2014/main" id="{739CA7DA-CFB7-4440-84B0-7D417E67BAC8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500;p48">
                <a:extLst>
                  <a:ext uri="{FF2B5EF4-FFF2-40B4-BE49-F238E27FC236}">
                    <a16:creationId xmlns:a16="http://schemas.microsoft.com/office/drawing/2014/main" id="{720C5878-0EDF-42C2-9AF5-D13EF0E9ED03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501;p48">
                <a:extLst>
                  <a:ext uri="{FF2B5EF4-FFF2-40B4-BE49-F238E27FC236}">
                    <a16:creationId xmlns:a16="http://schemas.microsoft.com/office/drawing/2014/main" id="{9E3306B4-6225-49FD-B931-146A6AFF7DFF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502;p48">
                <a:extLst>
                  <a:ext uri="{FF2B5EF4-FFF2-40B4-BE49-F238E27FC236}">
                    <a16:creationId xmlns:a16="http://schemas.microsoft.com/office/drawing/2014/main" id="{363FDA23-5B12-4CCF-8EE5-47E20AF3E139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4503;p48">
                <a:extLst>
                  <a:ext uri="{FF2B5EF4-FFF2-40B4-BE49-F238E27FC236}">
                    <a16:creationId xmlns:a16="http://schemas.microsoft.com/office/drawing/2014/main" id="{5E0A481A-011C-4A03-A06A-36E32BB51EBF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504;p48">
                <a:extLst>
                  <a:ext uri="{FF2B5EF4-FFF2-40B4-BE49-F238E27FC236}">
                    <a16:creationId xmlns:a16="http://schemas.microsoft.com/office/drawing/2014/main" id="{50E6FF73-5C92-41F3-9BD2-8531C723FC58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505;p48">
                <a:extLst>
                  <a:ext uri="{FF2B5EF4-FFF2-40B4-BE49-F238E27FC236}">
                    <a16:creationId xmlns:a16="http://schemas.microsoft.com/office/drawing/2014/main" id="{39BAC3F7-FA23-4E67-8A56-80BF2AAC6ADF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506;p48">
                <a:extLst>
                  <a:ext uri="{FF2B5EF4-FFF2-40B4-BE49-F238E27FC236}">
                    <a16:creationId xmlns:a16="http://schemas.microsoft.com/office/drawing/2014/main" id="{9567BF9E-F9AB-41BF-A915-C451099701E7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4507;p48">
                <a:extLst>
                  <a:ext uri="{FF2B5EF4-FFF2-40B4-BE49-F238E27FC236}">
                    <a16:creationId xmlns:a16="http://schemas.microsoft.com/office/drawing/2014/main" id="{995036A2-38A3-438E-BFD2-115777657E3A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4508;p48">
                <a:extLst>
                  <a:ext uri="{FF2B5EF4-FFF2-40B4-BE49-F238E27FC236}">
                    <a16:creationId xmlns:a16="http://schemas.microsoft.com/office/drawing/2014/main" id="{DC9355E6-3E23-4FED-8332-8CDDADAC3F83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4509;p48">
              <a:extLst>
                <a:ext uri="{FF2B5EF4-FFF2-40B4-BE49-F238E27FC236}">
                  <a16:creationId xmlns:a16="http://schemas.microsoft.com/office/drawing/2014/main" id="{D96A34FB-2DB9-4C5D-A1D6-5FE7CF55AD91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316" name="Google Shape;4510;p48">
                <a:extLst>
                  <a:ext uri="{FF2B5EF4-FFF2-40B4-BE49-F238E27FC236}">
                    <a16:creationId xmlns:a16="http://schemas.microsoft.com/office/drawing/2014/main" id="{150ECDFB-39A1-4A4B-9493-A806195C0061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4511;p48">
                <a:extLst>
                  <a:ext uri="{FF2B5EF4-FFF2-40B4-BE49-F238E27FC236}">
                    <a16:creationId xmlns:a16="http://schemas.microsoft.com/office/drawing/2014/main" id="{B5269160-C02C-4C3C-A827-FB0E8F3DC174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4512;p48">
                <a:extLst>
                  <a:ext uri="{FF2B5EF4-FFF2-40B4-BE49-F238E27FC236}">
                    <a16:creationId xmlns:a16="http://schemas.microsoft.com/office/drawing/2014/main" id="{2736B638-9A3D-428F-82ED-B662B09A4E5A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4513;p48">
                <a:extLst>
                  <a:ext uri="{FF2B5EF4-FFF2-40B4-BE49-F238E27FC236}">
                    <a16:creationId xmlns:a16="http://schemas.microsoft.com/office/drawing/2014/main" id="{9FA397A1-4742-416F-BF01-12BFD8DBA833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4514;p48">
                <a:extLst>
                  <a:ext uri="{FF2B5EF4-FFF2-40B4-BE49-F238E27FC236}">
                    <a16:creationId xmlns:a16="http://schemas.microsoft.com/office/drawing/2014/main" id="{E604F74D-2AD0-49EA-8577-E4314571C2FA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4515;p48">
                <a:extLst>
                  <a:ext uri="{FF2B5EF4-FFF2-40B4-BE49-F238E27FC236}">
                    <a16:creationId xmlns:a16="http://schemas.microsoft.com/office/drawing/2014/main" id="{A056EC58-5103-4CDF-865F-DEDB2094E7FC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4516;p48">
                <a:extLst>
                  <a:ext uri="{FF2B5EF4-FFF2-40B4-BE49-F238E27FC236}">
                    <a16:creationId xmlns:a16="http://schemas.microsoft.com/office/drawing/2014/main" id="{47897E90-181C-4FD7-961A-3EA3072F43A3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4517;p48">
                <a:extLst>
                  <a:ext uri="{FF2B5EF4-FFF2-40B4-BE49-F238E27FC236}">
                    <a16:creationId xmlns:a16="http://schemas.microsoft.com/office/drawing/2014/main" id="{DAA57ACC-C6BD-42EF-AF87-244E9907B59D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4518;p48">
                <a:extLst>
                  <a:ext uri="{FF2B5EF4-FFF2-40B4-BE49-F238E27FC236}">
                    <a16:creationId xmlns:a16="http://schemas.microsoft.com/office/drawing/2014/main" id="{5F65AC2E-16D0-4FEA-82FF-EC241A1BB090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4519;p48">
                <a:extLst>
                  <a:ext uri="{FF2B5EF4-FFF2-40B4-BE49-F238E27FC236}">
                    <a16:creationId xmlns:a16="http://schemas.microsoft.com/office/drawing/2014/main" id="{A1C564DA-72E9-4A2E-BD68-14EB57AE7BD5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4520;p48">
                <a:extLst>
                  <a:ext uri="{FF2B5EF4-FFF2-40B4-BE49-F238E27FC236}">
                    <a16:creationId xmlns:a16="http://schemas.microsoft.com/office/drawing/2014/main" id="{A7946D24-9B9B-4269-A2A4-83DC9900FF2F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4521;p48">
                <a:extLst>
                  <a:ext uri="{FF2B5EF4-FFF2-40B4-BE49-F238E27FC236}">
                    <a16:creationId xmlns:a16="http://schemas.microsoft.com/office/drawing/2014/main" id="{74CF3DF4-5128-43BB-A873-B2FF312A7C8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4522;p48">
                <a:extLst>
                  <a:ext uri="{FF2B5EF4-FFF2-40B4-BE49-F238E27FC236}">
                    <a16:creationId xmlns:a16="http://schemas.microsoft.com/office/drawing/2014/main" id="{58FA6F9D-20F4-4038-BA11-865B011A2B4B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4523;p48">
                <a:extLst>
                  <a:ext uri="{FF2B5EF4-FFF2-40B4-BE49-F238E27FC236}">
                    <a16:creationId xmlns:a16="http://schemas.microsoft.com/office/drawing/2014/main" id="{0C65444E-FE7C-4F68-99E3-BED64DBB4D28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4524;p48">
                <a:extLst>
                  <a:ext uri="{FF2B5EF4-FFF2-40B4-BE49-F238E27FC236}">
                    <a16:creationId xmlns:a16="http://schemas.microsoft.com/office/drawing/2014/main" id="{FDECAB68-3281-43CF-ACCA-735B35EA7DB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4525;p48">
                <a:extLst>
                  <a:ext uri="{FF2B5EF4-FFF2-40B4-BE49-F238E27FC236}">
                    <a16:creationId xmlns:a16="http://schemas.microsoft.com/office/drawing/2014/main" id="{886B0202-F6EC-4A98-A820-ECF3882BBAD8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4526;p48">
                <a:extLst>
                  <a:ext uri="{FF2B5EF4-FFF2-40B4-BE49-F238E27FC236}">
                    <a16:creationId xmlns:a16="http://schemas.microsoft.com/office/drawing/2014/main" id="{245C3B4F-BC25-4A24-BBBD-693864EE8B2E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4527;p48">
              <a:extLst>
                <a:ext uri="{FF2B5EF4-FFF2-40B4-BE49-F238E27FC236}">
                  <a16:creationId xmlns:a16="http://schemas.microsoft.com/office/drawing/2014/main" id="{8C74D4EE-F4D9-4BF5-BA47-DE7B320E82A9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4528;p48">
              <a:extLst>
                <a:ext uri="{FF2B5EF4-FFF2-40B4-BE49-F238E27FC236}">
                  <a16:creationId xmlns:a16="http://schemas.microsoft.com/office/drawing/2014/main" id="{1DDBC57B-84D8-426D-BF32-9DFA0C709CD4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4529;p48">
              <a:extLst>
                <a:ext uri="{FF2B5EF4-FFF2-40B4-BE49-F238E27FC236}">
                  <a16:creationId xmlns:a16="http://schemas.microsoft.com/office/drawing/2014/main" id="{ABDD10CB-10B0-4F7E-BC14-6656774D9055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4530;p48">
              <a:extLst>
                <a:ext uri="{FF2B5EF4-FFF2-40B4-BE49-F238E27FC236}">
                  <a16:creationId xmlns:a16="http://schemas.microsoft.com/office/drawing/2014/main" id="{114B9AE2-A086-49A4-A466-BC2CE8894990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4531;p48">
              <a:extLst>
                <a:ext uri="{FF2B5EF4-FFF2-40B4-BE49-F238E27FC236}">
                  <a16:creationId xmlns:a16="http://schemas.microsoft.com/office/drawing/2014/main" id="{6D8A7C1F-E0A5-499A-96B2-3DD53F6C262E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4532;p48">
              <a:extLst>
                <a:ext uri="{FF2B5EF4-FFF2-40B4-BE49-F238E27FC236}">
                  <a16:creationId xmlns:a16="http://schemas.microsoft.com/office/drawing/2014/main" id="{0E0884D1-D9CA-41BB-950E-13DD679D34DE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4533;p48">
              <a:extLst>
                <a:ext uri="{FF2B5EF4-FFF2-40B4-BE49-F238E27FC236}">
                  <a16:creationId xmlns:a16="http://schemas.microsoft.com/office/drawing/2014/main" id="{5A0FA182-D138-40AC-97D2-306B77C1F3BB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4534;p48">
              <a:extLst>
                <a:ext uri="{FF2B5EF4-FFF2-40B4-BE49-F238E27FC236}">
                  <a16:creationId xmlns:a16="http://schemas.microsoft.com/office/drawing/2014/main" id="{D75D16A7-39E4-4FD0-A904-641AB0DBA696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4535;p48">
              <a:extLst>
                <a:ext uri="{FF2B5EF4-FFF2-40B4-BE49-F238E27FC236}">
                  <a16:creationId xmlns:a16="http://schemas.microsoft.com/office/drawing/2014/main" id="{3191414A-11C5-4725-B255-0FF18B3FD6F4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4536;p48">
              <a:extLst>
                <a:ext uri="{FF2B5EF4-FFF2-40B4-BE49-F238E27FC236}">
                  <a16:creationId xmlns:a16="http://schemas.microsoft.com/office/drawing/2014/main" id="{34B69B69-BEB1-4CA6-B192-F6268E91DFD8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4537;p48">
              <a:extLst>
                <a:ext uri="{FF2B5EF4-FFF2-40B4-BE49-F238E27FC236}">
                  <a16:creationId xmlns:a16="http://schemas.microsoft.com/office/drawing/2014/main" id="{F74FE83C-3D8A-4037-9517-7282DB033DF7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4538;p48">
              <a:extLst>
                <a:ext uri="{FF2B5EF4-FFF2-40B4-BE49-F238E27FC236}">
                  <a16:creationId xmlns:a16="http://schemas.microsoft.com/office/drawing/2014/main" id="{2FA0105C-A7AD-4D8A-BBC2-8617C698149E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4539;p48">
              <a:extLst>
                <a:ext uri="{FF2B5EF4-FFF2-40B4-BE49-F238E27FC236}">
                  <a16:creationId xmlns:a16="http://schemas.microsoft.com/office/drawing/2014/main" id="{4BC9A769-729F-4DE8-9367-2D925B2E641E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4540;p48">
              <a:extLst>
                <a:ext uri="{FF2B5EF4-FFF2-40B4-BE49-F238E27FC236}">
                  <a16:creationId xmlns:a16="http://schemas.microsoft.com/office/drawing/2014/main" id="{7C1E52B4-F0D6-43FD-8326-56D5894A8F5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4541;p48">
              <a:extLst>
                <a:ext uri="{FF2B5EF4-FFF2-40B4-BE49-F238E27FC236}">
                  <a16:creationId xmlns:a16="http://schemas.microsoft.com/office/drawing/2014/main" id="{AE180F9A-16F7-4107-A900-0FEEE4166A74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4542;p48">
              <a:extLst>
                <a:ext uri="{FF2B5EF4-FFF2-40B4-BE49-F238E27FC236}">
                  <a16:creationId xmlns:a16="http://schemas.microsoft.com/office/drawing/2014/main" id="{54022865-F980-4978-99FF-B8FA47592B91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4543;p48">
              <a:extLst>
                <a:ext uri="{FF2B5EF4-FFF2-40B4-BE49-F238E27FC236}">
                  <a16:creationId xmlns:a16="http://schemas.microsoft.com/office/drawing/2014/main" id="{A3E9C135-DB33-45A1-854B-1607240C0F57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4544;p48">
              <a:extLst>
                <a:ext uri="{FF2B5EF4-FFF2-40B4-BE49-F238E27FC236}">
                  <a16:creationId xmlns:a16="http://schemas.microsoft.com/office/drawing/2014/main" id="{C57A0CF9-493E-4DB0-8F79-14A5D0FD7C1A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4545;p48">
              <a:extLst>
                <a:ext uri="{FF2B5EF4-FFF2-40B4-BE49-F238E27FC236}">
                  <a16:creationId xmlns:a16="http://schemas.microsoft.com/office/drawing/2014/main" id="{A3CCBAE1-25F8-4F1D-9712-21E333E2CEF5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4546;p48">
              <a:extLst>
                <a:ext uri="{FF2B5EF4-FFF2-40B4-BE49-F238E27FC236}">
                  <a16:creationId xmlns:a16="http://schemas.microsoft.com/office/drawing/2014/main" id="{510318B5-6D47-4BE1-8B10-D885954F2016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4547;p48">
              <a:extLst>
                <a:ext uri="{FF2B5EF4-FFF2-40B4-BE49-F238E27FC236}">
                  <a16:creationId xmlns:a16="http://schemas.microsoft.com/office/drawing/2014/main" id="{2F98398E-E6F7-406E-9E48-64F8E1A60F8D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4548;p48">
              <a:extLst>
                <a:ext uri="{FF2B5EF4-FFF2-40B4-BE49-F238E27FC236}">
                  <a16:creationId xmlns:a16="http://schemas.microsoft.com/office/drawing/2014/main" id="{B4162730-A73C-43F1-99C9-A94E35B7CA43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4549;p48">
              <a:extLst>
                <a:ext uri="{FF2B5EF4-FFF2-40B4-BE49-F238E27FC236}">
                  <a16:creationId xmlns:a16="http://schemas.microsoft.com/office/drawing/2014/main" id="{AE4A93E3-CD3D-4CAB-84F0-8BCFAA30CBF4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4550;p48">
              <a:extLst>
                <a:ext uri="{FF2B5EF4-FFF2-40B4-BE49-F238E27FC236}">
                  <a16:creationId xmlns:a16="http://schemas.microsoft.com/office/drawing/2014/main" id="{3D81067E-534A-41E2-95C3-3561E4524AA8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4551;p48">
              <a:extLst>
                <a:ext uri="{FF2B5EF4-FFF2-40B4-BE49-F238E27FC236}">
                  <a16:creationId xmlns:a16="http://schemas.microsoft.com/office/drawing/2014/main" id="{3DEA76EA-15AD-48D2-96D1-12713802DC5B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4552;p48">
              <a:extLst>
                <a:ext uri="{FF2B5EF4-FFF2-40B4-BE49-F238E27FC236}">
                  <a16:creationId xmlns:a16="http://schemas.microsoft.com/office/drawing/2014/main" id="{AF954452-B09D-4544-B116-85034CEB0901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4553;p48">
              <a:extLst>
                <a:ext uri="{FF2B5EF4-FFF2-40B4-BE49-F238E27FC236}">
                  <a16:creationId xmlns:a16="http://schemas.microsoft.com/office/drawing/2014/main" id="{AF749F40-4B97-486C-BE7F-67146875A50A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4554;p48">
              <a:extLst>
                <a:ext uri="{FF2B5EF4-FFF2-40B4-BE49-F238E27FC236}">
                  <a16:creationId xmlns:a16="http://schemas.microsoft.com/office/drawing/2014/main" id="{A37368DB-F79F-4A02-BE60-8EBEF2E664F2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4555;p48">
              <a:extLst>
                <a:ext uri="{FF2B5EF4-FFF2-40B4-BE49-F238E27FC236}">
                  <a16:creationId xmlns:a16="http://schemas.microsoft.com/office/drawing/2014/main" id="{C5B12C9D-4599-4A8F-A28D-56CDE84B0C89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4556;p48">
              <a:extLst>
                <a:ext uri="{FF2B5EF4-FFF2-40B4-BE49-F238E27FC236}">
                  <a16:creationId xmlns:a16="http://schemas.microsoft.com/office/drawing/2014/main" id="{A506AB94-4F2D-4E30-8A3B-B496B02CE492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7865" y="4778397"/>
            <a:ext cx="3086100" cy="274637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5949" y="2183256"/>
            <a:ext cx="1617033" cy="353156"/>
          </a:xfrm>
        </p:spPr>
        <p:txBody>
          <a:bodyPr anchor="ctr"/>
          <a:lstStyle>
            <a:lvl1pPr marL="36000" indent="0"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  <a:endParaRPr lang="en-IN" dirty="0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3345" y="2881631"/>
            <a:ext cx="2136105" cy="647270"/>
          </a:xfrm>
        </p:spPr>
        <p:txBody>
          <a:bodyPr anchor="ctr"/>
          <a:lstStyle>
            <a:lvl1pPr marL="228600" indent="-228600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  <a:endParaRPr lang="en-IN" dirty="0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3594" y="2186131"/>
            <a:ext cx="522012" cy="338001"/>
          </a:xfrm>
        </p:spPr>
        <p:txBody>
          <a:bodyPr anchor="ctr"/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lang="en-IN" sz="2000" dirty="0"/>
            </a:lvl1pPr>
          </a:lstStyle>
          <a:p>
            <a:pPr lvl="0"/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5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9AC51-DFCE-4C67-880C-99E5AC7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35B1-F124-41A8-8D97-A45A9D06B7FE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4173-EBEB-49C3-A1A5-B40DCE84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732C5-7750-414B-8BFB-318ADCE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D5BDE45-AC47-4D58-99C8-297CBDEF9E6F}"/>
              </a:ext>
            </a:extLst>
          </p:cNvPr>
          <p:cNvSpPr/>
          <p:nvPr userDrawn="1"/>
        </p:nvSpPr>
        <p:spPr>
          <a:xfrm>
            <a:off x="2828924" y="0"/>
            <a:ext cx="63150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463353-1BC8-4F1A-9C7C-2E36C9F42CE7}"/>
              </a:ext>
            </a:extLst>
          </p:cNvPr>
          <p:cNvGrpSpPr/>
          <p:nvPr userDrawn="1"/>
        </p:nvGrpSpPr>
        <p:grpSpPr>
          <a:xfrm rot="5400000">
            <a:off x="198267" y="2512843"/>
            <a:ext cx="5185115" cy="761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5ECFF74-7C0A-4C92-9FBC-D7E5552A0502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8C5E279F-A10F-4119-A8C6-7C88511FDECE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1BD03CC2-0973-4E84-B6DE-642C15C51DB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DFBE50CA-F4E3-471F-92F6-CC2CF0E87A4D}"/>
              </a:ext>
            </a:extLst>
          </p:cNvPr>
          <p:cNvSpPr txBox="1">
            <a:spLocks/>
          </p:cNvSpPr>
          <p:nvPr userDrawn="1"/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D8FA0E2-4CC3-4E0F-99F6-EE466DA29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447" y="2242873"/>
            <a:ext cx="2059051" cy="615647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742644-2D44-4AC1-B4A7-6AF69F386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1350" y="822325"/>
            <a:ext cx="5343525" cy="36353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97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 userDrawn="1"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Happy Learning!</a:t>
            </a:r>
            <a:endParaRPr dirty="0"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 userDrawn="1"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 userDrawn="1"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 userDrawn="1"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6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1192-C679-4BC3-B8A9-E1205B57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060"/>
            <a:ext cx="7120961" cy="906921"/>
          </a:xfrm>
        </p:spPr>
        <p:txBody>
          <a:bodyPr/>
          <a:lstStyle>
            <a:lvl1pPr>
              <a:defRPr lang="en-US" sz="3200" b="0" i="0" u="none" strike="noStrike" kern="1200" cap="none" dirty="0" smtClean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6AE6-ACB9-443F-AB3F-0629B5358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A6BE-6FD5-4567-B11E-4777DF2E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6E9-37D7-497E-8202-3F549F6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7F0-FA98-44AA-A448-B09463A45C8A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68C7-DAFE-46F3-89BE-6661AD3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577D-6ACD-4347-A4D7-88C1B08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2709BF-F5C2-4A6B-99D6-09D1AA7010C6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C0AABA4B-FC35-44B9-A903-EBDAC541592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4B5AD24D-74E8-4979-89E6-7EDEAC94792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E03A1157-5F99-42C1-9996-7AC1280C826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AC92E6F-CB6A-41EB-ADAB-E2E7DA2BF9C4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82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7770-014D-4568-B331-ABE768F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>
            <a:normAutofit/>
          </a:bodyPr>
          <a:lstStyle>
            <a:lvl1pPr marR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3200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141C-6590-49D4-AE47-29F936F3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F2E-C275-4C9D-82F9-5E412D56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C5F1-12B2-43D1-9D7F-454710A7F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05611-E52C-4EFC-AAC3-6CEA84AA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61EA0-8609-46FA-9BD1-E537196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1266-6F27-447E-874D-B416C6A81B13}" type="datetime1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C2007-0A62-4B45-AD3A-3D5C57A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80CEE-3BDE-4F04-A1FE-F0557358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3A9F58-4D15-41B7-AAAA-45056C0BB35E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B340E738-B33F-4298-A325-CEDAFC516E28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9A72A313-F745-4656-ABED-A3B8E81C53E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76F289B1-CD58-4F3E-A1E3-6364C51C2EF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BD85AE47-6339-4AC6-BAC6-273735F3B5A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744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AE0-E634-4665-B81D-3630181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IN" sz="3200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378F-37BA-4AB1-A0B9-1AE4B64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6AF-DD08-48E6-AE35-EF5AAA5675FC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B77F-D340-43A4-93ED-4A22015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9E48-45BF-4332-9A2A-9DAFA42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1CD82-53E2-4705-A32D-12669FA363BA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45A000C3-259D-4233-A7F9-140181BDF18D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E6153892-4DA9-430A-889F-0F29C9C77C9D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0B5DD277-00F5-4D88-AD4B-D5A438F9FDDC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4CEDB5A-A072-4FD8-80F0-F82811E97F3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75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3200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72D2-3738-43EC-B832-30F82DF670AC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012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3200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0A9D1D-6781-44B0-B9AC-184A6E6D7489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36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nk_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3200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7D6217-234D-4747-9E6A-8926C393A5A4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106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EC16C-9251-4261-B58E-71EBE2A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5300-DB2E-4CD8-8E55-AAC793E57EEA}" type="datetime1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21D27-F19B-4D2D-AFDD-F7EDFF56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64E2-227A-4728-8960-D94FEA49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CE3CC-48EF-483C-A88E-0325D81854D3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AE35FE47-AF56-44DB-A05C-31D721F78FB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4182495A-AD22-4C32-BAC8-68FFF47D59E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C78FB50C-B891-4FCE-9A17-1561E3308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A8BEE4D7-97DA-462D-BDCD-07607327D76B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579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302FF-FC9F-4EF8-87A1-28C7890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F1DB-0FFA-4434-A69D-AFC3C28D8B3E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BD62-843A-4A8E-9B81-2975766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E305-1D12-465A-9429-B56ACC4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94A09D40-7A45-400D-8A54-D6FDF92094B1}"/>
              </a:ext>
            </a:extLst>
          </p:cNvPr>
          <p:cNvSpPr/>
          <p:nvPr userDrawn="1"/>
        </p:nvSpPr>
        <p:spPr>
          <a:xfrm>
            <a:off x="0" y="0"/>
            <a:ext cx="9144000" cy="2825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D2C13C65-7E18-4EF4-8964-491AD0762C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5160" y="1098609"/>
            <a:ext cx="7870189" cy="8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E1282A1-6ABA-463E-8861-6C5810F6C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61" y="2014594"/>
            <a:ext cx="7870188" cy="703149"/>
          </a:xfrm>
        </p:spPr>
        <p:txBody>
          <a:bodyPr/>
          <a:lstStyle>
            <a:lvl1pPr marL="76200" indent="0">
              <a:buNone/>
              <a:defRPr>
                <a:solidFill>
                  <a:schemeClr val="bg1"/>
                </a:solidFill>
              </a:defRPr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642506-F189-4B78-94E2-C3285A2189A2}"/>
              </a:ext>
            </a:extLst>
          </p:cNvPr>
          <p:cNvGrpSpPr/>
          <p:nvPr userDrawn="1"/>
        </p:nvGrpSpPr>
        <p:grpSpPr>
          <a:xfrm>
            <a:off x="30" y="2825478"/>
            <a:ext cx="9143970" cy="771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64B2E825-573D-42F1-B8ED-1A27D5301FF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C9572B6C-F682-4991-A911-A9B510E0EB41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77C725D5-7D66-420D-ACCB-C25583811BCE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831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0F41-60B7-4907-909B-F357626408E3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 userDrawn="1"/>
        </p:nvSpPr>
        <p:spPr>
          <a:xfrm>
            <a:off x="1" y="0"/>
            <a:ext cx="23431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 userDrawn="1"/>
        </p:nvSpPr>
        <p:spPr>
          <a:xfrm>
            <a:off x="1" y="0"/>
            <a:ext cx="23431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 userDrawn="1"/>
        </p:nvGrpSpPr>
        <p:grpSpPr>
          <a:xfrm>
            <a:off x="1" y="2381541"/>
            <a:ext cx="2343150" cy="672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771525"/>
            <a:ext cx="6124576" cy="3952875"/>
          </a:xfrm>
        </p:spPr>
        <p:txBody>
          <a:bodyPr>
            <a:normAutofit/>
          </a:bodyPr>
          <a:lstStyle>
            <a:lvl1pPr marL="5143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4287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8859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3431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847" y="1529307"/>
            <a:ext cx="2059051" cy="615647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 userDrawn="1"/>
        </p:nvGrpSpPr>
        <p:grpSpPr>
          <a:xfrm>
            <a:off x="1" y="2381541"/>
            <a:ext cx="2343150" cy="672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2386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2F5D-62FA-42F4-812B-63F9DF260AC1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 userDrawn="1"/>
        </p:nvSpPr>
        <p:spPr>
          <a:xfrm>
            <a:off x="1" y="0"/>
            <a:ext cx="23431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 userDrawn="1"/>
        </p:nvGrpSpPr>
        <p:grpSpPr>
          <a:xfrm>
            <a:off x="1" y="2381541"/>
            <a:ext cx="2343150" cy="672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771525"/>
            <a:ext cx="6124576" cy="3952875"/>
          </a:xfrm>
        </p:spPr>
        <p:txBody>
          <a:bodyPr/>
          <a:lstStyle>
            <a:lvl1pPr marL="5143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4287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8859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3431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 userDrawn="1"/>
        </p:nvSpPr>
        <p:spPr>
          <a:xfrm>
            <a:off x="142673" y="1666969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3200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 userDrawn="1"/>
        </p:nvSpPr>
        <p:spPr>
          <a:xfrm>
            <a:off x="1" y="0"/>
            <a:ext cx="23431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 userDrawn="1"/>
        </p:nvGrpSpPr>
        <p:grpSpPr>
          <a:xfrm>
            <a:off x="1" y="2381541"/>
            <a:ext cx="2343150" cy="672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 userDrawn="1"/>
        </p:nvSpPr>
        <p:spPr>
          <a:xfrm>
            <a:off x="142673" y="1666969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3200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4875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22-EA3B-48E4-B532-C69A9BCBA001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 userDrawn="1"/>
        </p:nvSpPr>
        <p:spPr>
          <a:xfrm>
            <a:off x="1" y="0"/>
            <a:ext cx="23431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 userDrawn="1"/>
        </p:nvGrpSpPr>
        <p:grpSpPr>
          <a:xfrm>
            <a:off x="1" y="2381541"/>
            <a:ext cx="2343150" cy="672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771525"/>
            <a:ext cx="6124576" cy="3952875"/>
          </a:xfrm>
        </p:spPr>
        <p:txBody>
          <a:bodyPr/>
          <a:lstStyle>
            <a:lvl1pPr marL="5143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4287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8859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343150" indent="-228600" algn="l" defTabSz="91440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 userDrawn="1"/>
        </p:nvSpPr>
        <p:spPr>
          <a:xfrm>
            <a:off x="581024" y="1666969"/>
            <a:ext cx="117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02027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6899D-7963-4F04-A99C-855CB217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35EA-72B2-4BF2-93D3-67AF38BC248B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2DD8-416F-4DDE-9744-338CCEF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9330-49DE-4F50-81AA-919FEAB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24;p4">
            <a:extLst>
              <a:ext uri="{FF2B5EF4-FFF2-40B4-BE49-F238E27FC236}">
                <a16:creationId xmlns:a16="http://schemas.microsoft.com/office/drawing/2014/main" id="{73A7C2B9-2AD4-459E-9B99-FC50FDF72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ts val="2400"/>
              <a:buFont typeface="Courier New" panose="02070309020205020404" pitchFamily="49" charset="0"/>
              <a:buChar char="o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25;p4">
            <a:extLst>
              <a:ext uri="{FF2B5EF4-FFF2-40B4-BE49-F238E27FC236}">
                <a16:creationId xmlns:a16="http://schemas.microsoft.com/office/drawing/2014/main" id="{0D30B95D-1FB1-4FE0-B19F-D5F78C769F87}"/>
              </a:ext>
            </a:extLst>
          </p:cNvPr>
          <p:cNvSpPr txBox="1"/>
          <p:nvPr userDrawn="1"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8" name="Google Shape;26;p4">
            <a:extLst>
              <a:ext uri="{FF2B5EF4-FFF2-40B4-BE49-F238E27FC236}">
                <a16:creationId xmlns:a16="http://schemas.microsoft.com/office/drawing/2014/main" id="{A02ACBA5-2FE0-4FE9-B4E4-6B42CAF3645A}"/>
              </a:ext>
            </a:extLst>
          </p:cNvPr>
          <p:cNvSpPr/>
          <p:nvPr userDrawn="1"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;p4">
            <a:extLst>
              <a:ext uri="{FF2B5EF4-FFF2-40B4-BE49-F238E27FC236}">
                <a16:creationId xmlns:a16="http://schemas.microsoft.com/office/drawing/2014/main" id="{E873F0F9-EAE4-47E0-AEA3-3C05B2202233}"/>
              </a:ext>
            </a:extLst>
          </p:cNvPr>
          <p:cNvSpPr/>
          <p:nvPr userDrawn="1"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AC14D5E7-19D6-479B-80A7-CD1EE4553EB0}"/>
              </a:ext>
            </a:extLst>
          </p:cNvPr>
          <p:cNvSpPr/>
          <p:nvPr userDrawn="1"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EE034B75-2560-4BFE-B4BF-6051F0DBCF74}"/>
              </a:ext>
            </a:extLst>
          </p:cNvPr>
          <p:cNvSpPr/>
          <p:nvPr userDrawn="1"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40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Conce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5E59-F7C2-4876-B12D-CEA8471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7B7A8C-D72B-4EDC-B603-FB3A96AB6103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ADA5-3183-410C-9E2D-407807F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5F746-E055-4B48-9CDA-95809CCE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62EAE-BE5D-406C-A1D1-C323A1C30421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70B15CD5-132D-444E-9F61-1806ECAD3E6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F62F89EC-0E01-4378-ACFC-9C4A7BE92AA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A6746056-DC05-474B-9356-7E4553818EB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F6873B-9CFB-4471-9A42-6B74EDEA175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1;p18">
            <a:extLst>
              <a:ext uri="{FF2B5EF4-FFF2-40B4-BE49-F238E27FC236}">
                <a16:creationId xmlns:a16="http://schemas.microsoft.com/office/drawing/2014/main" id="{65167E53-C978-4982-998A-B1458E6E6E3D}"/>
              </a:ext>
            </a:extLst>
          </p:cNvPr>
          <p:cNvSpPr/>
          <p:nvPr userDrawn="1"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4;p18">
            <a:extLst>
              <a:ext uri="{FF2B5EF4-FFF2-40B4-BE49-F238E27FC236}">
                <a16:creationId xmlns:a16="http://schemas.microsoft.com/office/drawing/2014/main" id="{11111B34-7973-4B91-ABF5-B222F7D8D3AF}"/>
              </a:ext>
            </a:extLst>
          </p:cNvPr>
          <p:cNvGrpSpPr/>
          <p:nvPr userDrawn="1"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4" name="Google Shape;135;p18">
              <a:extLst>
                <a:ext uri="{FF2B5EF4-FFF2-40B4-BE49-F238E27FC236}">
                  <a16:creationId xmlns:a16="http://schemas.microsoft.com/office/drawing/2014/main" id="{80E7497A-0CD0-45DB-87D6-C04F79B3313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;p18">
              <a:extLst>
                <a:ext uri="{FF2B5EF4-FFF2-40B4-BE49-F238E27FC236}">
                  <a16:creationId xmlns:a16="http://schemas.microsoft.com/office/drawing/2014/main" id="{1019F4D7-27B0-4BAB-84F3-C3432D8F029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;p18">
              <a:extLst>
                <a:ext uri="{FF2B5EF4-FFF2-40B4-BE49-F238E27FC236}">
                  <a16:creationId xmlns:a16="http://schemas.microsoft.com/office/drawing/2014/main" id="{4527B853-A2FC-4A86-9C00-B0760804E4F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;p18">
              <a:extLst>
                <a:ext uri="{FF2B5EF4-FFF2-40B4-BE49-F238E27FC236}">
                  <a16:creationId xmlns:a16="http://schemas.microsoft.com/office/drawing/2014/main" id="{53D39B45-0E76-44E3-8AD0-C0FD77D5093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F967A7-EE18-4982-A096-944A272F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700" y="2591384"/>
            <a:ext cx="4680382" cy="99377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Concept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A68147-3725-4BD4-8888-BCF700A3C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700" y="3744913"/>
            <a:ext cx="7135812" cy="6889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9095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B9B-09B6-45BF-9246-1C87CAC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lang="en-IN" sz="3200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4034-C5C0-428D-A4EC-BEC4897E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400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F2E7-E298-42B7-A197-9603406E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66B2-2297-4A72-AC69-CB01429D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79E-3F07-4D8D-BF9F-A89A16E69E4C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725E-7AA3-4FC1-B5CF-652D746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3095-205E-403B-B0F1-DBC23D3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9B75C-9B1A-4416-88F2-696142C514B3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B2254C3D-C5DB-4833-9B35-CACCCC1301C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DE335DA4-1393-40B0-B629-680C08B8245A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449F4D98-FE61-4122-9154-418C8CFA68A3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1A5C95F6-0F8F-4840-A169-A82D5DF540A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4810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5DC-B88E-43EC-86B5-7D142201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D2AC7-9A4F-4A00-8191-FA3FF4BF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8E9E-1FA0-4F3E-9415-73BA7F33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37FF-A011-4519-BB57-15CFB3B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3F88-7CF6-4AF3-9BBB-67C1A3DD0949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3E1F-2E3D-43FC-8DB7-C9E324D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7004-4E43-45AE-9F78-2896850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D481E7-DCD5-403E-8715-C6B364AFEF96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FD987F66-6A8D-49CA-9DE9-C1583637932F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9E0404AB-1CDC-4107-A898-D84D48DB151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530B780-31B8-4D08-B0EB-505DC948496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45C417C-51C1-4C70-AF58-E4466EFFF8B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496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>
            <a:extLst>
              <a:ext uri="{FF2B5EF4-FFF2-40B4-BE49-F238E27FC236}">
                <a16:creationId xmlns:a16="http://schemas.microsoft.com/office/drawing/2014/main" id="{5D1166B3-FC7D-4229-BF52-DD16A5B9C9A4}"/>
              </a:ext>
            </a:extLst>
          </p:cNvPr>
          <p:cNvSpPr/>
          <p:nvPr userDrawn="1"/>
        </p:nvSpPr>
        <p:spPr>
          <a:xfrm>
            <a:off x="0" y="0"/>
            <a:ext cx="9144000" cy="2825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3591-1093-46F5-BDD2-0F3CBE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7454" y="4742853"/>
            <a:ext cx="3086100" cy="27463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A6B9-A905-48B0-89E0-A08DC31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C5158504-0269-4658-B1A3-376E838CA0E3}"/>
              </a:ext>
            </a:extLst>
          </p:cNvPr>
          <p:cNvSpPr/>
          <p:nvPr userDrawn="1"/>
        </p:nvSpPr>
        <p:spPr>
          <a:xfrm>
            <a:off x="0" y="0"/>
            <a:ext cx="9144000" cy="2825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C742BA76-7FB9-4CB5-BDF9-77D43517A5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5160" y="1098609"/>
            <a:ext cx="7870190" cy="8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8D08F75-9486-4831-8016-C180F849A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60" y="2014594"/>
            <a:ext cx="7870189" cy="703149"/>
          </a:xfrm>
        </p:spPr>
        <p:txBody>
          <a:bodyPr/>
          <a:lstStyle>
            <a:lvl1pPr marL="76200" indent="0">
              <a:buNone/>
              <a:defRPr>
                <a:solidFill>
                  <a:schemeClr val="bg1"/>
                </a:solidFill>
              </a:defRPr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D18B32-9F3A-4569-B4F8-5A2A092D73C3}"/>
              </a:ext>
            </a:extLst>
          </p:cNvPr>
          <p:cNvGrpSpPr/>
          <p:nvPr userDrawn="1"/>
        </p:nvGrpSpPr>
        <p:grpSpPr>
          <a:xfrm>
            <a:off x="30" y="2825478"/>
            <a:ext cx="9143970" cy="77100"/>
            <a:chOff x="1" y="3992850"/>
            <a:chExt cx="9143970" cy="77100"/>
          </a:xfrm>
        </p:grpSpPr>
        <p:sp>
          <p:nvSpPr>
            <p:cNvPr id="11" name="Google Shape;19;p3">
              <a:extLst>
                <a:ext uri="{FF2B5EF4-FFF2-40B4-BE49-F238E27FC236}">
                  <a16:creationId xmlns:a16="http://schemas.microsoft.com/office/drawing/2014/main" id="{98467D31-CE04-4AFD-8148-669139ECB11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;p3">
              <a:extLst>
                <a:ext uri="{FF2B5EF4-FFF2-40B4-BE49-F238E27FC236}">
                  <a16:creationId xmlns:a16="http://schemas.microsoft.com/office/drawing/2014/main" id="{84D27DDD-2FCA-44CA-9EB2-E497A6393C56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;p3">
              <a:extLst>
                <a:ext uri="{FF2B5EF4-FFF2-40B4-BE49-F238E27FC236}">
                  <a16:creationId xmlns:a16="http://schemas.microsoft.com/office/drawing/2014/main" id="{730B7248-4895-43CD-A919-7B1EA0C7647C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9;p4">
            <a:extLst>
              <a:ext uri="{FF2B5EF4-FFF2-40B4-BE49-F238E27FC236}">
                <a16:creationId xmlns:a16="http://schemas.microsoft.com/office/drawing/2014/main" id="{BF055330-3C6B-404C-BA52-0CF4E5018D50}"/>
              </a:ext>
            </a:extLst>
          </p:cNvPr>
          <p:cNvSpPr/>
          <p:nvPr userDrawn="1"/>
        </p:nvSpPr>
        <p:spPr>
          <a:xfrm rot="5400000">
            <a:off x="1217423" y="4719994"/>
            <a:ext cx="56881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A113-FF20-46DF-A823-59CD2CD7688C}"/>
              </a:ext>
            </a:extLst>
          </p:cNvPr>
          <p:cNvGrpSpPr/>
          <p:nvPr userDrawn="1"/>
        </p:nvGrpSpPr>
        <p:grpSpPr>
          <a:xfrm>
            <a:off x="30" y="2825478"/>
            <a:ext cx="9143970" cy="77100"/>
            <a:chOff x="1" y="3992850"/>
            <a:chExt cx="9143970" cy="77100"/>
          </a:xfrm>
        </p:grpSpPr>
        <p:sp>
          <p:nvSpPr>
            <p:cNvPr id="19" name="Google Shape;19;p3">
              <a:extLst>
                <a:ext uri="{FF2B5EF4-FFF2-40B4-BE49-F238E27FC236}">
                  <a16:creationId xmlns:a16="http://schemas.microsoft.com/office/drawing/2014/main" id="{E5CED50D-49C7-4815-AA8C-E7E9A0C3775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>
              <a:extLst>
                <a:ext uri="{FF2B5EF4-FFF2-40B4-BE49-F238E27FC236}">
                  <a16:creationId xmlns:a16="http://schemas.microsoft.com/office/drawing/2014/main" id="{A955767C-BDB0-4973-8064-0D2895745647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>
              <a:extLst>
                <a:ext uri="{FF2B5EF4-FFF2-40B4-BE49-F238E27FC236}">
                  <a16:creationId xmlns:a16="http://schemas.microsoft.com/office/drawing/2014/main" id="{24846DA1-026C-4DBF-9874-BE41ADE994E1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96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EC348-56C8-490A-B1AE-2E6BBD9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75CA-1B81-49E5-B9A8-6D362F7D3263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15A-C204-4DB8-9232-47205C6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48BD5-A5A7-4583-A9DC-87FF8C5D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A69F303-033F-4C29-887D-457C262868D7}"/>
              </a:ext>
            </a:extLst>
          </p:cNvPr>
          <p:cNvSpPr/>
          <p:nvPr userDrawn="1"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7BBCFB65-3687-447B-BCB0-4162B966EB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0BCF8DF4-A6F0-4D4F-AB60-2DD4C4512B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8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90FB7B-2490-45EF-A69A-F09032B3A46E}"/>
              </a:ext>
            </a:extLst>
          </p:cNvPr>
          <p:cNvGrpSpPr/>
          <p:nvPr userDrawn="1"/>
        </p:nvGrpSpPr>
        <p:grpSpPr>
          <a:xfrm>
            <a:off x="1" y="3992850"/>
            <a:ext cx="9143970" cy="771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46910B80-F9E9-4D9F-80D1-21F5B5F65E4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D59B0EA5-67F2-436B-9CA7-65C69DCEF9FF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8BAD3321-4025-4DA0-97C6-F989DBE131C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CA0992-73D4-4126-A625-733D2487918A}"/>
              </a:ext>
            </a:extLst>
          </p:cNvPr>
          <p:cNvGrpSpPr/>
          <p:nvPr userDrawn="1"/>
        </p:nvGrpSpPr>
        <p:grpSpPr>
          <a:xfrm>
            <a:off x="1" y="3992850"/>
            <a:ext cx="9143970" cy="77100"/>
            <a:chOff x="1" y="3992850"/>
            <a:chExt cx="9143970" cy="77100"/>
          </a:xfrm>
        </p:grpSpPr>
        <p:sp>
          <p:nvSpPr>
            <p:cNvPr id="15" name="Google Shape;19;p3">
              <a:extLst>
                <a:ext uri="{FF2B5EF4-FFF2-40B4-BE49-F238E27FC236}">
                  <a16:creationId xmlns:a16="http://schemas.microsoft.com/office/drawing/2014/main" id="{0A6AFFDA-CC90-4152-8812-26C00B387C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;p3">
              <a:extLst>
                <a:ext uri="{FF2B5EF4-FFF2-40B4-BE49-F238E27FC236}">
                  <a16:creationId xmlns:a16="http://schemas.microsoft.com/office/drawing/2014/main" id="{BA9BEC37-D595-484F-B558-89CC3D9F3609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;p3">
              <a:extLst>
                <a:ext uri="{FF2B5EF4-FFF2-40B4-BE49-F238E27FC236}">
                  <a16:creationId xmlns:a16="http://schemas.microsoft.com/office/drawing/2014/main" id="{ED3A954D-FC20-4990-B2DC-707E65E61D9D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38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C41B-8201-4441-8D45-7DEEB6E6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CA21-CA54-4A03-8AB1-00D87608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DBC-32F2-4AEE-9E8C-1B5868B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217-F711-4344-BF63-8D1E9F85AEC2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6AFD-1789-4925-AAF8-A48C4A04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16FE-EF64-4AC6-8C8A-CD6F97C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A22-F4B1-410C-9B36-5429A46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145373" cy="658486"/>
          </a:xfrm>
        </p:spPr>
        <p:txBody>
          <a:bodyPr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3200" b="0" i="0" u="none" strike="noStrike" cap="none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810-FAF3-4AB0-9341-6D9BCEEE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2668"/>
            <a:ext cx="7886700" cy="34797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AA5D-7AEC-43F1-B097-FA04A48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D9A9-53F6-4DAA-9449-7CDE33828051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9FB-8BEC-4E6E-8211-40A83B7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BCC7-A3BE-4EF6-88BE-C562DC8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87B66-C67A-437D-A2E5-789A98829809}"/>
              </a:ext>
            </a:extLst>
          </p:cNvPr>
          <p:cNvGrpSpPr/>
          <p:nvPr userDrawn="1"/>
        </p:nvGrpSpPr>
        <p:grpSpPr>
          <a:xfrm>
            <a:off x="0" y="5066325"/>
            <a:ext cx="9144012" cy="771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0571C32-729F-421E-9C72-12EBB5883D7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C8BB63F-6B3B-451B-A744-182CB104EE1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968476C-C1EE-4C14-B194-3240FFF8A03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C9EA028-9C71-4920-8032-823B23E60CA9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340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50-1EC9-4CF3-BBD3-7C47FF7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64FA-2FFC-4D3B-9031-F825A207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75B0-42EB-43E4-8286-F51E195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5AEE-9012-479E-A51D-FBC7F9726AE0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50E4-0207-4ED8-AD91-21B46CE9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885F-9D39-4C51-BECA-57BB802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62D1-70E8-4F39-BB7B-694BCAD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9C22-79B7-4D5D-8BB0-8AB4C6FFD899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19E94-E85A-45C0-9BC7-B2600F4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EEEA-5311-4037-B8F9-3943039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F1715E1B-6523-4DC5-8393-2906EED11CCF}"/>
              </a:ext>
            </a:extLst>
          </p:cNvPr>
          <p:cNvSpPr/>
          <p:nvPr userDrawn="1"/>
        </p:nvSpPr>
        <p:spPr>
          <a:xfrm>
            <a:off x="2828924" y="0"/>
            <a:ext cx="63150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B38160-D090-45C4-B228-B32C92FD0BEE}"/>
              </a:ext>
            </a:extLst>
          </p:cNvPr>
          <p:cNvGrpSpPr/>
          <p:nvPr userDrawn="1"/>
        </p:nvGrpSpPr>
        <p:grpSpPr>
          <a:xfrm rot="5400000">
            <a:off x="198267" y="2512843"/>
            <a:ext cx="5185115" cy="761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613A193-F962-403E-83A5-2362B03429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66DCB026-9C3D-4DCE-A47C-ED38219483D0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9FAC63BB-5AAB-4E1E-B596-3DEE7412FC9B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ED5E15AC-24B7-4129-A36F-04814208D406}"/>
              </a:ext>
            </a:extLst>
          </p:cNvPr>
          <p:cNvSpPr txBox="1">
            <a:spLocks/>
          </p:cNvSpPr>
          <p:nvPr userDrawn="1"/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351329-5AC5-4691-9A67-6FA34C879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1350" y="822325"/>
            <a:ext cx="5343525" cy="36353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48F6E-B0ED-4025-A990-0415283C4F25}"/>
              </a:ext>
            </a:extLst>
          </p:cNvPr>
          <p:cNvSpPr txBox="1"/>
          <p:nvPr userDrawn="1"/>
        </p:nvSpPr>
        <p:spPr>
          <a:xfrm>
            <a:off x="238126" y="2012088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US" sz="3200" b="0" i="0" u="none" strike="noStrike" cap="none" noProof="0" dirty="0">
                <a:solidFill>
                  <a:schemeClr val="bg2">
                    <a:lumMod val="25000"/>
                  </a:schemeClr>
                </a:solidFill>
                <a:latin typeface="Raleway"/>
                <a:sym typeface="Raleway"/>
              </a:rPr>
              <a:t>Learning Objectives</a:t>
            </a:r>
            <a:endParaRPr lang="en-IN" sz="3200" b="0" i="0" u="none" strike="noStrike" cap="none" dirty="0">
              <a:solidFill>
                <a:schemeClr val="bg2">
                  <a:lumMod val="25000"/>
                </a:schemeClr>
              </a:solidFill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128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 userDrawn="1"/>
        </p:nvGrpSpPr>
        <p:grpSpPr>
          <a:xfrm>
            <a:off x="3472348" y="810368"/>
            <a:ext cx="5177050" cy="3824177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400" b="1" u="none" dirty="0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02A0-715F-4878-9DC3-0E059E7324CE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 userDrawn="1"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 userDrawn="1"/>
        </p:nvSpPr>
        <p:spPr>
          <a:xfrm>
            <a:off x="127227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 userDrawn="1"/>
        </p:nvSpPr>
        <p:spPr>
          <a:xfrm>
            <a:off x="142673" y="93354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 userDrawn="1"/>
        </p:nvGrpSpPr>
        <p:grpSpPr>
          <a:xfrm>
            <a:off x="3472348" y="810368"/>
            <a:ext cx="5177050" cy="3824177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400" b="1" u="none" dirty="0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71"/>
                <a:ext cx="772779" cy="10246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400" b="1" i="0" u="none" strike="noStrike" cap="none" dirty="0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0910" y="995513"/>
            <a:ext cx="1617033" cy="353156"/>
          </a:xfrm>
        </p:spPr>
        <p:txBody>
          <a:bodyPr anchor="ctr"/>
          <a:lstStyle>
            <a:lvl1pPr marL="36000" indent="0"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SECTION1</a:t>
            </a:r>
            <a:endParaRPr lang="en-IN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9796" y="1774081"/>
            <a:ext cx="1617033" cy="353156"/>
          </a:xfrm>
        </p:spPr>
        <p:txBody>
          <a:bodyPr anchor="ctr"/>
          <a:lstStyle>
            <a:lvl1pPr marL="76200" indent="0">
              <a:buNone/>
              <a:defRPr lang="en-IN" sz="1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 dirty="0"/>
              <a:t>SECTION2</a:t>
            </a:r>
            <a:endParaRPr lang="en-IN"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0910" y="2545879"/>
            <a:ext cx="1617033" cy="353156"/>
          </a:xfrm>
        </p:spPr>
        <p:txBody>
          <a:bodyPr anchor="ctr"/>
          <a:lstStyle>
            <a:lvl1pPr marL="76200" indent="0">
              <a:buNone/>
              <a:defRPr lang="en-IN" sz="1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 dirty="0"/>
              <a:t>SECTION3</a:t>
            </a:r>
            <a:endParaRPr lang="en-IN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709" y="3308927"/>
            <a:ext cx="1617033" cy="353156"/>
          </a:xfrm>
        </p:spPr>
        <p:txBody>
          <a:bodyPr anchor="ctr"/>
          <a:lstStyle>
            <a:lvl1pPr marL="76200" indent="0">
              <a:buNone/>
              <a:defRPr lang="en-IN" sz="1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 dirty="0"/>
              <a:t>SECTION4</a:t>
            </a:r>
            <a:endParaRPr lang="en-IN" dirty="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4709" y="4080978"/>
            <a:ext cx="1617033" cy="353156"/>
          </a:xfrm>
        </p:spPr>
        <p:txBody>
          <a:bodyPr anchor="ctr"/>
          <a:lstStyle>
            <a:lvl1pPr marL="76200" indent="0">
              <a:buNone/>
              <a:defRPr lang="en-IN" sz="1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 dirty="0"/>
              <a:t>SECTION5</a:t>
            </a:r>
            <a:endParaRPr lang="en-IN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6294" y="863722"/>
            <a:ext cx="2230481" cy="647270"/>
          </a:xfrm>
        </p:spPr>
        <p:txBody>
          <a:bodyPr anchor="ctr"/>
          <a:lstStyle>
            <a:lvl1pPr marL="288000" indent="-342900"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  <a:endParaRPr lang="en-IN" dirty="0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6294" y="1626731"/>
            <a:ext cx="2230481" cy="647270"/>
          </a:xfrm>
        </p:spPr>
        <p:txBody>
          <a:bodyPr anchor="ctr"/>
          <a:lstStyle>
            <a:lvl1pPr marL="419100" indent="-342900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1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1</a:t>
            </a:r>
          </a:p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2</a:t>
            </a:r>
            <a:endParaRPr lang="en-IN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6294" y="2398821"/>
            <a:ext cx="2230481" cy="647270"/>
          </a:xfrm>
        </p:spPr>
        <p:txBody>
          <a:bodyPr anchor="ctr"/>
          <a:lstStyle>
            <a:lvl1pPr marL="419100" indent="-342900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1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1</a:t>
            </a:r>
          </a:p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2</a:t>
            </a:r>
            <a:endParaRPr lang="en-IN" dirty="0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6294" y="3166511"/>
            <a:ext cx="2230481" cy="647270"/>
          </a:xfrm>
        </p:spPr>
        <p:txBody>
          <a:bodyPr anchor="ctr"/>
          <a:lstStyle>
            <a:lvl1pPr marL="419100" indent="-342900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1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1</a:t>
            </a:r>
          </a:p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2</a:t>
            </a:r>
            <a:endParaRPr lang="en-IN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6294" y="3933921"/>
            <a:ext cx="2230481" cy="647270"/>
          </a:xfrm>
        </p:spPr>
        <p:txBody>
          <a:bodyPr anchor="ctr"/>
          <a:lstStyle>
            <a:lvl1pPr marL="419100" indent="-342900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1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1</a:t>
            </a:r>
          </a:p>
          <a:p>
            <a:pPr marL="2880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dirty="0"/>
              <a:t>Topic 2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 userDrawn="1"/>
        </p:nvSpPr>
        <p:spPr>
          <a:xfrm>
            <a:off x="142673" y="93354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399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AAE4A-3D05-48BE-AD8A-814EA02A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CB4-EE01-4E80-BED2-51045F08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8C6A-39F0-40C5-89D6-131AD8DE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2111766-5983-4CA9-8603-1F11E539BA14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57C-B152-45FF-9BFC-F64C351E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C286-4527-498D-9179-A51AD076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0" r:id="rId5"/>
    <p:sldLayoutId id="2147483661" r:id="rId6"/>
    <p:sldLayoutId id="2147483662" r:id="rId7"/>
    <p:sldLayoutId id="2147483684" r:id="rId8"/>
    <p:sldLayoutId id="2147483676" r:id="rId9"/>
    <p:sldLayoutId id="2147483675" r:id="rId10"/>
    <p:sldLayoutId id="2147483685" r:id="rId11"/>
    <p:sldLayoutId id="2147483686" r:id="rId12"/>
    <p:sldLayoutId id="2147483663" r:id="rId13"/>
    <p:sldLayoutId id="2147483664" r:id="rId14"/>
    <p:sldLayoutId id="2147483665" r:id="rId15"/>
    <p:sldLayoutId id="2147483681" r:id="rId16"/>
    <p:sldLayoutId id="2147483682" r:id="rId17"/>
    <p:sldLayoutId id="2147483683" r:id="rId18"/>
    <p:sldLayoutId id="2147483666" r:id="rId19"/>
    <p:sldLayoutId id="2147483677" r:id="rId20"/>
    <p:sldLayoutId id="2147483678" r:id="rId21"/>
    <p:sldLayoutId id="2147483679" r:id="rId22"/>
    <p:sldLayoutId id="2147483687" r:id="rId23"/>
    <p:sldLayoutId id="2147483688" r:id="rId24"/>
    <p:sldLayoutId id="2147483667" r:id="rId25"/>
    <p:sldLayoutId id="2147483668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Ralew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0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36905" y="1763500"/>
            <a:ext cx="7870190" cy="8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Algebra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9764-6485-44F8-BDDB-ED08020AC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708" y="1464476"/>
            <a:ext cx="7775574" cy="703149"/>
          </a:xfrm>
        </p:spPr>
        <p:txBody>
          <a:bodyPr/>
          <a:lstStyle/>
          <a:p>
            <a:r>
              <a:rPr lang="en-US" dirty="0"/>
              <a:t>Module 2: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4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7FAB-2074-4B83-DC03-19A0C925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 of Matrix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B278-70FB-F802-FE77-F162B7AB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aleway" pitchFamily="2" charset="0"/>
              </a:rPr>
              <a:t>Matrix spaces, also known as matrix algebras or linear spaces of matrices, are vector spaces consisting of matrices. 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The dimension of a matrix space is given by the number of entries in the matrices that make up the space. </a:t>
            </a:r>
          </a:p>
          <a:p>
            <a:endParaRPr lang="en-US" dirty="0"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Dimension of Row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The maximum number of linearly independent rows in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. It is the same as the rank of the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, denoted as Rank(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Dimension of Column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Also equal to the rank of the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Dimension of Null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Given by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−Rank(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), where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is the number of columns in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.</a:t>
            </a:r>
          </a:p>
          <a:p>
            <a:endParaRPr lang="en-IN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2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DE9-5207-6357-D74A-37B8A8AE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536E7-5F18-4773-DD38-6007D3173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Consider a 3×23×2 matrix </a:t>
                </a:r>
                <a:r>
                  <a:rPr lang="pt-BR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:</a:t>
                </a:r>
              </a:p>
              <a:p>
                <a:endParaRPr lang="pt-BR" dirty="0">
                  <a:solidFill>
                    <a:srgbClr val="374151"/>
                  </a:solidFill>
                  <a:latin typeface="Raleway" pitchFamily="2" charset="0"/>
                </a:endParaRP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Raleway" pitchFamily="2" charset="0"/>
                </a:endParaRPr>
              </a:p>
              <a:p>
                <a:pPr marL="1828800" lvl="4" indent="0">
                  <a:buNone/>
                </a:pPr>
                <a:endParaRPr lang="en-IN" dirty="0">
                  <a:latin typeface="Raleway" pitchFamily="2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1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Row Space: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Spanned by [1, 2] and [3, 4], so its dimension is 2.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1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Column Space: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Spanned by [1, 3, 5] and [2, 4, 6], so its dimension is 2.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1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Null Space: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=0 has only the trivial solution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=0, so its dimension is 0.</a:t>
                </a:r>
                <a:br>
                  <a:rPr lang="en-US" dirty="0">
                    <a:latin typeface="Raleway" pitchFamily="2" charset="0"/>
                  </a:rPr>
                </a:br>
                <a:endParaRPr lang="en-I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536E7-5F18-4773-DD38-6007D3173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2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19EB-7407-8B5D-12F5-1B42B9C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Fundamental Theorem of Linear Algebra?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66553-7D48-9DDA-5F43-DFC6C073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b="1" i="0" dirty="0">
                    <a:effectLst/>
                    <a:latin typeface="Raleway" pitchFamily="2" charset="0"/>
                  </a:rPr>
                  <a:t>Definition</a:t>
                </a: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Fundamental Theorem of Linear Algebra states that for any </a:t>
                </a:r>
                <a:r>
                  <a:rPr lang="en-US" b="0" i="1" dirty="0" err="1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m</a:t>
                </a:r>
                <a:r>
                  <a:rPr lang="en-US" b="0" i="0" dirty="0" err="1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×</a:t>
                </a:r>
                <a:r>
                  <a:rPr lang="en-US" b="0" i="1" dirty="0" err="1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matrix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, the following holds: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column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and the row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are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null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and the row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are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.</a:t>
                </a:r>
              </a:p>
              <a:p>
                <a:pPr algn="l"/>
                <a:endParaRPr lang="en-US" b="1" i="0" dirty="0">
                  <a:effectLst/>
                  <a:latin typeface="Raleway" pitchFamily="2" charset="0"/>
                </a:endParaRPr>
              </a:p>
              <a:p>
                <a:pPr marL="0" indent="0" algn="l">
                  <a:buNone/>
                </a:pPr>
                <a:r>
                  <a:rPr lang="en-US" b="1" i="0" dirty="0">
                    <a:effectLst/>
                    <a:latin typeface="Raleway" pitchFamily="2" charset="0"/>
                  </a:rPr>
                  <a:t>Importance</a:t>
                </a: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theorem encapsulates the primary subspaces related to a matrix, laying the foundation for understanding a wide range of problems in linear algebra.</a:t>
                </a:r>
              </a:p>
              <a:p>
                <a:endParaRPr lang="en-I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66553-7D48-9DDA-5F43-DFC6C073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42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118C-4CCA-A22F-6144-30902DF6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/>
          </a:bodyPr>
          <a:lstStyle/>
          <a:p>
            <a:r>
              <a:rPr lang="en-IN" dirty="0"/>
              <a:t>Example: Fundamental Theorem of 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C77B0-99F9-D82D-0D3A-71DB36797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Consider a 2x2 matrix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:</a:t>
                </a:r>
              </a:p>
              <a:p>
                <a:pPr algn="l"/>
                <a:endParaRPr lang="en-US" b="0" i="0" dirty="0">
                  <a:solidFill>
                    <a:srgbClr val="374151"/>
                  </a:solidFill>
                  <a:effectLst/>
                  <a:latin typeface="Raleway" pitchFamily="2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>
                  <a:solidFill>
                    <a:srgbClr val="374151"/>
                  </a:solidFill>
                  <a:effectLst/>
                  <a:latin typeface="Raleway" pitchFamily="2" charset="0"/>
                </a:endParaRPr>
              </a:p>
              <a:p>
                <a:pPr algn="l"/>
                <a:endParaRPr lang="en-US" b="0" i="0" dirty="0">
                  <a:solidFill>
                    <a:srgbClr val="374151"/>
                  </a:solidFill>
                  <a:effectLst/>
                  <a:latin typeface="Raleway" pitchFamily="2" charset="0"/>
                </a:endParaRPr>
              </a:p>
              <a:p>
                <a:pPr algn="l"/>
                <a:endParaRPr lang="en-US" dirty="0">
                  <a:solidFill>
                    <a:srgbClr val="374151"/>
                  </a:solidFill>
                  <a:latin typeface="Raleway" pitchFamily="2" charset="0"/>
                </a:endParaRPr>
              </a:p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We will examine how the Fundamental Theorem applies to this matrix by identifying its column space, row space, and null space.</a:t>
                </a:r>
              </a:p>
              <a:p>
                <a:endParaRPr lang="en-I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C77B0-99F9-D82D-0D3A-71DB36797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1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40C3-C323-F36B-F778-9B604CCD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Example: Fundamental Theorem of 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8501-1724-8012-4CED-4886E503D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2668"/>
                <a:ext cx="4063168" cy="3479779"/>
              </a:xfrm>
            </p:spPr>
            <p:txBody>
              <a:bodyPr/>
              <a:lstStyle/>
              <a:p>
                <a:pPr algn="l"/>
                <a:r>
                  <a:rPr lang="en-US" b="1" i="0" dirty="0">
                    <a:effectLst/>
                    <a:latin typeface="Raleway" pitchFamily="2" charset="0"/>
                  </a:rPr>
                  <a:t>Step 1: Identify Column and Row Spaces</a:t>
                </a:r>
              </a:p>
              <a:p>
                <a:pPr algn="l"/>
                <a:endParaRPr lang="en-US" b="0" i="0" dirty="0">
                  <a:effectLst/>
                  <a:latin typeface="Raleway" pitchFamily="2" charset="0"/>
                </a:endParaRPr>
              </a:p>
              <a:p>
                <a:pPr algn="l"/>
                <a:r>
                  <a:rPr lang="en-US" b="0" i="0" dirty="0">
                    <a:effectLst/>
                    <a:latin typeface="Raleway" pitchFamily="2" charset="0"/>
                  </a:rPr>
                  <a:t>Column Space </a:t>
                </a:r>
                <a:r>
                  <a:rPr lang="en-US" b="0" i="1" dirty="0">
                    <a:effectLst/>
                    <a:latin typeface="Raleway" pitchFamily="2" charset="0"/>
                  </a:rPr>
                  <a:t>C</a:t>
                </a:r>
                <a:r>
                  <a:rPr lang="en-US" b="0" i="0" dirty="0"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effectLst/>
                    <a:latin typeface="Raleway" pitchFamily="2" charset="0"/>
                  </a:rPr>
                  <a:t>)</a:t>
                </a:r>
              </a:p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column space of a matrix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is the span of its column vectors. For the given matrix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, the column vectors are: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solidFill>
                            <a:srgbClr val="37415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374151"/>
                  </a:solidFill>
                  <a:latin typeface="Raleway" pitchFamily="2" charset="0"/>
                </a:endParaRPr>
              </a:p>
              <a:p>
                <a:pPr algn="l"/>
                <a:endParaRPr lang="en-US" dirty="0">
                  <a:solidFill>
                    <a:srgbClr val="374151"/>
                  </a:solidFill>
                  <a:latin typeface="Raleway" pitchFamily="2" charset="0"/>
                </a:endParaRPr>
              </a:p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Both vectors lie on the same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, so they are linearly dependent. Therefore, the column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can be represented by any one of these vectors.</a:t>
                </a:r>
              </a:p>
              <a:p>
                <a:endParaRPr lang="en-IN" dirty="0"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8501-1724-8012-4CED-4886E503D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2668"/>
                <a:ext cx="4063168" cy="3479779"/>
              </a:xfrm>
              <a:blipFill>
                <a:blip r:embed="rId2"/>
                <a:stretch>
                  <a:fillRect l="-300" t="-876" r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2FF7C-4B7D-271F-3176-1913CD7AEA13}"/>
                  </a:ext>
                </a:extLst>
              </p:cNvPr>
              <p:cNvSpPr txBox="1"/>
              <p:nvPr/>
            </p:nvSpPr>
            <p:spPr>
              <a:xfrm>
                <a:off x="5057576" y="1749172"/>
                <a:ext cx="3533448" cy="2738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Courier New" panose="02070309020205020404" pitchFamily="49" charset="0"/>
                  <a:buChar char="o"/>
                </a:pPr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Row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</a:t>
                </a:r>
                <a:endParaRPr lang="en-US" kern="1200" dirty="0">
                  <a:solidFill>
                    <a:srgbClr val="374151"/>
                  </a:solidFill>
                  <a:latin typeface="Raleway" pitchFamily="2" charset="0"/>
                  <a:ea typeface="+mn-ea"/>
                  <a:cs typeface="+mn-cs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Courier New" panose="02070309020205020404" pitchFamily="49" charset="0"/>
                  <a:buChar char="o"/>
                </a:pPr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The row space of a matrix A is the span of its row vectors. For the given matrix A, the row vectors are:</a:t>
                </a:r>
              </a:p>
              <a:p>
                <a:pPr lvl="2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kern="120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20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kern="120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kern="120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b="0" i="1" kern="120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IN" b="0" i="1" kern="120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kern="120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kern="120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kern="120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kern="1200" dirty="0">
                  <a:solidFill>
                    <a:srgbClr val="374151"/>
                  </a:solidFill>
                  <a:latin typeface="Raleway" pitchFamily="2" charset="0"/>
                  <a:ea typeface="+mn-ea"/>
                  <a:cs typeface="+mn-cs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Courier New" panose="02070309020205020404" pitchFamily="49" charset="0"/>
                  <a:buChar char="o"/>
                </a:pPr>
                <a:endParaRPr lang="en-US" kern="1200" dirty="0">
                  <a:solidFill>
                    <a:srgbClr val="374151"/>
                  </a:solidFill>
                  <a:latin typeface="Raleway" pitchFamily="2" charset="0"/>
                  <a:ea typeface="+mn-ea"/>
                  <a:cs typeface="+mn-cs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Courier New" panose="02070309020205020404" pitchFamily="49" charset="0"/>
                  <a:buChar char="o"/>
                </a:pPr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Both vectors lie on the same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, so they are linearly dependent. Therefore, the row space </a:t>
                </a:r>
                <a:r>
                  <a:rPr lang="en-US" i="1" dirty="0">
                    <a:solidFill>
                      <a:srgbClr val="374151"/>
                    </a:solidFill>
                    <a:latin typeface="Raleway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374151"/>
                    </a:solidFill>
                    <a:latin typeface="Raleway" pitchFamily="2" charset="0"/>
                  </a:rPr>
                  <a:t>)  </a:t>
                </a:r>
                <a:r>
                  <a:rPr lang="en-US" kern="1200" dirty="0">
                    <a:solidFill>
                      <a:srgbClr val="374151"/>
                    </a:solidFill>
                    <a:latin typeface="Raleway" pitchFamily="2" charset="0"/>
                    <a:ea typeface="+mn-ea"/>
                    <a:cs typeface="+mn-cs"/>
                  </a:rPr>
                  <a:t>can be represented by any one of these vectors.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2FF7C-4B7D-271F-3176-1913CD7A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76" y="1749172"/>
                <a:ext cx="3533448" cy="2738185"/>
              </a:xfrm>
              <a:prstGeom prst="rect">
                <a:avLst/>
              </a:prstGeom>
              <a:blipFill>
                <a:blip r:embed="rId3"/>
                <a:stretch>
                  <a:fillRect l="-345" t="-1114" b="-1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69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40C3-C323-F36B-F778-9B604CCD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Example: Fundamental Theorem of 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8501-1724-8012-4CED-4886E503D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2668"/>
                <a:ext cx="7821667" cy="37361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1" i="0" dirty="0">
                    <a:effectLst/>
                    <a:latin typeface="Raleway" pitchFamily="2" charset="0"/>
                  </a:rPr>
                  <a:t>Step 2: Verify Orthogonality</a:t>
                </a: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1" i="0" dirty="0">
                    <a:effectLst/>
                    <a:latin typeface="Raleway" pitchFamily="2" charset="0"/>
                  </a:rPr>
                  <a:t>Null Space </a:t>
                </a:r>
                <a:r>
                  <a:rPr lang="en-US" b="1" i="1" dirty="0">
                    <a:effectLst/>
                    <a:latin typeface="Raleway" pitchFamily="2" charset="0"/>
                  </a:rPr>
                  <a:t>N</a:t>
                </a:r>
                <a:r>
                  <a:rPr lang="en-US" b="1" i="0" dirty="0">
                    <a:effectLst/>
                    <a:latin typeface="Raleway" pitchFamily="2" charset="0"/>
                  </a:rPr>
                  <a:t>(</a:t>
                </a:r>
                <a:r>
                  <a:rPr lang="en-US" b="1" i="1" dirty="0">
                    <a:effectLst/>
                    <a:latin typeface="Raleway" pitchFamily="2" charset="0"/>
                  </a:rPr>
                  <a:t>A</a:t>
                </a:r>
                <a:r>
                  <a:rPr lang="en-US" b="1" i="0" dirty="0">
                    <a:effectLst/>
                    <a:latin typeface="Raleway" pitchFamily="2" charset="0"/>
                  </a:rPr>
                  <a:t>)</a:t>
                </a: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null space of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contains all vectors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such that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=0. For this 2x2 matrix, the null space will be the zero vector </a:t>
                </a:r>
                <a:r>
                  <a:rPr lang="en-US" b="1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0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, as it's a full-rank matrix.</a:t>
                </a: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i="0" dirty="0">
                  <a:effectLst/>
                  <a:latin typeface="Raleway" pitchFamily="2" charset="0"/>
                </a:endParaRP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1" i="0" dirty="0">
                    <a:effectLst/>
                    <a:latin typeface="Raleway" pitchFamily="2" charset="0"/>
                  </a:rPr>
                  <a:t>Orthogonality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According to the Fundamental Theorem of Linear Algebra, the column space and row space should be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(here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m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=2). Similarly, the null space and the row space should be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here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=2).</a:t>
                </a: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1" i="0" dirty="0">
                  <a:solidFill>
                    <a:srgbClr val="374151"/>
                  </a:solidFill>
                  <a:effectLst/>
                  <a:latin typeface="Raleway" pitchFamily="2" charset="0"/>
                </a:endParaRPr>
              </a:p>
              <a:p>
                <a:pPr marL="0" indent="0" algn="l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1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For this example: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column space C(A) and the null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are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as the null space contains only the zero vector.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The row space 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 and the null space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(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A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) are also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 for the same reason.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Raleway" pitchFamily="2" charset="0"/>
                  </a:rPr>
                  <a:t>Thus, for this 2x2 matrix, the Fundamental Theorem of Linear Algebra holds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18501-1724-8012-4CED-4886E503D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2668"/>
                <a:ext cx="7821667" cy="3736193"/>
              </a:xfrm>
              <a:blipFill>
                <a:blip r:embed="rId2"/>
                <a:stretch>
                  <a:fillRect t="-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97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26B-6DE2-03C1-0BB3-D3E4721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B6CB-A15B-7FF5-3965-7F90A298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Background of Problem|</a:t>
            </a:r>
            <a:br>
              <a:rPr lang="en-US" dirty="0"/>
            </a:br>
            <a:r>
              <a:rPr lang="en-US" dirty="0"/>
              <a:t>Suppose you are a data analyst in a healthcare company. You are given a dataset containing patient information and their medical records. The aim is to identify patterns or clusters within the data for better healthcare outcomes.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Problem: Apply dimensionality reduction techniques on the dataset to identify key variables affecting patient health.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Dataset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Columns: </a:t>
            </a:r>
            <a:r>
              <a:rPr lang="en-US" dirty="0" err="1"/>
              <a:t>Patient_ID</a:t>
            </a:r>
            <a:r>
              <a:rPr lang="en-US" dirty="0"/>
              <a:t>, Age, Blood Pressure, Cholesterol, Glucose Levels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Rows: Data for each patient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Solution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Import the dataset into MS Excel.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Calculate the covariance matrix of the dataset.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Apply the Fundamental Theorem to identify the significant subspaces of the covariance matrix.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Reconstruct the reduced dataset based on these subspaces.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453F1B-1856-4B20-CFBC-FE020287B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76262"/>
              </p:ext>
            </p:extLst>
          </p:nvPr>
        </p:nvGraphicFramePr>
        <p:xfrm>
          <a:off x="5032994" y="2401288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81200" progId="Excel.Sheet.12">
                  <p:embed/>
                </p:oleObj>
              </mc:Choice>
              <mc:Fallback>
                <p:oleObj name="Worksheet" showAsIcon="1" r:id="rId2" imgW="914400" imgH="78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2994" y="2401288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89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3845"/>
            <a:ext cx="7886700" cy="780669"/>
          </a:xfrm>
        </p:spPr>
        <p:txBody>
          <a:bodyPr/>
          <a:lstStyle/>
          <a:p>
            <a:pPr eaLnBrk="1" hangingPunct="1"/>
            <a:r>
              <a:rPr lang="en-IN" altLang="en-US" dirty="0"/>
              <a:t>Singular Value Decomposition</a:t>
            </a:r>
            <a:endParaRPr lang="hu-HU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60847"/>
            <a:ext cx="7886700" cy="35718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1800" dirty="0"/>
              <a:t>Singular Value Decomposition of the </a:t>
            </a:r>
            <a:r>
              <a:rPr lang="en-CA" altLang="en-US" sz="1800" b="1" dirty="0"/>
              <a:t>centered</a:t>
            </a:r>
            <a:r>
              <a:rPr lang="en-CA" altLang="en-US" sz="1800" dirty="0"/>
              <a:t> data matrix </a:t>
            </a:r>
            <a:r>
              <a:rPr lang="en-CA" altLang="en-US" sz="1800" b="1" dirty="0"/>
              <a:t>X</a:t>
            </a:r>
            <a:r>
              <a:rPr lang="en-CA" altLang="en-US" sz="1800" dirty="0"/>
              <a:t>.</a:t>
            </a:r>
            <a:endParaRPr lang="hu-HU" altLang="en-US" sz="1800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316916" y="2254662"/>
            <a:ext cx="3270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 b="1" dirty="0" err="1"/>
              <a:t>X</a:t>
            </a:r>
            <a:r>
              <a:rPr lang="en-US" altLang="en-US" sz="2400" baseline="-25000" dirty="0" err="1"/>
              <a:t>features</a:t>
            </a:r>
            <a:r>
              <a:rPr lang="en-US" altLang="en-US" sz="2400" baseline="-25000" dirty="0"/>
              <a:t> </a:t>
            </a:r>
            <a:r>
              <a:rPr lang="en-US" altLang="en-US" sz="2400" baseline="-25000" dirty="0">
                <a:sym typeface="Symbol" panose="05050102010706020507" pitchFamily="18" charset="2"/>
              </a:rPr>
              <a:t></a:t>
            </a:r>
            <a:r>
              <a:rPr lang="en-US" altLang="en-US" sz="2400" baseline="-25000" dirty="0"/>
              <a:t> samples</a:t>
            </a:r>
            <a:r>
              <a:rPr lang="en-US" altLang="en-US" sz="2400" dirty="0"/>
              <a:t> = </a:t>
            </a:r>
            <a:r>
              <a:rPr lang="en-US" altLang="en-US" sz="2400" b="1" dirty="0"/>
              <a:t>USV</a:t>
            </a:r>
            <a:r>
              <a:rPr lang="en-US" altLang="en-US" sz="2400" baseline="30000" dirty="0"/>
              <a:t>T</a:t>
            </a:r>
            <a:endParaRPr lang="hu-HU" altLang="en-US" sz="2400" baseline="30000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440658" y="3340512"/>
            <a:ext cx="1379934" cy="14025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500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292079" y="3292887"/>
            <a:ext cx="822722" cy="14502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500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5657850" y="3308365"/>
            <a:ext cx="142875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500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343400" y="3308365"/>
            <a:ext cx="10287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500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000250" y="2769012"/>
            <a:ext cx="43473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7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6115051" y="2826162"/>
            <a:ext cx="57579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700" b="1">
                <a:latin typeface="Times New Roman" panose="02020603050405020304" pitchFamily="18" charset="0"/>
              </a:rPr>
              <a:t>V</a:t>
            </a:r>
            <a:r>
              <a:rPr lang="en-US" altLang="en-US" sz="2700" baseline="30000">
                <a:latin typeface="Times New Roman" panose="02020603050405020304" pitchFamily="18" charset="0"/>
              </a:rPr>
              <a:t>T</a:t>
            </a:r>
            <a:endParaRPr lang="en-US" altLang="en-US" sz="2700" b="1">
              <a:latin typeface="Times New Roman" panose="02020603050405020304" pitchFamily="18" charset="0"/>
            </a:endParaRP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4800600" y="2769012"/>
            <a:ext cx="37702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7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543300" y="2769012"/>
            <a:ext cx="43473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7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2857500" y="2826162"/>
            <a:ext cx="38183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7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1781176" y="4684767"/>
            <a:ext cx="80342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500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3681412" y="3292887"/>
            <a:ext cx="10717" cy="13918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4343400" y="3308365"/>
            <a:ext cx="10287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4743450" y="330836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4343400" y="3651265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5657850" y="3651265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5886451" y="3365515"/>
            <a:ext cx="91563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6057901" y="3776281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 rot="-5400000">
            <a:off x="3726020" y="3964377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4800601" y="3765565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 rot="-5400000">
            <a:off x="3028929" y="3973902"/>
            <a:ext cx="91563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4343400" y="3365515"/>
            <a:ext cx="4299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350">
                <a:latin typeface="Times New Roman" panose="02020603050405020304" pitchFamily="18" charset="0"/>
              </a:rPr>
              <a:t>sig.</a:t>
            </a:r>
          </a:p>
        </p:txBody>
      </p:sp>
      <p:pic>
        <p:nvPicPr>
          <p:cNvPr id="21530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34" y="1626013"/>
            <a:ext cx="2971800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1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56647"/>
            <a:ext cx="2971800" cy="51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N" altLang="en-US" dirty="0"/>
              <a:t>Singular Value Decomposition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b="1" dirty="0"/>
              <a:t>Columns of U</a:t>
            </a:r>
          </a:p>
          <a:p>
            <a:pPr lvl="1" eaLnBrk="1" hangingPunct="1"/>
            <a:r>
              <a:rPr lang="en-US" altLang="en-US" dirty="0"/>
              <a:t>the principal vectors,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</a:p>
          <a:p>
            <a:pPr lvl="1" eaLnBrk="1" hangingPunct="1"/>
            <a:r>
              <a:rPr lang="en-US" altLang="en-US" dirty="0"/>
              <a:t>orthogonal and has unit norm – so </a:t>
            </a:r>
            <a:r>
              <a:rPr lang="en-US" altLang="en-US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T</a:t>
            </a:r>
            <a:r>
              <a:rPr lang="en-US" altLang="en-US" dirty="0">
                <a:solidFill>
                  <a:schemeClr val="tx2"/>
                </a:solidFill>
              </a:rPr>
              <a:t>U = I</a:t>
            </a:r>
          </a:p>
          <a:p>
            <a:pPr lvl="1" eaLnBrk="1" hangingPunct="1"/>
            <a:r>
              <a:rPr lang="en-US" altLang="en-US" dirty="0"/>
              <a:t>Can reconstruct the data using linear combinations of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1800" b="1" dirty="0"/>
              <a:t>Matrix S</a:t>
            </a:r>
            <a:r>
              <a:rPr lang="hu-HU" altLang="en-US" sz="1800" b="1" dirty="0"/>
              <a:t> </a:t>
            </a:r>
            <a:endParaRPr lang="en-US" altLang="en-US" sz="1800" dirty="0"/>
          </a:p>
          <a:p>
            <a:pPr lvl="1" eaLnBrk="1" hangingPunct="1"/>
            <a:r>
              <a:rPr lang="en-US" altLang="en-US" dirty="0"/>
              <a:t>Diagonal</a:t>
            </a:r>
          </a:p>
          <a:p>
            <a:pPr lvl="1" eaLnBrk="1" hangingPunct="1"/>
            <a:r>
              <a:rPr lang="en-US" altLang="en-US" dirty="0"/>
              <a:t>Shows importance of each eigenvector</a:t>
            </a:r>
          </a:p>
          <a:p>
            <a:pPr lvl="1" eaLnBrk="1" hangingPunct="1"/>
            <a:endParaRPr lang="hu-HU" altLang="en-US" dirty="0"/>
          </a:p>
          <a:p>
            <a:pPr eaLnBrk="1" hangingPunct="1"/>
            <a:r>
              <a:rPr lang="en-US" altLang="en-US" sz="1800" dirty="0"/>
              <a:t> </a:t>
            </a:r>
            <a:r>
              <a:rPr lang="en-US" altLang="en-US" sz="1800" b="1" dirty="0"/>
              <a:t>Columns of V</a:t>
            </a:r>
            <a:r>
              <a:rPr lang="en-US" altLang="en-US" sz="1800" b="1" baseline="30000" dirty="0"/>
              <a:t>T</a:t>
            </a:r>
            <a:r>
              <a:rPr lang="en-US" altLang="en-US" sz="1800" b="1" dirty="0"/>
              <a:t> </a:t>
            </a:r>
          </a:p>
          <a:p>
            <a:pPr lvl="1" eaLnBrk="1" hangingPunct="1"/>
            <a:r>
              <a:rPr lang="en-US" altLang="en-US" dirty="0"/>
              <a:t>The coefficients for reconstructing the samples</a:t>
            </a:r>
          </a:p>
        </p:txBody>
      </p:sp>
    </p:spTree>
    <p:extLst>
      <p:ext uri="{BB962C8B-B14F-4D97-AF65-F5344CB8AC3E}">
        <p14:creationId xmlns:p14="http://schemas.microsoft.com/office/powerpoint/2010/main" val="232802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0F49F-5BC4-4A78-A62D-A966C12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Singular Value Decomposition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8313-F666-460D-9A1C-13A58C8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Ureduce</a:t>
            </a:r>
            <a:r>
              <a:rPr lang="en-US" sz="1800" dirty="0"/>
              <a:t>= U(:,1:k);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Z=</a:t>
            </a:r>
            <a:r>
              <a:rPr lang="en-US" sz="1800" dirty="0" err="1"/>
              <a:t>Ureduce</a:t>
            </a:r>
            <a:r>
              <a:rPr lang="en-US" sz="1800" dirty="0"/>
              <a:t>*X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Z is the final matrix with reduced dimension.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1578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DF03-70AC-7B4C-51BE-4534192C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of Linear Algebra: Vectors, Matrices, and Scalars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DEF4EB-0E54-BAE8-53FC-664A933D1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40791"/>
              </p:ext>
            </p:extLst>
          </p:nvPr>
        </p:nvGraphicFramePr>
        <p:xfrm>
          <a:off x="628650" y="1131888"/>
          <a:ext cx="78867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70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CD9E97-29CD-4F28-B6A8-FE1468DA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50A8EE-58E2-44CE-BFF4-41A4716D2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420859409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EEB6-2F75-3424-01B5-14C31B14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Linear Dependence?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45B8-7D6D-75A3-2843-C2183097F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aleway" pitchFamily="2" charset="0"/>
                  </a:rPr>
                  <a:t>Linear Dependence refers to a relationship among vectors in a given vector space where one vector can be represented  as a linear combination of other vectors.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Mathematically, a set of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…………….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said to be linearly dependent if there exist scalars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…………….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not all zero, such that: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……………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45B8-7D6D-75A3-2843-C2183097F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55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949-BF86-752B-6FE7-0F34A11B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to Understand Linear Dependence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8F0EB-9A11-438B-7847-AF22A6DFE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Let's consider a simple example with three vectors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1,  2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represented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i.e.,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indicates that these vectors are linearly dependent.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8F0EB-9A11-438B-7847-AF22A6DFE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00B-DCAF-7C72-1C20-012DF39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Reducing Dimensions in a Marketing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44A7-9D9E-910A-A1A9-5D99B2AE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2668"/>
            <a:ext cx="7886700" cy="373619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Raleway" pitchFamily="2" charset="0"/>
              </a:rPr>
              <a:t>Background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Suppose an e-commerce company has collected a dataset containing various features like user age, click-through rates,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time spent on site, etc.</a:t>
            </a:r>
          </a:p>
          <a:p>
            <a:pPr>
              <a:spcBef>
                <a:spcPts val="600"/>
              </a:spcBef>
            </a:pPr>
            <a:endParaRPr lang="en-US" dirty="0">
              <a:latin typeface="Raleway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Raleway" pitchFamily="2" charset="0"/>
              </a:rPr>
              <a:t>Problem: </a:t>
            </a:r>
            <a:r>
              <a:rPr lang="en-US" dirty="0">
                <a:latin typeface="Raleway" pitchFamily="2" charset="0"/>
              </a:rPr>
              <a:t>The dataset has high dimensionality, making it difficult to analyze and visualize.</a:t>
            </a:r>
          </a:p>
          <a:p>
            <a:pPr>
              <a:spcBef>
                <a:spcPts val="600"/>
              </a:spcBef>
            </a:pPr>
            <a:endParaRPr lang="en-US" dirty="0">
              <a:latin typeface="Raleway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Raleway" pitchFamily="2" charset="0"/>
              </a:rPr>
              <a:t>Challenges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Computational overhead due to high dimensionality.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Risk of overfitting the model.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Raleway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Raleway" pitchFamily="2" charset="0"/>
              </a:rPr>
              <a:t>Solution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By identifying linearly dependent features, the dimensionality of the dataset can be reduced.</a:t>
            </a:r>
          </a:p>
          <a:p>
            <a:pPr>
              <a:spcBef>
                <a:spcPts val="600"/>
              </a:spcBef>
            </a:pPr>
            <a:endParaRPr lang="en-US" dirty="0">
              <a:latin typeface="Raleway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Raleway" pitchFamily="2" charset="0"/>
              </a:rPr>
              <a:t>Impact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Improved model performance.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aleway" pitchFamily="2" charset="0"/>
              </a:rPr>
              <a:t>Simplified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044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A2AC-9BA9-92C7-73BC-1366CC4C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Real-world Use Cases of Linear Dependence in 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D105-81B5-4EC9-2D13-3CCC218F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dependence is not just a mathematical abstraction; it has several real-world applications in data science:</a:t>
            </a:r>
          </a:p>
          <a:p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0951190-4E6C-771A-B6CD-E24085554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186930"/>
              </p:ext>
            </p:extLst>
          </p:nvPr>
        </p:nvGraphicFramePr>
        <p:xfrm>
          <a:off x="1092727" y="1961596"/>
          <a:ext cx="6685760" cy="271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3F11-3A1A-BBB3-5ED6-CB7C4AEA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/>
          </a:bodyPr>
          <a:lstStyle/>
          <a:p>
            <a:r>
              <a:rPr lang="en-US"/>
              <a:t>Basis and Dimension in Vector spaces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7E927F9-E393-FBC2-57A2-C7B5791D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04648"/>
              </p:ext>
            </p:extLst>
          </p:nvPr>
        </p:nvGraphicFramePr>
        <p:xfrm>
          <a:off x="628650" y="1131888"/>
          <a:ext cx="78867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36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3F11-3A1A-BBB3-5ED6-CB7C4AEA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58486"/>
          </a:xfrm>
        </p:spPr>
        <p:txBody>
          <a:bodyPr>
            <a:normAutofit/>
          </a:bodyPr>
          <a:lstStyle/>
          <a:p>
            <a:r>
              <a:rPr lang="en-US" dirty="0"/>
              <a:t>Basis and Dimension in Vector spaces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9C3D64-0283-3248-29F5-1C051EFBF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basis of a vector space is a set of linearly independent vectors that span the vector space. </a:t>
                </a:r>
              </a:p>
              <a:p>
                <a:pPr marL="0" indent="0">
                  <a:buNone/>
                </a:pPr>
                <a:r>
                  <a:rPr lang="en-US" dirty="0"/>
                  <a:t>The number of vectors in a basis is called the 'Dimension' of the vector space.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Mathematically, </a:t>
                </a:r>
              </a:p>
              <a:p>
                <a:pPr marL="0" indent="0">
                  <a:buNone/>
                </a:pPr>
                <a:r>
                  <a:rPr lang="en-US" dirty="0"/>
                  <a:t>for a vector space V, a set of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…………….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basis if: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They are linearly independent.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They span the vector space V.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9C3D64-0283-3248-29F5-1C051EFBF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7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1BFF-EE31-5FAD-6C98-ECDE198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matrix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4917-6055-7109-0E62-DBF06EDA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For an m x n matrix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, the following matrix spaces are commonly discussed: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Row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The span of the rows of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, denoted as Row(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Column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The span of the columns of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, denoted as Col(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Raleway" pitchFamily="2" charset="0"/>
              </a:rPr>
              <a:t>Null Space: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The set of all vectors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x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 such that 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Ax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=0, denoted as Null(</a:t>
            </a:r>
            <a:r>
              <a:rPr lang="en-US" b="0" i="1" dirty="0">
                <a:solidFill>
                  <a:srgbClr val="374151"/>
                </a:solidFill>
                <a:effectLst/>
                <a:latin typeface="Raleway" pitchFamily="2" charset="0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Raleway" pitchFamily="2" charset="0"/>
              </a:rPr>
              <a:t>).</a:t>
            </a:r>
          </a:p>
          <a:p>
            <a:endParaRPr lang="en-IN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9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09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$m$: number of instances,\\ $N$: dimension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6827"/>
</p:tagLst>
</file>

<file path=ppt/theme/theme1.xml><?xml version="1.0" encoding="utf-8"?>
<a:theme xmlns:a="http://schemas.openxmlformats.org/drawingml/2006/main" name="Custom Design">
  <a:themeElements>
    <a:clrScheme name="Custom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09DF005800D42993719192363E623" ma:contentTypeVersion="16" ma:contentTypeDescription="Create a new document." ma:contentTypeScope="" ma:versionID="21049fe054705d1278dca946f42b86be">
  <xsd:schema xmlns:xsd="http://www.w3.org/2001/XMLSchema" xmlns:xs="http://www.w3.org/2001/XMLSchema" xmlns:p="http://schemas.microsoft.com/office/2006/metadata/properties" xmlns:ns3="3bb50150-1579-44b7-967e-61831e07b29c" xmlns:ns4="451ea58b-0548-4bfc-87e3-961e00887a5e" targetNamespace="http://schemas.microsoft.com/office/2006/metadata/properties" ma:root="true" ma:fieldsID="de09bac253e5d42e9b1c61cbcf089d20" ns3:_="" ns4:_="">
    <xsd:import namespace="3bb50150-1579-44b7-967e-61831e07b29c"/>
    <xsd:import namespace="451ea58b-0548-4bfc-87e3-961e00887a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50150-1579-44b7-967e-61831e07b2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ea58b-0548-4bfc-87e3-961e00887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1ea58b-0548-4bfc-87e3-961e00887a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087EEB-4E53-40C2-9C1D-C783B674A271}">
  <ds:schemaRefs>
    <ds:schemaRef ds:uri="3bb50150-1579-44b7-967e-61831e07b29c"/>
    <ds:schemaRef ds:uri="451ea58b-0548-4bfc-87e3-961e00887a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916659-78F9-49D0-AABB-7DF6C5BC208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51ea58b-0548-4bfc-87e3-961e00887a5e"/>
    <ds:schemaRef ds:uri="3bb50150-1579-44b7-967e-61831e07b29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7AB8C7-C23E-4933-8BC3-8B74A28AFF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bluedata_content_theme</Template>
  <TotalTime>998</TotalTime>
  <Words>1456</Words>
  <Application>Microsoft Office PowerPoint</Application>
  <PresentationFormat>On-screen Show (16:9)</PresentationFormat>
  <Paragraphs>178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Courier New</vt:lpstr>
      <vt:lpstr>Arial</vt:lpstr>
      <vt:lpstr>Calibri</vt:lpstr>
      <vt:lpstr>Tahoma</vt:lpstr>
      <vt:lpstr>Raleway</vt:lpstr>
      <vt:lpstr>Aileron Heavy</vt:lpstr>
      <vt:lpstr>Lato</vt:lpstr>
      <vt:lpstr>Times New Roman</vt:lpstr>
      <vt:lpstr>Cambria Math</vt:lpstr>
      <vt:lpstr>Custom Design</vt:lpstr>
      <vt:lpstr>Microsoft Excel Worksheet</vt:lpstr>
      <vt:lpstr>Linear Algebra</vt:lpstr>
      <vt:lpstr>Basics of Linear Algebra: Vectors, Matrices, and Scalars</vt:lpstr>
      <vt:lpstr>What is Linear Dependence?</vt:lpstr>
      <vt:lpstr>Examples to Understand Linear Dependence</vt:lpstr>
      <vt:lpstr>Case Study: Reducing Dimensions in a Marketing Dataset</vt:lpstr>
      <vt:lpstr>Real-world Use Cases of Linear Dependence in Data Science</vt:lpstr>
      <vt:lpstr>Basis and Dimension in Vector spaces</vt:lpstr>
      <vt:lpstr>Basis and Dimension in Vector spaces</vt:lpstr>
      <vt:lpstr>Types of matrix spaces</vt:lpstr>
      <vt:lpstr>Dimension of Matrix Spaces</vt:lpstr>
      <vt:lpstr>Example</vt:lpstr>
      <vt:lpstr>What Is the Fundamental Theorem of Linear Algebra?</vt:lpstr>
      <vt:lpstr>Example: Fundamental Theorem of LA</vt:lpstr>
      <vt:lpstr>Example: Fundamental Theorem of LA</vt:lpstr>
      <vt:lpstr>Example: Fundamental Theorem of LA</vt:lpstr>
      <vt:lpstr>Real world Case Study</vt:lpstr>
      <vt:lpstr>Singular Value Decomposition</vt:lpstr>
      <vt:lpstr>Singular Value Decomposition</vt:lpstr>
      <vt:lpstr>Singular Value Decomposition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30</cp:revision>
  <dcterms:created xsi:type="dcterms:W3CDTF">2022-02-05T15:08:37Z</dcterms:created>
  <dcterms:modified xsi:type="dcterms:W3CDTF">2023-10-21T20:40:28Z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0x01010018109DF005800D42993719192363E623</vt:lpwstr>
  </property>
</Properties>
</file>