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Prashant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Ishant</a:t>
            </a:r>
            <a:r>
              <a:rPr lang="en-US" dirty="0" smtClean="0"/>
              <a:t>  </a:t>
            </a:r>
            <a:r>
              <a:rPr lang="en-US" dirty="0" err="1" smtClean="0"/>
              <a:t>Tiwari</a:t>
            </a:r>
            <a:endParaRPr lang="en-US" dirty="0" smtClean="0"/>
          </a:p>
          <a:p>
            <a:r>
              <a:rPr lang="en-US" dirty="0" err="1" smtClean="0"/>
              <a:t>Supriya</a:t>
            </a:r>
            <a:r>
              <a:rPr lang="en-US" dirty="0" smtClean="0"/>
              <a:t> </a:t>
            </a:r>
            <a:r>
              <a:rPr lang="en-US" dirty="0" err="1" smtClean="0"/>
              <a:t>Tiwari</a:t>
            </a:r>
            <a:endParaRPr lang="en-US" dirty="0" smtClean="0"/>
          </a:p>
          <a:p>
            <a:r>
              <a:rPr lang="en-US" dirty="0" err="1" smtClean="0"/>
              <a:t>Anchal</a:t>
            </a:r>
            <a:r>
              <a:rPr lang="en-US" dirty="0" smtClean="0"/>
              <a:t> </a:t>
            </a:r>
            <a:r>
              <a:rPr lang="en-US" smtClean="0"/>
              <a:t>Tiwari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Prashant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Prashant</dc:title>
  <dc:creator>Prashant Tiwari</dc:creator>
  <cp:lastModifiedBy>HP</cp:lastModifiedBy>
  <cp:revision>3</cp:revision>
  <dcterms:created xsi:type="dcterms:W3CDTF">2006-08-16T00:00:00Z</dcterms:created>
  <dcterms:modified xsi:type="dcterms:W3CDTF">2020-01-27T08:55:13Z</dcterms:modified>
</cp:coreProperties>
</file>