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785a7ae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785a7ae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785a7ae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785a7ae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85a7aee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785a7aee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paularmstrong/normalizr" TargetMode="External"/><Relationship Id="rId4" Type="http://schemas.openxmlformats.org/officeDocument/2006/relationships/hyperlink" Target="https://github.com/paularmstrong/normaliz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Optimization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Prashant Kumar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arises due to complex state objects.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Redundancy of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Basis of store (single source of truth) </a:t>
            </a:r>
            <a:r>
              <a:rPr lang="en"/>
              <a:t>violates.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is compromised.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Normalize  state.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state as flat as possible.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Helpful library: </a:t>
            </a:r>
            <a:r>
              <a:rPr lang="en" sz="1350" u="sng">
                <a:solidFill>
                  <a:srgbClr val="0366D6"/>
                </a:solidFill>
                <a:hlinkClick r:id="rId3"/>
              </a:rPr>
              <a:t>normalizr.js</a:t>
            </a:r>
            <a:endParaRPr sz="1350" u="sng">
              <a:solidFill>
                <a:srgbClr val="0366D6"/>
              </a:solidFill>
              <a:hlinkClick r:id="rId4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Extras: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add helpful function in state model.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Thanks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