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5" r:id="rId6"/>
    <p:sldId id="26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66" r:id="rId20"/>
    <p:sldId id="267" r:id="rId21"/>
    <p:sldId id="268" r:id="rId22"/>
    <p:sldId id="269" r:id="rId23"/>
    <p:sldId id="270" r:id="rId24"/>
    <p:sldId id="271" r:id="rId25"/>
    <p:sldId id="272" r:id="rId26"/>
    <p:sldId id="273" r:id="rId27"/>
    <p:sldId id="274" r:id="rId28"/>
    <p:sldId id="261" r:id="rId29"/>
    <p:sldId id="260" r:id="rId30"/>
    <p:sldId id="263" r:id="rId31"/>
    <p:sldId id="262" r:id="rId32"/>
  </p:sldIdLst>
  <p:sldSz cx="6858000" cy="9906000" type="A4"/>
  <p:notesSz cx="6858000" cy="9144000"/>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CC0049"/>
    <a:srgbClr val="FFFF21"/>
    <a:srgbClr val="CC0099"/>
    <a:srgbClr val="FF9900"/>
    <a:srgbClr val="FFABC9"/>
    <a:srgbClr val="9900CC"/>
    <a:srgbClr val="D99B01"/>
    <a:srgbClr val="FF66CC"/>
    <a:srgbClr val="FF67AC"/>
    <a:srgbClr val="FFDC4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24" autoAdjust="0"/>
  </p:normalViewPr>
  <p:slideViewPr>
    <p:cSldViewPr>
      <p:cViewPr>
        <p:scale>
          <a:sx n="73" d="100"/>
          <a:sy n="73" d="100"/>
        </p:scale>
        <p:origin x="-1776" y="1452"/>
      </p:cViewPr>
      <p:guideLst>
        <p:guide orient="horz" pos="3120"/>
        <p:guide pos="2160"/>
      </p:guideLst>
    </p:cSldViewPr>
  </p:slideViewPr>
  <p:outlineViewPr>
    <p:cViewPr>
      <p:scale>
        <a:sx n="33" d="100"/>
        <a:sy n="33" d="100"/>
      </p:scale>
      <p:origin x="0" y="42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2195" y="6129396"/>
            <a:ext cx="4810208" cy="2665139"/>
          </a:xfrm>
          <a:noFill/>
          <a:effectLst>
            <a:outerShdw blurRad="50800" dist="38100" dir="2700000" algn="tl" rotWithShape="0">
              <a:prstClr val="black">
                <a:alpha val="40000"/>
              </a:prstClr>
            </a:outerShdw>
          </a:effectLst>
        </p:spPr>
        <p:txBody>
          <a:bodyPr>
            <a:normAutofit/>
          </a:bodyPr>
          <a:lstStyle>
            <a:lvl1pPr algn="l">
              <a:defRPr sz="4200">
                <a:solidFill>
                  <a:srgbClr val="CC0049"/>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22195" y="3776607"/>
            <a:ext cx="4810208" cy="2352788"/>
          </a:xfrm>
          <a:noFill/>
        </p:spPr>
        <p:txBody>
          <a:bodyPr>
            <a:normAutofit/>
          </a:bodyPr>
          <a:lstStyle>
            <a:lvl1pPr marL="0" indent="0" algn="l">
              <a:buNone/>
              <a:defRPr sz="3300" b="0" i="0">
                <a:solidFill>
                  <a:srgbClr val="002060"/>
                </a:solidFill>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en-US" dirty="0" smtClean="0"/>
              <a:t>Click to edit Master </a:t>
            </a:r>
          </a:p>
          <a:p>
            <a:r>
              <a:rPr lang="en-US" dirty="0" smtClean="0"/>
              <a:t>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4"/>
            <a:ext cx="4114800" cy="818623"/>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800"/>
            </a:lvl1pPr>
            <a:lvl2pPr marL="536433" indent="0">
              <a:buNone/>
              <a:defRPr sz="3300"/>
            </a:lvl2pPr>
            <a:lvl3pPr marL="1072866" indent="0">
              <a:buNone/>
              <a:defRPr sz="2800"/>
            </a:lvl3pPr>
            <a:lvl4pPr marL="1609298" indent="0">
              <a:buNone/>
              <a:defRPr sz="2300"/>
            </a:lvl4pPr>
            <a:lvl5pPr marL="2145731" indent="0">
              <a:buNone/>
              <a:defRPr sz="2300"/>
            </a:lvl5pPr>
            <a:lvl6pPr marL="2682164" indent="0">
              <a:buNone/>
              <a:defRPr sz="2300"/>
            </a:lvl6pPr>
            <a:lvl7pPr marL="3218597" indent="0">
              <a:buNone/>
              <a:defRPr sz="2300"/>
            </a:lvl7pPr>
            <a:lvl8pPr marL="3755029" indent="0">
              <a:buNone/>
              <a:defRPr sz="2300"/>
            </a:lvl8pPr>
            <a:lvl9pPr marL="4291462" indent="0">
              <a:buNone/>
              <a:defRPr sz="2300"/>
            </a:lvl9pPr>
          </a:lstStyle>
          <a:p>
            <a:endParaRPr lang="en-US" dirty="0"/>
          </a:p>
        </p:txBody>
      </p:sp>
      <p:sp>
        <p:nvSpPr>
          <p:cNvPr id="4" name="Text Placeholder 3"/>
          <p:cNvSpPr>
            <a:spLocks noGrp="1"/>
          </p:cNvSpPr>
          <p:nvPr>
            <p:ph type="body" sz="half" idx="2"/>
          </p:nvPr>
        </p:nvSpPr>
        <p:spPr>
          <a:xfrm>
            <a:off x="1344216" y="7752825"/>
            <a:ext cx="4114800" cy="1162580"/>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1" y="396704"/>
            <a:ext cx="1543051"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2" y="396704"/>
            <a:ext cx="4514851"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tretch>
            <a:fillRect/>
          </a:stretch>
        </p:blipFill>
        <p:spPr bwMode="auto">
          <a:xfrm>
            <a:off x="2741828" y="7788112"/>
            <a:ext cx="799912" cy="739475"/>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26" y="247428"/>
            <a:ext cx="6184552" cy="1717917"/>
          </a:xfrm>
        </p:spPr>
        <p:txBody>
          <a:bodyPr>
            <a:normAutofit/>
          </a:bodyPr>
          <a:lstStyle>
            <a:lvl1pPr algn="l">
              <a:defRPr sz="4200" baseline="0">
                <a:solidFill>
                  <a:srgbClr val="CC0049"/>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6726" y="2306117"/>
            <a:ext cx="6184552" cy="6764257"/>
          </a:xfrm>
        </p:spPr>
        <p:txBody>
          <a:bodyPr/>
          <a:lstStyle>
            <a:lvl1pPr algn="l">
              <a:defRPr sz="33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6724" y="835624"/>
            <a:ext cx="4466622" cy="1102869"/>
          </a:xfrm>
        </p:spPr>
        <p:txBody>
          <a:bodyPr>
            <a:normAutofit/>
          </a:bodyPr>
          <a:lstStyle>
            <a:lvl1pPr algn="l">
              <a:defRPr sz="4200">
                <a:solidFill>
                  <a:srgbClr val="CC0049"/>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6724" y="2308341"/>
            <a:ext cx="4466622" cy="6762044"/>
          </a:xfrm>
        </p:spPr>
        <p:txBody>
          <a:bodyPr/>
          <a:lstStyle>
            <a:lvl1pPr>
              <a:defRPr sz="33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6" y="6365524"/>
            <a:ext cx="5829300" cy="1967442"/>
          </a:xfrm>
        </p:spPr>
        <p:txBody>
          <a:bodyPr anchor="t"/>
          <a:lstStyle>
            <a:lvl1pPr algn="l">
              <a:defRPr sz="4700" b="1" cap="all"/>
            </a:lvl1pPr>
          </a:lstStyle>
          <a:p>
            <a:r>
              <a:rPr lang="en-US" smtClean="0"/>
              <a:t>Click to edit Master title style</a:t>
            </a:r>
            <a:endParaRPr lang="en-US"/>
          </a:p>
        </p:txBody>
      </p:sp>
      <p:sp>
        <p:nvSpPr>
          <p:cNvPr id="3" name="Text Placeholder 2"/>
          <p:cNvSpPr>
            <a:spLocks noGrp="1"/>
          </p:cNvSpPr>
          <p:nvPr>
            <p:ph type="body" idx="1"/>
          </p:nvPr>
        </p:nvSpPr>
        <p:spPr>
          <a:xfrm>
            <a:off x="541736" y="4198589"/>
            <a:ext cx="5829300" cy="2166937"/>
          </a:xfrm>
        </p:spPr>
        <p:txBody>
          <a:bodyPr anchor="b"/>
          <a:lstStyle>
            <a:lvl1pPr marL="0" indent="0">
              <a:buNone/>
              <a:defRPr sz="2300">
                <a:solidFill>
                  <a:schemeClr val="tx1">
                    <a:tint val="75000"/>
                  </a:schemeClr>
                </a:solidFill>
              </a:defRPr>
            </a:lvl1pPr>
            <a:lvl2pPr marL="536433" indent="0">
              <a:buNone/>
              <a:defRPr sz="2100">
                <a:solidFill>
                  <a:schemeClr val="tx1">
                    <a:tint val="75000"/>
                  </a:schemeClr>
                </a:solidFill>
              </a:defRPr>
            </a:lvl2pPr>
            <a:lvl3pPr marL="1072866" indent="0">
              <a:buNone/>
              <a:defRPr sz="1900">
                <a:solidFill>
                  <a:schemeClr val="tx1">
                    <a:tint val="75000"/>
                  </a:schemeClr>
                </a:solidFill>
              </a:defRPr>
            </a:lvl3pPr>
            <a:lvl4pPr marL="1609298" indent="0">
              <a:buNone/>
              <a:defRPr sz="1600">
                <a:solidFill>
                  <a:schemeClr val="tx1">
                    <a:tint val="75000"/>
                  </a:schemeClr>
                </a:solidFill>
              </a:defRPr>
            </a:lvl4pPr>
            <a:lvl5pPr marL="2145731" indent="0">
              <a:buNone/>
              <a:defRPr sz="1600">
                <a:solidFill>
                  <a:schemeClr val="tx1">
                    <a:tint val="75000"/>
                  </a:schemeClr>
                </a:solidFill>
              </a:defRPr>
            </a:lvl5pPr>
            <a:lvl6pPr marL="2682164" indent="0">
              <a:buNone/>
              <a:defRPr sz="1600">
                <a:solidFill>
                  <a:schemeClr val="tx1">
                    <a:tint val="75000"/>
                  </a:schemeClr>
                </a:solidFill>
              </a:defRPr>
            </a:lvl6pPr>
            <a:lvl7pPr marL="3218597" indent="0">
              <a:buNone/>
              <a:defRPr sz="1600">
                <a:solidFill>
                  <a:schemeClr val="tx1">
                    <a:tint val="75000"/>
                  </a:schemeClr>
                </a:solidFill>
              </a:defRPr>
            </a:lvl7pPr>
            <a:lvl8pPr marL="3755029" indent="0">
              <a:buNone/>
              <a:defRPr sz="1600">
                <a:solidFill>
                  <a:schemeClr val="tx1">
                    <a:tint val="75000"/>
                  </a:schemeClr>
                </a:solidFill>
              </a:defRPr>
            </a:lvl8pPr>
            <a:lvl9pPr marL="4291462"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3" y="2311402"/>
            <a:ext cx="3028951" cy="6537502"/>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2" y="2311402"/>
            <a:ext cx="3028951" cy="6537502"/>
          </a:xfrm>
        </p:spPr>
        <p:txBody>
          <a:bodyPr/>
          <a:lstStyle>
            <a:lvl1pPr>
              <a:defRPr sz="33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36726" y="541524"/>
            <a:ext cx="6184553" cy="1470492"/>
          </a:xfrm>
        </p:spPr>
        <p:txBody>
          <a:bodyPr>
            <a:normAutofit/>
          </a:bodyPr>
          <a:lstStyle>
            <a:lvl1pPr algn="l">
              <a:defRPr sz="4200" baseline="0">
                <a:solidFill>
                  <a:srgbClr val="CC0049"/>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02659" y="3482510"/>
            <a:ext cx="3030141" cy="924102"/>
          </a:xfrm>
        </p:spPr>
        <p:txBody>
          <a:bodyPr anchor="b"/>
          <a:lstStyle>
            <a:lvl1pPr marL="0" indent="0" algn="ctr">
              <a:buNone/>
              <a:defRPr sz="2800" b="1">
                <a:solidFill>
                  <a:srgbClr val="CC0049"/>
                </a:solidFill>
              </a:defRPr>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dirty="0" smtClean="0"/>
              <a:t>Click to edit Master text styles</a:t>
            </a:r>
          </a:p>
        </p:txBody>
      </p:sp>
      <p:sp>
        <p:nvSpPr>
          <p:cNvPr id="4" name="Content Placeholder 3"/>
          <p:cNvSpPr>
            <a:spLocks noGrp="1"/>
          </p:cNvSpPr>
          <p:nvPr>
            <p:ph sz="half" idx="2"/>
          </p:nvPr>
        </p:nvSpPr>
        <p:spPr>
          <a:xfrm>
            <a:off x="402659" y="4313588"/>
            <a:ext cx="3030141" cy="4117382"/>
          </a:xfrm>
        </p:spPr>
        <p:txBody>
          <a:bodyPr/>
          <a:lstStyle>
            <a:lvl1pPr algn="ctr">
              <a:defRPr sz="2800">
                <a:solidFill>
                  <a:srgbClr val="002060"/>
                </a:solidFill>
              </a:defRPr>
            </a:lvl1pPr>
            <a:lvl2pPr algn="ctr">
              <a:defRPr sz="2300">
                <a:solidFill>
                  <a:srgbClr val="002060"/>
                </a:solidFill>
              </a:defRPr>
            </a:lvl2pPr>
            <a:lvl3pPr algn="ctr">
              <a:defRPr sz="2100">
                <a:solidFill>
                  <a:srgbClr val="002060"/>
                </a:solidFill>
              </a:defRPr>
            </a:lvl3pPr>
            <a:lvl4pPr algn="ctr">
              <a:defRPr sz="1900">
                <a:solidFill>
                  <a:srgbClr val="002060"/>
                </a:solidFill>
              </a:defRPr>
            </a:lvl4pPr>
            <a:lvl5pPr algn="ctr">
              <a:defRPr sz="1900">
                <a:solidFill>
                  <a:srgbClr val="002060"/>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3429003" y="3482510"/>
            <a:ext cx="3031331" cy="924102"/>
          </a:xfrm>
        </p:spPr>
        <p:txBody>
          <a:bodyPr anchor="b"/>
          <a:lstStyle>
            <a:lvl1pPr marL="0" indent="0" algn="ctr">
              <a:buNone/>
              <a:defRPr sz="2800" b="1">
                <a:solidFill>
                  <a:srgbClr val="CC0049"/>
                </a:solidFill>
              </a:defRPr>
            </a:lvl1pPr>
            <a:lvl2pPr marL="536433" indent="0">
              <a:buNone/>
              <a:defRPr sz="2300" b="1"/>
            </a:lvl2pPr>
            <a:lvl3pPr marL="1072866" indent="0">
              <a:buNone/>
              <a:defRPr sz="2100" b="1"/>
            </a:lvl3pPr>
            <a:lvl4pPr marL="1609298" indent="0">
              <a:buNone/>
              <a:defRPr sz="1900" b="1"/>
            </a:lvl4pPr>
            <a:lvl5pPr marL="2145731" indent="0">
              <a:buNone/>
              <a:defRPr sz="1900" b="1"/>
            </a:lvl5pPr>
            <a:lvl6pPr marL="2682164" indent="0">
              <a:buNone/>
              <a:defRPr sz="1900" b="1"/>
            </a:lvl6pPr>
            <a:lvl7pPr marL="3218597" indent="0">
              <a:buNone/>
              <a:defRPr sz="1900" b="1"/>
            </a:lvl7pPr>
            <a:lvl8pPr marL="3755029" indent="0">
              <a:buNone/>
              <a:defRPr sz="1900" b="1"/>
            </a:lvl8pPr>
            <a:lvl9pPr marL="4291462" indent="0">
              <a:buNone/>
              <a:defRPr sz="1900" b="1"/>
            </a:lvl9pPr>
          </a:lstStyle>
          <a:p>
            <a:pPr lvl="0"/>
            <a:r>
              <a:rPr lang="en-US" dirty="0" smtClean="0"/>
              <a:t>Click to edit Master text styles</a:t>
            </a:r>
          </a:p>
        </p:txBody>
      </p:sp>
      <p:sp>
        <p:nvSpPr>
          <p:cNvPr id="6" name="Content Placeholder 5"/>
          <p:cNvSpPr>
            <a:spLocks noGrp="1"/>
          </p:cNvSpPr>
          <p:nvPr>
            <p:ph sz="quarter" idx="4"/>
          </p:nvPr>
        </p:nvSpPr>
        <p:spPr>
          <a:xfrm>
            <a:off x="3429003" y="4313588"/>
            <a:ext cx="3031331" cy="4117382"/>
          </a:xfrm>
        </p:spPr>
        <p:txBody>
          <a:bodyPr/>
          <a:lstStyle>
            <a:lvl1pPr algn="ctr">
              <a:defRPr sz="2800">
                <a:solidFill>
                  <a:srgbClr val="002060"/>
                </a:solidFill>
              </a:defRPr>
            </a:lvl1pPr>
            <a:lvl2pPr algn="ctr">
              <a:defRPr sz="2300">
                <a:solidFill>
                  <a:srgbClr val="002060"/>
                </a:solidFill>
              </a:defRPr>
            </a:lvl2pPr>
            <a:lvl3pPr algn="ctr">
              <a:defRPr sz="2100">
                <a:solidFill>
                  <a:srgbClr val="002060"/>
                </a:solidFill>
              </a:defRPr>
            </a:lvl3pPr>
            <a:lvl4pPr algn="ctr">
              <a:defRPr sz="1900">
                <a:solidFill>
                  <a:srgbClr val="002060"/>
                </a:solidFill>
              </a:defRPr>
            </a:lvl4pPr>
            <a:lvl5pPr algn="ctr">
              <a:defRPr sz="1900">
                <a:solidFill>
                  <a:srgbClr val="002060"/>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3" y="394406"/>
            <a:ext cx="2256235" cy="1678518"/>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2681290" y="394413"/>
            <a:ext cx="3833812" cy="8454497"/>
          </a:xfrm>
        </p:spPr>
        <p:txBody>
          <a:bodyPr/>
          <a:lstStyle>
            <a:lvl1pPr>
              <a:defRPr sz="3800"/>
            </a:lvl1pPr>
            <a:lvl2pPr>
              <a:defRPr sz="33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3" y="2072927"/>
            <a:ext cx="2256235" cy="6775980"/>
          </a:xfrm>
        </p:spPr>
        <p:txBody>
          <a:bodyPr/>
          <a:lstStyle>
            <a:lvl1pPr marL="0" indent="0">
              <a:buNone/>
              <a:defRPr sz="1600"/>
            </a:lvl1pPr>
            <a:lvl2pPr marL="536433" indent="0">
              <a:buNone/>
              <a:defRPr sz="1400"/>
            </a:lvl2pPr>
            <a:lvl3pPr marL="1072866" indent="0">
              <a:buNone/>
              <a:defRPr sz="1200"/>
            </a:lvl3pPr>
            <a:lvl4pPr marL="1609298" indent="0">
              <a:buNone/>
              <a:defRPr sz="1100"/>
            </a:lvl4pPr>
            <a:lvl5pPr marL="2145731" indent="0">
              <a:buNone/>
              <a:defRPr sz="1100"/>
            </a:lvl5pPr>
            <a:lvl6pPr marL="2682164" indent="0">
              <a:buNone/>
              <a:defRPr sz="1100"/>
            </a:lvl6pPr>
            <a:lvl7pPr marL="3218597" indent="0">
              <a:buNone/>
              <a:defRPr sz="1100"/>
            </a:lvl7pPr>
            <a:lvl8pPr marL="3755029" indent="0">
              <a:buNone/>
              <a:defRPr sz="1100"/>
            </a:lvl8pPr>
            <a:lvl9pPr marL="429146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6000" b="-10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701"/>
            <a:ext cx="6172200" cy="1651000"/>
          </a:xfrm>
          <a:prstGeom prst="rect">
            <a:avLst/>
          </a:prstGeom>
        </p:spPr>
        <p:txBody>
          <a:bodyPr vert="horz" lIns="107287" tIns="53643" rIns="107287" bIns="5364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2"/>
            <a:ext cx="6172200" cy="6537502"/>
          </a:xfrm>
          <a:prstGeom prst="rect">
            <a:avLst/>
          </a:prstGeom>
        </p:spPr>
        <p:txBody>
          <a:bodyPr vert="horz" lIns="107287" tIns="53643" rIns="107287" bIns="5364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401"/>
            <a:ext cx="1600200" cy="527403"/>
          </a:xfrm>
          <a:prstGeom prst="rect">
            <a:avLst/>
          </a:prstGeom>
        </p:spPr>
        <p:txBody>
          <a:bodyPr vert="horz" lIns="107287" tIns="53643" rIns="107287" bIns="53643" rtlCol="0" anchor="ctr"/>
          <a:lstStyle>
            <a:lvl1pPr algn="l">
              <a:defRPr sz="1400">
                <a:solidFill>
                  <a:schemeClr val="tx1">
                    <a:tint val="75000"/>
                  </a:schemeClr>
                </a:solidFill>
              </a:defRPr>
            </a:lvl1pPr>
          </a:lstStyle>
          <a:p>
            <a:fld id="{53074F12-AA26-4AC8-9962-C36BB8F32554}" type="datetimeFigureOut">
              <a:rPr lang="en-US" smtClean="0"/>
              <a:pPr/>
              <a:t>11/1/2021</a:t>
            </a:fld>
            <a:endParaRPr lang="en-US" dirty="0"/>
          </a:p>
        </p:txBody>
      </p:sp>
      <p:sp>
        <p:nvSpPr>
          <p:cNvPr id="5" name="Footer Placeholder 4"/>
          <p:cNvSpPr>
            <a:spLocks noGrp="1"/>
          </p:cNvSpPr>
          <p:nvPr>
            <p:ph type="ftr" sz="quarter" idx="3"/>
          </p:nvPr>
        </p:nvSpPr>
        <p:spPr>
          <a:xfrm>
            <a:off x="2343152" y="9181401"/>
            <a:ext cx="2171700" cy="527403"/>
          </a:xfrm>
          <a:prstGeom prst="rect">
            <a:avLst/>
          </a:prstGeom>
        </p:spPr>
        <p:txBody>
          <a:bodyPr vert="horz" lIns="107287" tIns="53643" rIns="107287" bIns="53643" rtlCol="0" anchor="ctr"/>
          <a:lstStyle>
            <a:lvl1pPr algn="ctr">
              <a:defRPr sz="1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9181401"/>
            <a:ext cx="1600200" cy="527403"/>
          </a:xfrm>
          <a:prstGeom prst="rect">
            <a:avLst/>
          </a:prstGeom>
        </p:spPr>
        <p:txBody>
          <a:bodyPr vert="horz" lIns="107287" tIns="53643" rIns="107287" bIns="53643" rtlCol="0" anchor="ctr"/>
          <a:lstStyle>
            <a:lvl1pPr algn="r">
              <a:defRPr sz="1400">
                <a:solidFill>
                  <a:schemeClr val="tx1">
                    <a:tint val="75000"/>
                  </a:schemeClr>
                </a:solidFill>
              </a:defRPr>
            </a:lvl1pPr>
          </a:lstStyle>
          <a:p>
            <a:fld id="{B82CCC60-E8CD-4174-8B1A-7DF615B22EEF}" type="slidenum">
              <a:rPr lang="en-US" smtClean="0"/>
              <a:pPr/>
              <a:t>‹#›</a:t>
            </a:fld>
            <a:endParaRPr lang="en-US" dirty="0"/>
          </a:p>
        </p:txBody>
      </p:sp>
    </p:spTree>
    <p:extLst>
      <p:ext uri="{BB962C8B-B14F-4D97-AF65-F5344CB8AC3E}">
        <p14:creationId xmlns=""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1072866" rtl="0" eaLnBrk="1" latinLnBrk="0" hangingPunct="1">
        <a:spcBef>
          <a:spcPct val="0"/>
        </a:spcBef>
        <a:buNone/>
        <a:defRPr sz="5200" kern="1200">
          <a:solidFill>
            <a:schemeClr val="tx1"/>
          </a:solidFill>
          <a:latin typeface="+mj-lt"/>
          <a:ea typeface="+mj-ea"/>
          <a:cs typeface="+mj-cs"/>
        </a:defRPr>
      </a:lvl1pPr>
    </p:titleStyle>
    <p:bodyStyle>
      <a:lvl1pPr marL="402325" indent="-402325" algn="l" defTabSz="1072866"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sainiprashant300@gmail.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1" y="3505200"/>
            <a:ext cx="2463855" cy="4806244"/>
          </a:xfrm>
        </p:spPr>
        <p:txBody>
          <a:bodyPr>
            <a:noAutofit/>
          </a:bodyPr>
          <a:lstStyle/>
          <a:p>
            <a:r>
              <a:rPr lang="en-US" sz="1900" dirty="0" smtClean="0">
                <a:solidFill>
                  <a:schemeClr val="tx2">
                    <a:lumMod val="75000"/>
                  </a:schemeClr>
                </a:solidFill>
              </a:rPr>
              <a:t>SUBMITTED TO </a:t>
            </a:r>
            <a:r>
              <a:rPr lang="en-US" sz="1900" smtClean="0">
                <a:solidFill>
                  <a:schemeClr val="tx2">
                    <a:lumMod val="75000"/>
                  </a:schemeClr>
                </a:solidFill>
              </a:rPr>
              <a:t>: </a:t>
            </a:r>
            <a:r>
              <a:rPr lang="en-US" sz="1900" dirty="0" smtClean="0">
                <a:solidFill>
                  <a:schemeClr val="tx2">
                    <a:lumMod val="75000"/>
                  </a:schemeClr>
                </a:solidFill>
              </a:rPr>
              <a:t/>
            </a:r>
            <a:br>
              <a:rPr lang="en-US" sz="1900" dirty="0" smtClean="0">
                <a:solidFill>
                  <a:schemeClr val="tx2">
                    <a:lumMod val="75000"/>
                  </a:schemeClr>
                </a:solidFill>
              </a:rPr>
            </a:br>
            <a:r>
              <a:rPr lang="en-US" sz="1900" dirty="0" smtClean="0">
                <a:solidFill>
                  <a:schemeClr val="tx2">
                    <a:lumMod val="75000"/>
                  </a:schemeClr>
                </a:solidFill>
              </a:rPr>
              <a:t>SUBMITTED BY : PRASHANT SAINI</a:t>
            </a:r>
            <a:br>
              <a:rPr lang="en-US" sz="1900" dirty="0" smtClean="0">
                <a:solidFill>
                  <a:schemeClr val="tx2">
                    <a:lumMod val="75000"/>
                  </a:schemeClr>
                </a:solidFill>
              </a:rPr>
            </a:br>
            <a:r>
              <a:rPr lang="en-US" sz="1900" dirty="0" smtClean="0">
                <a:solidFill>
                  <a:schemeClr val="tx2">
                    <a:lumMod val="75000"/>
                  </a:schemeClr>
                </a:solidFill>
              </a:rPr>
              <a:t/>
            </a:r>
            <a:br>
              <a:rPr lang="en-US" sz="1900" dirty="0" smtClean="0">
                <a:solidFill>
                  <a:schemeClr val="tx2">
                    <a:lumMod val="75000"/>
                  </a:schemeClr>
                </a:solidFill>
              </a:rPr>
            </a:br>
            <a:r>
              <a:rPr lang="en-US" sz="2300" u="sng" dirty="0" smtClean="0">
                <a:solidFill>
                  <a:schemeClr val="tx2">
                    <a:lumMod val="75000"/>
                  </a:schemeClr>
                </a:solidFill>
                <a:uFill>
                  <a:solidFill>
                    <a:schemeClr val="tx2"/>
                  </a:solidFill>
                </a:uFill>
              </a:rPr>
              <a:t>YEAR:2019-2020</a:t>
            </a:r>
            <a:endParaRPr lang="en-US" sz="1900" u="sng" dirty="0">
              <a:solidFill>
                <a:schemeClr val="tx2">
                  <a:lumMod val="75000"/>
                </a:schemeClr>
              </a:solidFill>
              <a:uFill>
                <a:solidFill>
                  <a:schemeClr val="tx2"/>
                </a:solidFill>
              </a:uFill>
            </a:endParaRPr>
          </a:p>
        </p:txBody>
      </p:sp>
      <p:sp>
        <p:nvSpPr>
          <p:cNvPr id="3" name="Subtitle 2"/>
          <p:cNvSpPr>
            <a:spLocks noGrp="1"/>
          </p:cNvSpPr>
          <p:nvPr>
            <p:ph type="subTitle" idx="1"/>
          </p:nvPr>
        </p:nvSpPr>
        <p:spPr>
          <a:xfrm>
            <a:off x="2" y="228600"/>
            <a:ext cx="3352798" cy="6096000"/>
          </a:xfrm>
          <a:noFill/>
          <a:ln>
            <a:solidFill>
              <a:schemeClr val="accent1"/>
            </a:solidFill>
          </a:ln>
        </p:spPr>
        <p:txBody>
          <a:bodyPr>
            <a:normAutofit/>
          </a:bodyPr>
          <a:lstStyle/>
          <a:p>
            <a:r>
              <a:rPr lang="en-US" sz="4200" b="1" i="1" u="sng" dirty="0" smtClean="0">
                <a:solidFill>
                  <a:srgbClr val="CC0049"/>
                </a:solidFill>
                <a:uFill>
                  <a:solidFill>
                    <a:srgbClr val="CC0049"/>
                  </a:solidFill>
                </a:uFill>
                <a:latin typeface="+mj-lt"/>
              </a:rPr>
              <a:t>RAILWAY RESERVATION</a:t>
            </a:r>
          </a:p>
          <a:p>
            <a:r>
              <a:rPr lang="en-US" sz="4200" b="1" i="1" u="sng" dirty="0" smtClean="0">
                <a:solidFill>
                  <a:srgbClr val="CC0049"/>
                </a:solidFill>
                <a:uFill>
                  <a:solidFill>
                    <a:srgbClr val="CC0049"/>
                  </a:solidFill>
                </a:uFill>
                <a:latin typeface="+mj-lt"/>
              </a:rPr>
              <a:t>SYSTEM</a:t>
            </a:r>
            <a:r>
              <a:rPr lang="en-US" sz="4200" b="1" i="1" dirty="0" smtClean="0"/>
              <a:t/>
            </a:r>
            <a:br>
              <a:rPr lang="en-US" sz="4200" b="1" i="1" dirty="0" smtClean="0"/>
            </a:br>
            <a:endParaRPr lang="en-US" sz="4200" b="1" i="1" dirty="0" smtClean="0">
              <a:latin typeface="+mj-lt"/>
            </a:endParaRPr>
          </a:p>
        </p:txBody>
      </p:sp>
    </p:spTree>
    <p:extLst>
      <p:ext uri="{BB962C8B-B14F-4D97-AF65-F5344CB8AC3E}">
        <p14:creationId xmlns="" xmlns:p14="http://schemas.microsoft.com/office/powerpoint/2010/main" val="363920370"/>
      </p:ext>
    </p:extLst>
  </p:cSld>
  <p:clrMapOvr>
    <a:masterClrMapping/>
  </p:clrMapOvr>
  <p:transition>
    <p:plu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9906000"/>
          </a:xfrm>
        </p:spPr>
        <p:txBody>
          <a:bodyPr>
            <a:normAutofit fontScale="32500" lnSpcReduction="20000"/>
          </a:bodyPr>
          <a:lstStyle/>
          <a:p>
            <a:pPr>
              <a:buNone/>
            </a:pPr>
            <a:r>
              <a:rPr lang="en-US" i="1" dirty="0" smtClean="0"/>
              <a:t>getch();</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	else</a:t>
            </a:r>
          </a:p>
          <a:p>
            <a:pPr>
              <a:buNone/>
            </a:pPr>
            <a:r>
              <a:rPr lang="en-US" i="1" dirty="0" smtClean="0"/>
              <a:t>	{</a:t>
            </a:r>
          </a:p>
          <a:p>
            <a:pPr>
              <a:buNone/>
            </a:pPr>
            <a:r>
              <a:rPr lang="en-US" i="1" dirty="0" smtClean="0"/>
              <a:t>	    found=1;</a:t>
            </a:r>
          </a:p>
          <a:p>
            <a:pPr>
              <a:buNone/>
            </a:pPr>
            <a:r>
              <a:rPr lang="en-US" i="1" dirty="0" smtClean="0"/>
              <a:t>		printf("\n\t\t\</a:t>
            </a:r>
            <a:r>
              <a:rPr lang="en-US" i="1" dirty="0" err="1" smtClean="0"/>
              <a:t>tenter</a:t>
            </a:r>
            <a:r>
              <a:rPr lang="en-US" i="1" dirty="0" smtClean="0"/>
              <a:t> book %d no ticket: ",j+1);</a:t>
            </a:r>
          </a:p>
          <a:p>
            <a:pPr>
              <a:buNone/>
            </a:pPr>
            <a:r>
              <a:rPr lang="en-US" i="1" dirty="0" smtClean="0"/>
              <a:t>		printf("\n\t\t\</a:t>
            </a:r>
            <a:r>
              <a:rPr lang="en-US" i="1" dirty="0" err="1" smtClean="0"/>
              <a:t>tenter</a:t>
            </a:r>
            <a:r>
              <a:rPr lang="en-US" i="1" dirty="0" smtClean="0"/>
              <a:t> date: ");</a:t>
            </a:r>
          </a:p>
          <a:p>
            <a:pPr>
              <a:buNone/>
            </a:pPr>
            <a:r>
              <a:rPr lang="en-US" i="1" dirty="0" smtClean="0"/>
              <a:t>		</a:t>
            </a:r>
            <a:r>
              <a:rPr lang="en-US" i="1" dirty="0" err="1" smtClean="0"/>
              <a:t>scanf</a:t>
            </a:r>
            <a:r>
              <a:rPr lang="en-US" i="1" dirty="0" smtClean="0"/>
              <a:t>("%</a:t>
            </a:r>
            <a:r>
              <a:rPr lang="en-US" i="1" dirty="0" err="1" smtClean="0"/>
              <a:t>s",book</a:t>
            </a:r>
            <a:r>
              <a:rPr lang="en-US" i="1" dirty="0" smtClean="0"/>
              <a:t>[j].date);</a:t>
            </a:r>
          </a:p>
          <a:p>
            <a:pPr>
              <a:buNone/>
            </a:pPr>
            <a:r>
              <a:rPr lang="en-US" i="1" dirty="0" smtClean="0"/>
              <a:t>		printf("\n\t\t\</a:t>
            </a:r>
            <a:r>
              <a:rPr lang="en-US" i="1" dirty="0" err="1" smtClean="0"/>
              <a:t>tenter</a:t>
            </a:r>
            <a:r>
              <a:rPr lang="en-US" i="1" dirty="0" smtClean="0"/>
              <a:t> your name: ");</a:t>
            </a:r>
          </a:p>
          <a:p>
            <a:pPr>
              <a:buNone/>
            </a:pPr>
            <a:r>
              <a:rPr lang="en-US" i="1" dirty="0" smtClean="0"/>
              <a:t>		</a:t>
            </a:r>
            <a:r>
              <a:rPr lang="en-US" i="1" dirty="0" err="1" smtClean="0"/>
              <a:t>scanf</a:t>
            </a:r>
            <a:r>
              <a:rPr lang="en-US" i="1" dirty="0" smtClean="0"/>
              <a:t>("%</a:t>
            </a:r>
            <a:r>
              <a:rPr lang="en-US" i="1" dirty="0" err="1" smtClean="0"/>
              <a:t>s",book</a:t>
            </a:r>
            <a:r>
              <a:rPr lang="en-US" i="1" dirty="0" smtClean="0"/>
              <a:t>[j].name);</a:t>
            </a:r>
          </a:p>
          <a:p>
            <a:pPr>
              <a:buNone/>
            </a:pPr>
            <a:r>
              <a:rPr lang="en-US" i="1" dirty="0" smtClean="0"/>
              <a:t>		printf("\n\t\t\</a:t>
            </a:r>
            <a:r>
              <a:rPr lang="en-US" i="1" dirty="0" err="1" smtClean="0"/>
              <a:t>tenter</a:t>
            </a:r>
            <a:r>
              <a:rPr lang="en-US" i="1" dirty="0" smtClean="0"/>
              <a:t> your phone number: ");</a:t>
            </a:r>
          </a:p>
          <a:p>
            <a:pPr>
              <a:buNone/>
            </a:pPr>
            <a:r>
              <a:rPr lang="en-US" i="1" dirty="0" smtClean="0"/>
              <a:t>		</a:t>
            </a:r>
            <a:r>
              <a:rPr lang="en-US" i="1" dirty="0" err="1" smtClean="0"/>
              <a:t>scanf</a:t>
            </a:r>
            <a:r>
              <a:rPr lang="en-US" i="1" dirty="0" smtClean="0"/>
              <a:t>("%</a:t>
            </a:r>
            <a:r>
              <a:rPr lang="en-US" i="1" dirty="0" err="1" smtClean="0"/>
              <a:t>s",book</a:t>
            </a:r>
            <a:r>
              <a:rPr lang="en-US" i="1" dirty="0" smtClean="0"/>
              <a:t>[j].phone);</a:t>
            </a:r>
          </a:p>
          <a:p>
            <a:pPr>
              <a:buNone/>
            </a:pPr>
            <a:r>
              <a:rPr lang="en-US" i="1" dirty="0" smtClean="0"/>
              <a:t>		printf("\n\t\t\</a:t>
            </a:r>
            <a:r>
              <a:rPr lang="en-US" i="1" dirty="0" err="1" smtClean="0"/>
              <a:t>tseat</a:t>
            </a:r>
            <a:r>
              <a:rPr lang="en-US" i="1" dirty="0" smtClean="0"/>
              <a:t> number : %</a:t>
            </a:r>
            <a:r>
              <a:rPr lang="en-US" i="1" dirty="0" err="1" smtClean="0"/>
              <a:t>d",add</a:t>
            </a:r>
            <a:r>
              <a:rPr lang="en-US" i="1" dirty="0" smtClean="0"/>
              <a:t>[</a:t>
            </a:r>
            <a:r>
              <a:rPr lang="en-US" i="1" dirty="0" err="1" smtClean="0"/>
              <a:t>i</a:t>
            </a:r>
            <a:r>
              <a:rPr lang="en-US" i="1" dirty="0" smtClean="0"/>
              <a:t>].seat );</a:t>
            </a:r>
          </a:p>
          <a:p>
            <a:pPr>
              <a:buNone/>
            </a:pPr>
            <a:r>
              <a:rPr lang="en-US" i="1" dirty="0" smtClean="0"/>
              <a:t>		book[j].seat=add[</a:t>
            </a:r>
            <a:r>
              <a:rPr lang="en-US" i="1" dirty="0" err="1" smtClean="0"/>
              <a:t>i</a:t>
            </a:r>
            <a:r>
              <a:rPr lang="en-US" i="1" dirty="0" smtClean="0"/>
              <a:t>].seat;</a:t>
            </a:r>
          </a:p>
          <a:p>
            <a:pPr>
              <a:buNone/>
            </a:pPr>
            <a:r>
              <a:rPr lang="en-US" i="1" dirty="0" smtClean="0"/>
              <a:t>		</a:t>
            </a:r>
            <a:r>
              <a:rPr lang="en-US" i="1" dirty="0" err="1" smtClean="0"/>
              <a:t>bookticket_write</a:t>
            </a:r>
            <a:r>
              <a:rPr lang="en-US" i="1" dirty="0" smtClean="0"/>
              <a:t>();</a:t>
            </a:r>
          </a:p>
          <a:p>
            <a:pPr>
              <a:buNone/>
            </a:pPr>
            <a:r>
              <a:rPr lang="en-US" i="1" dirty="0" smtClean="0"/>
              <a:t>		add[</a:t>
            </a:r>
            <a:r>
              <a:rPr lang="en-US" i="1" dirty="0" err="1" smtClean="0"/>
              <a:t>i</a:t>
            </a:r>
            <a:r>
              <a:rPr lang="en-US" i="1" dirty="0" smtClean="0"/>
              <a:t>].seat--;</a:t>
            </a:r>
          </a:p>
          <a:p>
            <a:pPr>
              <a:buNone/>
            </a:pPr>
            <a:r>
              <a:rPr lang="en-US" i="1" dirty="0" smtClean="0"/>
              <a:t>		</a:t>
            </a:r>
            <a:r>
              <a:rPr lang="en-US" i="1" dirty="0" err="1" smtClean="0"/>
              <a:t>awrite</a:t>
            </a:r>
            <a:r>
              <a:rPr lang="en-US" i="1" dirty="0" smtClean="0"/>
              <a:t>();</a:t>
            </a:r>
          </a:p>
          <a:p>
            <a:pPr>
              <a:buNone/>
            </a:pPr>
            <a:r>
              <a:rPr lang="en-US" i="1" dirty="0" smtClean="0"/>
              <a:t>		}</a:t>
            </a:r>
          </a:p>
          <a:p>
            <a:pPr>
              <a:buNone/>
            </a:pPr>
            <a:r>
              <a:rPr lang="en-US" i="1" dirty="0" smtClean="0"/>
              <a:t>	}</a:t>
            </a:r>
          </a:p>
          <a:p>
            <a:pPr>
              <a:buNone/>
            </a:pPr>
            <a:r>
              <a:rPr lang="en-US" i="1" dirty="0" smtClean="0"/>
              <a:t>}</a:t>
            </a:r>
          </a:p>
          <a:p>
            <a:pPr>
              <a:buNone/>
            </a:pPr>
            <a:r>
              <a:rPr lang="en-US" i="1" dirty="0" smtClean="0"/>
              <a:t>	if(found==-1)</a:t>
            </a:r>
          </a:p>
          <a:p>
            <a:pPr>
              <a:buNone/>
            </a:pPr>
            <a:r>
              <a:rPr lang="en-US" i="1" dirty="0" smtClean="0"/>
              <a:t>	{</a:t>
            </a:r>
          </a:p>
          <a:p>
            <a:pPr>
              <a:buNone/>
            </a:pPr>
            <a:r>
              <a:rPr lang="en-US" i="1" dirty="0" smtClean="0"/>
              <a:t>		printf("\n\n\t\t\</a:t>
            </a:r>
            <a:r>
              <a:rPr lang="en-US" i="1" dirty="0" err="1" smtClean="0"/>
              <a:t>ttrain</a:t>
            </a:r>
            <a:r>
              <a:rPr lang="en-US" i="1" dirty="0" smtClean="0"/>
              <a:t> not found!!!");</a:t>
            </a:r>
          </a:p>
          <a:p>
            <a:pPr>
              <a:buNone/>
            </a:pPr>
            <a:r>
              <a:rPr lang="en-US" i="1" dirty="0" smtClean="0"/>
              <a:t>		getch();</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 </a:t>
            </a:r>
          </a:p>
          <a:p>
            <a:pPr>
              <a:buNone/>
            </a:pPr>
            <a:r>
              <a:rPr lang="en-US" i="1" dirty="0" smtClean="0"/>
              <a:t>	}</a:t>
            </a:r>
          </a:p>
          <a:p>
            <a:pPr>
              <a:buNone/>
            </a:pPr>
            <a:r>
              <a:rPr lang="en-US" i="1" dirty="0" smtClean="0"/>
              <a:t>		u=j;</a:t>
            </a:r>
          </a:p>
          <a:p>
            <a:pPr>
              <a:buNone/>
            </a:pPr>
            <a:r>
              <a:rPr lang="en-US" i="1" dirty="0" smtClean="0"/>
              <a:t>		</a:t>
            </a:r>
            <a:r>
              <a:rPr lang="en-US" i="1" dirty="0" err="1" smtClean="0"/>
              <a:t>bookticket_write</a:t>
            </a:r>
            <a:r>
              <a:rPr lang="en-US" i="1" dirty="0" smtClean="0"/>
              <a:t>();</a:t>
            </a:r>
          </a:p>
          <a:p>
            <a:pPr>
              <a:buNone/>
            </a:pPr>
            <a:r>
              <a:rPr lang="en-US" i="1" dirty="0" smtClean="0"/>
              <a:t>		printf("\n\n\t\t\</a:t>
            </a:r>
            <a:r>
              <a:rPr lang="en-US" i="1" dirty="0" err="1" smtClean="0"/>
              <a:t>tenter</a:t>
            </a:r>
            <a:r>
              <a:rPr lang="en-US" i="1" dirty="0" smtClean="0"/>
              <a:t> '1' for main menu &amp; press any key to exit: ");</a:t>
            </a:r>
          </a:p>
          <a:p>
            <a:pPr>
              <a:buNone/>
            </a:pPr>
            <a:r>
              <a:rPr lang="en-US" i="1" dirty="0" smtClean="0"/>
              <a:t>		</a:t>
            </a:r>
            <a:r>
              <a:rPr lang="en-US" i="1" dirty="0" err="1" smtClean="0"/>
              <a:t>scanf</a:t>
            </a:r>
            <a:r>
              <a:rPr lang="en-US" i="1" dirty="0" smtClean="0"/>
              <a:t>("%</a:t>
            </a:r>
            <a:r>
              <a:rPr lang="en-US" i="1" dirty="0" err="1" smtClean="0"/>
              <a:t>d",&amp;c</a:t>
            </a:r>
            <a:r>
              <a:rPr lang="en-US" i="1" dirty="0" smtClean="0"/>
              <a:t>);</a:t>
            </a:r>
          </a:p>
          <a:p>
            <a:pPr>
              <a:buNone/>
            </a:pPr>
            <a:r>
              <a:rPr lang="en-US" i="1" dirty="0" smtClean="0"/>
              <a:t>			if(c==1)</a:t>
            </a:r>
          </a:p>
          <a:p>
            <a:pPr>
              <a:buNone/>
            </a:pPr>
            <a:r>
              <a:rPr lang="en-US" i="1" dirty="0" smtClean="0"/>
              <a:t>			{</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			if(c!=1)</a:t>
            </a:r>
          </a:p>
          <a:p>
            <a:pPr>
              <a:buNone/>
            </a:pPr>
            <a:r>
              <a:rPr lang="en-US" i="1" dirty="0" smtClean="0"/>
              <a:t>			{</a:t>
            </a:r>
          </a:p>
          <a:p>
            <a:pPr>
              <a:buNone/>
            </a:pPr>
            <a:r>
              <a:rPr lang="en-US" i="1" dirty="0" smtClean="0"/>
              <a:t>				exit;</a:t>
            </a:r>
          </a:p>
          <a:p>
            <a:pPr>
              <a:buNone/>
            </a:pPr>
            <a:r>
              <a:rPr lang="en-US" i="1" dirty="0" smtClean="0"/>
              <a:t>			}			</a:t>
            </a:r>
          </a:p>
          <a:p>
            <a:pPr>
              <a:buNone/>
            </a:pPr>
            <a:r>
              <a:rPr lang="en-US" i="1" dirty="0" smtClean="0"/>
              <a:t>}</a:t>
            </a:r>
          </a:p>
          <a:p>
            <a:pPr>
              <a:buNone/>
            </a:pPr>
            <a:r>
              <a:rPr lang="en-US" i="1" dirty="0" smtClean="0"/>
              <a:t> </a:t>
            </a:r>
          </a:p>
          <a:p>
            <a:pPr>
              <a:buNone/>
            </a:pPr>
            <a:r>
              <a:rPr lang="en-US" i="1" dirty="0" smtClean="0"/>
              <a:t>//---------------------------------------cancel ticket function---------------------------------------------</a:t>
            </a:r>
          </a:p>
          <a:p>
            <a:pPr>
              <a:buNone/>
            </a:pPr>
            <a:r>
              <a:rPr lang="en-US" i="1" dirty="0" smtClean="0"/>
              <a:t> </a:t>
            </a:r>
          </a:p>
          <a:p>
            <a:pPr>
              <a:buNone/>
            </a:pPr>
            <a:r>
              <a:rPr lang="en-US" i="1" dirty="0" smtClean="0"/>
              <a:t>void </a:t>
            </a:r>
            <a:r>
              <a:rPr lang="en-US" i="1" dirty="0" err="1" smtClean="0"/>
              <a:t>cancelticket</a:t>
            </a:r>
            <a:r>
              <a:rPr lang="en-US" i="1" dirty="0" smtClean="0"/>
              <a:t>()</a:t>
            </a:r>
          </a:p>
          <a:p>
            <a:pPr>
              <a:buNone/>
            </a:pPr>
            <a:r>
              <a:rPr lang="en-US" i="1" dirty="0" smtClean="0"/>
              <a:t>{</a:t>
            </a:r>
          </a:p>
          <a:p>
            <a:pPr>
              <a:buNone/>
            </a:pPr>
            <a:r>
              <a:rPr lang="en-US" i="1" dirty="0" smtClean="0"/>
              <a:t>	</a:t>
            </a:r>
            <a:r>
              <a:rPr lang="en-US" i="1" dirty="0" err="1" smtClean="0"/>
              <a:t>viewpassengers_read</a:t>
            </a:r>
            <a:r>
              <a:rPr lang="en-US" i="1" dirty="0" smtClean="0"/>
              <a:t>();</a:t>
            </a:r>
          </a:p>
          <a:p>
            <a:pPr>
              <a:buNone/>
            </a:pPr>
            <a:r>
              <a:rPr lang="en-US" i="1" dirty="0" smtClean="0"/>
              <a:t>    char </a:t>
            </a:r>
            <a:r>
              <a:rPr lang="en-US" i="1" dirty="0" err="1" smtClean="0"/>
              <a:t>pnnmbr</a:t>
            </a:r>
            <a:r>
              <a:rPr lang="en-US" i="1" dirty="0" smtClean="0"/>
              <a:t>[100];</a:t>
            </a:r>
          </a:p>
          <a:p>
            <a:pPr>
              <a:buNone/>
            </a:pPr>
            <a:r>
              <a:rPr lang="en-US" i="1" dirty="0" smtClean="0"/>
              <a:t>    </a:t>
            </a:r>
            <a:r>
              <a:rPr lang="en-US" i="1" dirty="0" err="1" smtClean="0"/>
              <a:t>int</a:t>
            </a:r>
            <a:r>
              <a:rPr lang="en-US" i="1" dirty="0" smtClean="0"/>
              <a:t> location = -1,e;</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10210800"/>
          </a:xfrm>
        </p:spPr>
        <p:txBody>
          <a:bodyPr>
            <a:normAutofit fontScale="32500" lnSpcReduction="20000"/>
          </a:bodyPr>
          <a:lstStyle/>
          <a:p>
            <a:pPr>
              <a:buNone/>
            </a:pPr>
            <a:r>
              <a:rPr lang="en-US" i="1" dirty="0" smtClean="0"/>
              <a:t> </a:t>
            </a:r>
            <a:r>
              <a:rPr lang="en-US" i="1" dirty="0" err="1" smtClean="0"/>
              <a:t>int</a:t>
            </a:r>
            <a:r>
              <a:rPr lang="en-US" i="1" dirty="0" smtClean="0"/>
              <a:t> location = -1,e;</a:t>
            </a:r>
          </a:p>
          <a:p>
            <a:pPr>
              <a:buNone/>
            </a:pPr>
            <a:r>
              <a:rPr lang="en-US" i="1" dirty="0" smtClean="0"/>
              <a:t>    printf ("\n\n\t\t\</a:t>
            </a:r>
            <a:r>
              <a:rPr lang="en-US" i="1" dirty="0" err="1" smtClean="0"/>
              <a:t>tenter</a:t>
            </a:r>
            <a:r>
              <a:rPr lang="en-US" i="1" dirty="0" smtClean="0"/>
              <a:t> phone number: ");</a:t>
            </a:r>
          </a:p>
          <a:p>
            <a:pPr>
              <a:buNone/>
            </a:pPr>
            <a:r>
              <a:rPr lang="en-US" i="1" dirty="0" smtClean="0"/>
              <a:t>    </a:t>
            </a:r>
            <a:r>
              <a:rPr lang="en-US" i="1" dirty="0" err="1" smtClean="0"/>
              <a:t>scanf</a:t>
            </a:r>
            <a:r>
              <a:rPr lang="en-US" i="1" dirty="0" smtClean="0"/>
              <a:t> ("%</a:t>
            </a:r>
            <a:r>
              <a:rPr lang="en-US" i="1" dirty="0" err="1" smtClean="0"/>
              <a:t>s",pnnmbr</a:t>
            </a:r>
            <a:r>
              <a:rPr lang="en-US" i="1" dirty="0" smtClean="0"/>
              <a:t>);</a:t>
            </a:r>
          </a:p>
          <a:p>
            <a:pPr>
              <a:buNone/>
            </a:pPr>
            <a:r>
              <a:rPr lang="en-US" i="1" dirty="0" smtClean="0"/>
              <a:t>    for (e=0;e&lt;</a:t>
            </a:r>
            <a:r>
              <a:rPr lang="en-US" i="1" dirty="0" err="1" smtClean="0"/>
              <a:t>u;e</a:t>
            </a:r>
            <a:r>
              <a:rPr lang="en-US" i="1" dirty="0" smtClean="0"/>
              <a:t>++)</a:t>
            </a:r>
          </a:p>
          <a:p>
            <a:pPr>
              <a:buNone/>
            </a:pPr>
            <a:r>
              <a:rPr lang="en-US" i="1" dirty="0" smtClean="0"/>
              <a:t>    {</a:t>
            </a:r>
          </a:p>
          <a:p>
            <a:pPr>
              <a:buNone/>
            </a:pPr>
            <a:r>
              <a:rPr lang="en-US" i="1" dirty="0" smtClean="0"/>
              <a:t>        if (</a:t>
            </a:r>
            <a:r>
              <a:rPr lang="en-US" i="1" dirty="0" err="1" smtClean="0"/>
              <a:t>strcmp</a:t>
            </a:r>
            <a:r>
              <a:rPr lang="en-US" i="1" dirty="0" smtClean="0"/>
              <a:t>(</a:t>
            </a:r>
            <a:r>
              <a:rPr lang="en-US" i="1" dirty="0" err="1" smtClean="0"/>
              <a:t>pnnmbr,book</a:t>
            </a:r>
            <a:r>
              <a:rPr lang="en-US" i="1" dirty="0" smtClean="0"/>
              <a:t>[e].phone)==0)</a:t>
            </a:r>
          </a:p>
          <a:p>
            <a:pPr>
              <a:buNone/>
            </a:pPr>
            <a:r>
              <a:rPr lang="en-US" i="1" dirty="0" smtClean="0"/>
              <a:t>        {</a:t>
            </a:r>
          </a:p>
          <a:p>
            <a:pPr>
              <a:buNone/>
            </a:pPr>
            <a:r>
              <a:rPr lang="en-US" i="1" dirty="0" smtClean="0"/>
              <a:t>            location=e;</a:t>
            </a:r>
          </a:p>
          <a:p>
            <a:pPr>
              <a:buNone/>
            </a:pPr>
            <a:r>
              <a:rPr lang="en-US" i="1" dirty="0" smtClean="0"/>
              <a:t>            break;</a:t>
            </a:r>
          </a:p>
          <a:p>
            <a:pPr>
              <a:buNone/>
            </a:pPr>
            <a:r>
              <a:rPr lang="en-US" i="1" dirty="0" smtClean="0"/>
              <a:t>        }</a:t>
            </a:r>
          </a:p>
          <a:p>
            <a:pPr>
              <a:buNone/>
            </a:pPr>
            <a:r>
              <a:rPr lang="en-US" i="1" dirty="0" smtClean="0"/>
              <a:t>    }</a:t>
            </a:r>
          </a:p>
          <a:p>
            <a:pPr>
              <a:buNone/>
            </a:pPr>
            <a:r>
              <a:rPr lang="en-US" i="1" dirty="0" smtClean="0"/>
              <a:t>    if (location==-1)</a:t>
            </a:r>
          </a:p>
          <a:p>
            <a:pPr>
              <a:buNone/>
            </a:pPr>
            <a:r>
              <a:rPr lang="en-US" i="1" dirty="0" smtClean="0"/>
              <a:t>    {</a:t>
            </a:r>
          </a:p>
          <a:p>
            <a:pPr>
              <a:buNone/>
            </a:pPr>
            <a:r>
              <a:rPr lang="en-US" i="1" dirty="0" smtClean="0"/>
              <a:t>        printf ("\n\n\t\t\t&lt;&lt;&lt;&lt;&lt;&lt;&lt;&lt;&lt;&lt;&lt;&lt;&lt;&lt;Data Not Found&gt;&gt;&gt;&gt;&gt;&gt;&gt;&gt;&gt;&gt;&gt;&gt;&gt;&gt;&gt;&gt;&gt; \n");</a:t>
            </a:r>
          </a:p>
          <a:p>
            <a:pPr>
              <a:buNone/>
            </a:pPr>
            <a:r>
              <a:rPr lang="en-US" i="1" dirty="0" smtClean="0"/>
              <a:t>        getch();</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    else</a:t>
            </a:r>
          </a:p>
          <a:p>
            <a:pPr>
              <a:buNone/>
            </a:pPr>
            <a:r>
              <a:rPr lang="en-US" i="1" dirty="0" smtClean="0"/>
              <a:t>    {</a:t>
            </a:r>
          </a:p>
          <a:p>
            <a:pPr>
              <a:buNone/>
            </a:pPr>
            <a:r>
              <a:rPr lang="en-US" i="1" dirty="0" smtClean="0"/>
              <a:t>        for (e=</a:t>
            </a:r>
            <a:r>
              <a:rPr lang="en-US" i="1" dirty="0" err="1" smtClean="0"/>
              <a:t>location;e</a:t>
            </a:r>
            <a:r>
              <a:rPr lang="en-US" i="1" dirty="0" smtClean="0"/>
              <a:t>&lt;</a:t>
            </a:r>
            <a:r>
              <a:rPr lang="en-US" i="1" dirty="0" err="1" smtClean="0"/>
              <a:t>u;e</a:t>
            </a:r>
            <a:r>
              <a:rPr lang="en-US" i="1" dirty="0" smtClean="0"/>
              <a:t>++)</a:t>
            </a:r>
          </a:p>
          <a:p>
            <a:pPr>
              <a:buNone/>
            </a:pPr>
            <a:r>
              <a:rPr lang="en-US" i="1" dirty="0" smtClean="0"/>
              <a:t>        {</a:t>
            </a:r>
          </a:p>
          <a:p>
            <a:pPr>
              <a:buNone/>
            </a:pPr>
            <a:r>
              <a:rPr lang="en-US" i="1" dirty="0" smtClean="0"/>
              <a:t>            </a:t>
            </a:r>
            <a:r>
              <a:rPr lang="en-US" i="1" dirty="0" err="1" smtClean="0"/>
              <a:t>strcpy</a:t>
            </a:r>
            <a:r>
              <a:rPr lang="en-US" i="1" dirty="0" smtClean="0"/>
              <a:t>(book[e].</a:t>
            </a:r>
            <a:r>
              <a:rPr lang="en-US" i="1" dirty="0" err="1" smtClean="0"/>
              <a:t>date,book</a:t>
            </a:r>
            <a:r>
              <a:rPr lang="en-US" i="1" dirty="0" smtClean="0"/>
              <a:t>[e+1].date);</a:t>
            </a:r>
          </a:p>
          <a:p>
            <a:pPr>
              <a:buNone/>
            </a:pPr>
            <a:r>
              <a:rPr lang="en-US" i="1" dirty="0" smtClean="0"/>
              <a:t>            </a:t>
            </a:r>
            <a:r>
              <a:rPr lang="en-US" i="1" dirty="0" err="1" smtClean="0"/>
              <a:t>strcpy</a:t>
            </a:r>
            <a:r>
              <a:rPr lang="en-US" i="1" dirty="0" smtClean="0"/>
              <a:t>(book[e].</a:t>
            </a:r>
            <a:r>
              <a:rPr lang="en-US" i="1" dirty="0" err="1" smtClean="0"/>
              <a:t>train_number,book</a:t>
            </a:r>
            <a:r>
              <a:rPr lang="en-US" i="1" dirty="0" smtClean="0"/>
              <a:t>[e+1].</a:t>
            </a:r>
            <a:r>
              <a:rPr lang="en-US" i="1" dirty="0" err="1" smtClean="0"/>
              <a:t>train_number</a:t>
            </a:r>
            <a:r>
              <a:rPr lang="en-US" i="1" dirty="0" smtClean="0"/>
              <a:t>);</a:t>
            </a:r>
          </a:p>
          <a:p>
            <a:pPr>
              <a:buNone/>
            </a:pPr>
            <a:r>
              <a:rPr lang="en-US" i="1" dirty="0" smtClean="0"/>
              <a:t>            </a:t>
            </a:r>
            <a:r>
              <a:rPr lang="en-US" i="1" dirty="0" err="1" smtClean="0"/>
              <a:t>strcpy</a:t>
            </a:r>
            <a:r>
              <a:rPr lang="en-US" i="1" dirty="0" smtClean="0"/>
              <a:t>(book[e].</a:t>
            </a:r>
            <a:r>
              <a:rPr lang="en-US" i="1" dirty="0" err="1" smtClean="0"/>
              <a:t>name,book</a:t>
            </a:r>
            <a:r>
              <a:rPr lang="en-US" i="1" dirty="0" smtClean="0"/>
              <a:t>[e+1].name);</a:t>
            </a:r>
          </a:p>
          <a:p>
            <a:pPr>
              <a:buNone/>
            </a:pPr>
            <a:r>
              <a:rPr lang="en-US" i="1" dirty="0" smtClean="0"/>
              <a:t>            </a:t>
            </a:r>
            <a:r>
              <a:rPr lang="en-US" i="1" dirty="0" err="1" smtClean="0"/>
              <a:t>strcpy</a:t>
            </a:r>
            <a:r>
              <a:rPr lang="en-US" i="1" dirty="0" smtClean="0"/>
              <a:t>(book[e].</a:t>
            </a:r>
            <a:r>
              <a:rPr lang="en-US" i="1" dirty="0" err="1" smtClean="0"/>
              <a:t>phone,book</a:t>
            </a:r>
            <a:r>
              <a:rPr lang="en-US" i="1" dirty="0" smtClean="0"/>
              <a:t>[e+1].phone);</a:t>
            </a:r>
          </a:p>
          <a:p>
            <a:pPr>
              <a:buNone/>
            </a:pPr>
            <a:r>
              <a:rPr lang="en-US" i="1" dirty="0" smtClean="0"/>
              <a:t>            </a:t>
            </a:r>
            <a:r>
              <a:rPr lang="en-US" i="1" dirty="0" err="1" smtClean="0"/>
              <a:t>bookticket_write</a:t>
            </a:r>
            <a:r>
              <a:rPr lang="en-US" i="1" dirty="0" smtClean="0"/>
              <a:t>();</a:t>
            </a:r>
          </a:p>
          <a:p>
            <a:pPr>
              <a:buNone/>
            </a:pPr>
            <a:r>
              <a:rPr lang="en-US" i="1" dirty="0" smtClean="0"/>
              <a:t>        }</a:t>
            </a:r>
          </a:p>
          <a:p>
            <a:pPr>
              <a:buNone/>
            </a:pPr>
            <a:r>
              <a:rPr lang="en-US" i="1" dirty="0" smtClean="0"/>
              <a:t>        u--;</a:t>
            </a:r>
          </a:p>
          <a:p>
            <a:pPr>
              <a:buNone/>
            </a:pPr>
            <a:r>
              <a:rPr lang="en-US" i="1" dirty="0" smtClean="0"/>
              <a:t>        </a:t>
            </a:r>
            <a:r>
              <a:rPr lang="en-US" i="1" dirty="0" err="1" smtClean="0"/>
              <a:t>bookticket_write</a:t>
            </a:r>
            <a:r>
              <a:rPr lang="en-US" i="1" dirty="0" smtClean="0"/>
              <a:t>();</a:t>
            </a:r>
          </a:p>
          <a:p>
            <a:pPr>
              <a:buNone/>
            </a:pPr>
            <a:r>
              <a:rPr lang="en-US" i="1" dirty="0" smtClean="0"/>
              <a:t>        printf("\n\n\t\t\t&lt;&lt;&lt;&lt;&lt;&lt;&lt;&lt;&lt;&lt;&lt;&lt;&lt;&lt;&lt;ticket cancelled successfully&gt;&gt;&gt;&gt;&gt;&gt;&gt;&gt;&gt;&gt;&gt;&gt;");</a:t>
            </a:r>
          </a:p>
          <a:p>
            <a:pPr>
              <a:buNone/>
            </a:pPr>
            <a:r>
              <a:rPr lang="en-US" i="1" dirty="0" smtClean="0"/>
              <a:t>        getch();</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a:t>
            </a:r>
          </a:p>
          <a:p>
            <a:pPr>
              <a:buNone/>
            </a:pPr>
            <a:r>
              <a:rPr lang="en-US" i="1" dirty="0" smtClean="0"/>
              <a:t> </a:t>
            </a:r>
          </a:p>
          <a:p>
            <a:pPr>
              <a:buNone/>
            </a:pPr>
            <a:r>
              <a:rPr lang="en-US" i="1" dirty="0" smtClean="0"/>
              <a:t>//-------------------------------------admin portal function----------------------------------------</a:t>
            </a:r>
          </a:p>
          <a:p>
            <a:pPr>
              <a:buNone/>
            </a:pPr>
            <a:r>
              <a:rPr lang="en-US" i="1" dirty="0" smtClean="0"/>
              <a:t> </a:t>
            </a:r>
          </a:p>
          <a:p>
            <a:pPr>
              <a:buNone/>
            </a:pPr>
            <a:r>
              <a:rPr lang="en-US" i="1" dirty="0" smtClean="0"/>
              <a:t>void admin()</a:t>
            </a:r>
          </a:p>
          <a:p>
            <a:pPr>
              <a:buNone/>
            </a:pPr>
            <a:r>
              <a:rPr lang="en-US" i="1" dirty="0" smtClean="0"/>
              <a:t>{</a:t>
            </a:r>
          </a:p>
          <a:p>
            <a:pPr>
              <a:buNone/>
            </a:pPr>
            <a:r>
              <a:rPr lang="en-US" i="1" dirty="0" smtClean="0"/>
              <a:t>	</a:t>
            </a:r>
            <a:r>
              <a:rPr lang="en-US" i="1" dirty="0" err="1" smtClean="0"/>
              <a:t>int</a:t>
            </a:r>
            <a:r>
              <a:rPr lang="en-US" i="1" dirty="0" smtClean="0"/>
              <a:t> </a:t>
            </a:r>
            <a:r>
              <a:rPr lang="en-US" i="1" dirty="0" err="1" smtClean="0"/>
              <a:t>chhh</a:t>
            </a:r>
            <a:r>
              <a:rPr lang="en-US" i="1" dirty="0" smtClean="0"/>
              <a:t>;</a:t>
            </a:r>
          </a:p>
          <a:p>
            <a:pPr>
              <a:buNone/>
            </a:pPr>
            <a:r>
              <a:rPr lang="en-US" i="1" dirty="0" smtClean="0"/>
              <a:t>	system("</a:t>
            </a:r>
            <a:r>
              <a:rPr lang="en-US" i="1" dirty="0" err="1" smtClean="0"/>
              <a:t>cls</a:t>
            </a:r>
            <a:r>
              <a:rPr lang="en-US" i="1" dirty="0" smtClean="0"/>
              <a:t>");</a:t>
            </a:r>
          </a:p>
          <a:p>
            <a:pPr>
              <a:buNone/>
            </a:pPr>
            <a:r>
              <a:rPr lang="en-US" i="1" dirty="0" smtClean="0"/>
              <a:t>	printf("\n     ==================================================================");</a:t>
            </a:r>
          </a:p>
          <a:p>
            <a:pPr>
              <a:buNone/>
            </a:pPr>
            <a:r>
              <a:rPr lang="en-US" i="1" dirty="0" smtClean="0"/>
              <a:t>	printf("\n     ********************RAILWAY RESERVATION SYSTEM*******************");</a:t>
            </a:r>
          </a:p>
          <a:p>
            <a:pPr>
              <a:buNone/>
            </a:pPr>
            <a:r>
              <a:rPr lang="en-US" i="1" dirty="0" smtClean="0"/>
              <a:t>	printf("\n     ====================================================================");</a:t>
            </a:r>
          </a:p>
          <a:p>
            <a:pPr>
              <a:buNone/>
            </a:pPr>
            <a:r>
              <a:rPr lang="en-US" i="1" dirty="0" smtClean="0"/>
              <a:t>	printf("\n\n");</a:t>
            </a:r>
          </a:p>
          <a:p>
            <a:pPr>
              <a:buNone/>
            </a:pPr>
            <a:r>
              <a:rPr lang="en-US" i="1" dirty="0" smtClean="0"/>
              <a:t>	printf("           &lt;&lt;&lt;&lt;&lt;&lt;&lt;&lt;&lt;&lt;&lt;&lt;&lt;&lt;&lt;WELCOME_ADMIN&gt;&gt;&gt;&gt;&gt;&gt;&gt;&gt;&gt;&gt;&gt;&gt;&gt;&gt;&gt;\n");</a:t>
            </a:r>
          </a:p>
          <a:p>
            <a:pPr>
              <a:buNone/>
            </a:pPr>
            <a:r>
              <a:rPr lang="en-US" i="1" dirty="0" smtClean="0"/>
              <a:t>	printf("\n\n");</a:t>
            </a:r>
          </a:p>
          <a:p>
            <a:pPr>
              <a:buNone/>
            </a:pPr>
            <a:r>
              <a:rPr lang="en-US" i="1" dirty="0" smtClean="0"/>
              <a:t>	printf("              ************************************\n");</a:t>
            </a:r>
          </a:p>
          <a:p>
            <a:pPr>
              <a:buNone/>
            </a:pPr>
            <a:r>
              <a:rPr lang="en-US" i="1" dirty="0" smtClean="0"/>
              <a:t>	printf("              ||      CHOOSE YOUR OPERATION     ||\n");</a:t>
            </a:r>
          </a:p>
          <a:p>
            <a:pPr>
              <a:buNone/>
            </a:pPr>
            <a:r>
              <a:rPr lang="en-US" i="1" dirty="0" smtClean="0"/>
              <a:t>	printf("              ||--------------------------------||\n");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9906000"/>
          </a:xfrm>
        </p:spPr>
        <p:txBody>
          <a:bodyPr>
            <a:noAutofit/>
          </a:bodyPr>
          <a:lstStyle/>
          <a:p>
            <a:pPr>
              <a:buNone/>
            </a:pPr>
            <a:r>
              <a:rPr lang="en-US" sz="900" i="1" dirty="0" smtClean="0"/>
              <a:t>printf("              ||      [1] VIEW PASSENGERS       ||\n");</a:t>
            </a:r>
          </a:p>
          <a:p>
            <a:pPr>
              <a:buNone/>
            </a:pPr>
            <a:r>
              <a:rPr lang="en-US" sz="900" i="1" dirty="0" smtClean="0"/>
              <a:t>	printf("              ||      [2] ADD TRAIN             ||\n");</a:t>
            </a:r>
          </a:p>
          <a:p>
            <a:pPr>
              <a:buNone/>
            </a:pPr>
            <a:r>
              <a:rPr lang="en-US" sz="900" i="1" dirty="0" smtClean="0"/>
              <a:t>	printf("              ||      [3] DELETE TRAIN          ||\n");</a:t>
            </a:r>
          </a:p>
          <a:p>
            <a:pPr>
              <a:buNone/>
            </a:pPr>
            <a:r>
              <a:rPr lang="en-US" sz="900" i="1" dirty="0" smtClean="0"/>
              <a:t>	printf("              ||      [4] BACK                  ||\n");</a:t>
            </a:r>
          </a:p>
          <a:p>
            <a:pPr>
              <a:buNone/>
            </a:pPr>
            <a:r>
              <a:rPr lang="en-US" sz="900" i="1" dirty="0" smtClean="0"/>
              <a:t>	printf("              ||                                ||\n");</a:t>
            </a:r>
          </a:p>
          <a:p>
            <a:pPr>
              <a:buNone/>
            </a:pPr>
            <a:r>
              <a:rPr lang="en-US" sz="900" i="1" dirty="0" smtClean="0"/>
              <a:t>	printf("              ************************************\n\n");</a:t>
            </a:r>
          </a:p>
          <a:p>
            <a:pPr>
              <a:buNone/>
            </a:pPr>
            <a:r>
              <a:rPr lang="en-US" sz="900" i="1" dirty="0" smtClean="0"/>
              <a:t>	printf("     **********************************************************\n");</a:t>
            </a:r>
          </a:p>
          <a:p>
            <a:pPr>
              <a:buNone/>
            </a:pPr>
            <a:r>
              <a:rPr lang="en-US" sz="900" i="1" dirty="0" smtClean="0"/>
              <a:t>	printf("\n\t\</a:t>
            </a:r>
            <a:r>
              <a:rPr lang="en-US" sz="900" i="1" dirty="0" err="1" smtClean="0"/>
              <a:t>tENTER</a:t>
            </a:r>
            <a:r>
              <a:rPr lang="en-US" sz="900" i="1" dirty="0" smtClean="0"/>
              <a:t> YOUR CHOICE: ");</a:t>
            </a:r>
          </a:p>
          <a:p>
            <a:pPr>
              <a:buNone/>
            </a:pPr>
            <a:r>
              <a:rPr lang="en-US" sz="900" i="1" dirty="0" smtClean="0"/>
              <a:t>	</a:t>
            </a:r>
            <a:r>
              <a:rPr lang="en-US" sz="900" i="1" dirty="0" err="1" smtClean="0"/>
              <a:t>scanf</a:t>
            </a:r>
            <a:r>
              <a:rPr lang="en-US" sz="900" i="1" dirty="0" smtClean="0"/>
              <a:t>("%</a:t>
            </a:r>
            <a:r>
              <a:rPr lang="en-US" sz="900" i="1" dirty="0" err="1" smtClean="0"/>
              <a:t>d",&amp;chhh</a:t>
            </a:r>
            <a:r>
              <a:rPr lang="en-US" sz="900" i="1" dirty="0" smtClean="0"/>
              <a:t>);</a:t>
            </a:r>
          </a:p>
          <a:p>
            <a:pPr>
              <a:buNone/>
            </a:pPr>
            <a:r>
              <a:rPr lang="en-US" sz="900" i="1" dirty="0" smtClean="0"/>
              <a:t> </a:t>
            </a:r>
          </a:p>
          <a:p>
            <a:pPr>
              <a:buNone/>
            </a:pPr>
            <a:r>
              <a:rPr lang="en-US" sz="900" i="1" dirty="0" smtClean="0"/>
              <a:t>	switch(</a:t>
            </a:r>
            <a:r>
              <a:rPr lang="en-US" sz="900" i="1" dirty="0" err="1" smtClean="0"/>
              <a:t>chhh</a:t>
            </a:r>
            <a:r>
              <a:rPr lang="en-US" sz="900" i="1" dirty="0" smtClean="0"/>
              <a:t>)</a:t>
            </a:r>
          </a:p>
          <a:p>
            <a:pPr>
              <a:buNone/>
            </a:pPr>
            <a:r>
              <a:rPr lang="en-US" sz="900" i="1" dirty="0" smtClean="0"/>
              <a:t>	{</a:t>
            </a:r>
          </a:p>
          <a:p>
            <a:pPr>
              <a:buNone/>
            </a:pPr>
            <a:r>
              <a:rPr lang="en-US" sz="900" i="1" dirty="0" smtClean="0"/>
              <a:t>		case 1:</a:t>
            </a:r>
          </a:p>
          <a:p>
            <a:pPr>
              <a:buNone/>
            </a:pPr>
            <a:r>
              <a:rPr lang="en-US" sz="900" i="1" dirty="0" smtClean="0"/>
              <a:t>			</a:t>
            </a:r>
            <a:r>
              <a:rPr lang="en-US" sz="900" i="1" dirty="0" err="1" smtClean="0"/>
              <a:t>viewpassenger</a:t>
            </a:r>
            <a:r>
              <a:rPr lang="en-US" sz="900" i="1" dirty="0" smtClean="0"/>
              <a:t>();</a:t>
            </a:r>
          </a:p>
          <a:p>
            <a:pPr>
              <a:buNone/>
            </a:pPr>
            <a:r>
              <a:rPr lang="en-US" sz="900" i="1" dirty="0" smtClean="0"/>
              <a:t>			break;</a:t>
            </a:r>
          </a:p>
          <a:p>
            <a:pPr>
              <a:buNone/>
            </a:pPr>
            <a:r>
              <a:rPr lang="en-US" sz="900" i="1" dirty="0" smtClean="0"/>
              <a:t>			case 2:</a:t>
            </a:r>
          </a:p>
          <a:p>
            <a:pPr>
              <a:buNone/>
            </a:pPr>
            <a:r>
              <a:rPr lang="en-US" sz="900" i="1" dirty="0" smtClean="0"/>
              <a:t>				</a:t>
            </a:r>
            <a:r>
              <a:rPr lang="en-US" sz="900" i="1" dirty="0" err="1" smtClean="0"/>
              <a:t>addtrain</a:t>
            </a:r>
            <a:r>
              <a:rPr lang="en-US" sz="900" i="1" dirty="0" smtClean="0"/>
              <a:t>();</a:t>
            </a:r>
          </a:p>
          <a:p>
            <a:pPr>
              <a:buNone/>
            </a:pPr>
            <a:r>
              <a:rPr lang="en-US" sz="900" i="1" dirty="0" smtClean="0"/>
              <a:t>				break;</a:t>
            </a:r>
          </a:p>
          <a:p>
            <a:pPr>
              <a:buNone/>
            </a:pPr>
            <a:r>
              <a:rPr lang="en-US" sz="900" i="1" dirty="0" smtClean="0"/>
              <a:t>				case 3:</a:t>
            </a:r>
          </a:p>
          <a:p>
            <a:pPr>
              <a:buNone/>
            </a:pPr>
            <a:r>
              <a:rPr lang="en-US" sz="900" i="1" dirty="0" smtClean="0"/>
              <a:t>					</a:t>
            </a:r>
            <a:r>
              <a:rPr lang="en-US" sz="900" i="1" dirty="0" err="1" smtClean="0"/>
              <a:t>dlttrain</a:t>
            </a:r>
            <a:r>
              <a:rPr lang="en-US" sz="900" i="1" dirty="0" smtClean="0"/>
              <a:t>();</a:t>
            </a:r>
          </a:p>
          <a:p>
            <a:pPr>
              <a:buNone/>
            </a:pPr>
            <a:r>
              <a:rPr lang="en-US" sz="900" i="1" dirty="0" smtClean="0"/>
              <a:t>					break;</a:t>
            </a:r>
          </a:p>
          <a:p>
            <a:pPr>
              <a:buNone/>
            </a:pPr>
            <a:r>
              <a:rPr lang="en-US" sz="900" i="1" dirty="0" smtClean="0"/>
              <a:t>					case 4:</a:t>
            </a:r>
          </a:p>
          <a:p>
            <a:pPr>
              <a:buNone/>
            </a:pPr>
            <a:r>
              <a:rPr lang="en-US" sz="900" i="1" dirty="0" smtClean="0"/>
              <a:t>						system("</a:t>
            </a:r>
            <a:r>
              <a:rPr lang="en-US" sz="900" i="1" dirty="0" err="1" smtClean="0"/>
              <a:t>cls</a:t>
            </a:r>
            <a:r>
              <a:rPr lang="en-US" sz="900" i="1" dirty="0" smtClean="0"/>
              <a:t>");</a:t>
            </a:r>
          </a:p>
          <a:p>
            <a:pPr>
              <a:buNone/>
            </a:pPr>
            <a:r>
              <a:rPr lang="en-US" sz="900" i="1" dirty="0" smtClean="0"/>
              <a:t>						getch();</a:t>
            </a:r>
          </a:p>
          <a:p>
            <a:pPr>
              <a:buNone/>
            </a:pPr>
            <a:r>
              <a:rPr lang="en-US" sz="900" i="1" dirty="0" smtClean="0"/>
              <a:t>						main();</a:t>
            </a:r>
          </a:p>
          <a:p>
            <a:pPr>
              <a:buNone/>
            </a:pPr>
            <a:r>
              <a:rPr lang="en-US" sz="900" i="1" dirty="0" smtClean="0"/>
              <a:t>						break;</a:t>
            </a:r>
          </a:p>
          <a:p>
            <a:pPr>
              <a:buNone/>
            </a:pPr>
            <a:r>
              <a:rPr lang="en-US" sz="900" i="1" dirty="0" smtClean="0"/>
              <a:t>						default:</a:t>
            </a:r>
          </a:p>
          <a:p>
            <a:pPr>
              <a:buNone/>
            </a:pPr>
            <a:r>
              <a:rPr lang="en-US" sz="900" i="1" dirty="0" smtClean="0"/>
              <a:t>							getch();</a:t>
            </a:r>
          </a:p>
          <a:p>
            <a:pPr>
              <a:buNone/>
            </a:pPr>
            <a:r>
              <a:rPr lang="en-US" sz="900" i="1" dirty="0" smtClean="0"/>
              <a:t>							printf("\n\t\t\</a:t>
            </a:r>
            <a:r>
              <a:rPr lang="en-US" sz="900" i="1" dirty="0" err="1" smtClean="0"/>
              <a:t>tyou</a:t>
            </a:r>
            <a:r>
              <a:rPr lang="en-US" sz="900" i="1" dirty="0" smtClean="0"/>
              <a:t> entered wrong KEY!!!!");</a:t>
            </a:r>
          </a:p>
          <a:p>
            <a:pPr>
              <a:buNone/>
            </a:pPr>
            <a:r>
              <a:rPr lang="en-US" sz="900" i="1" dirty="0" smtClean="0"/>
              <a:t>							getch();</a:t>
            </a:r>
          </a:p>
          <a:p>
            <a:pPr>
              <a:buNone/>
            </a:pPr>
            <a:r>
              <a:rPr lang="en-US" sz="900" i="1" dirty="0" smtClean="0"/>
              <a:t>							system("</a:t>
            </a:r>
            <a:r>
              <a:rPr lang="en-US" sz="900" i="1" dirty="0" err="1" smtClean="0"/>
              <a:t>cls</a:t>
            </a:r>
            <a:r>
              <a:rPr lang="en-US" sz="900" i="1" dirty="0" smtClean="0"/>
              <a:t>");</a:t>
            </a:r>
          </a:p>
          <a:p>
            <a:pPr>
              <a:buNone/>
            </a:pPr>
            <a:r>
              <a:rPr lang="en-US" sz="900" i="1" dirty="0" smtClean="0"/>
              <a:t>							main();</a:t>
            </a:r>
          </a:p>
          <a:p>
            <a:pPr>
              <a:buNone/>
            </a:pPr>
            <a:r>
              <a:rPr lang="en-US" sz="900" i="1" dirty="0" smtClean="0"/>
              <a:t>	}</a:t>
            </a:r>
          </a:p>
          <a:p>
            <a:pPr>
              <a:buNone/>
            </a:pPr>
            <a:r>
              <a:rPr lang="en-US" sz="900" i="1" dirty="0" smtClean="0"/>
              <a:t>	getch();</a:t>
            </a:r>
          </a:p>
          <a:p>
            <a:pPr>
              <a:buNone/>
            </a:pPr>
            <a:r>
              <a:rPr lang="en-US" sz="900" i="1" dirty="0" smtClean="0"/>
              <a:t>}</a:t>
            </a:r>
          </a:p>
          <a:p>
            <a:pPr>
              <a:buNone/>
            </a:pPr>
            <a:r>
              <a:rPr lang="en-US" sz="900" i="1" dirty="0" smtClean="0"/>
              <a:t> </a:t>
            </a:r>
          </a:p>
          <a:p>
            <a:pPr>
              <a:buNone/>
            </a:pPr>
            <a:r>
              <a:rPr lang="en-US" sz="900" i="1" dirty="0" smtClean="0"/>
              <a:t> </a:t>
            </a:r>
          </a:p>
          <a:p>
            <a:pPr>
              <a:buNone/>
            </a:pPr>
            <a:r>
              <a:rPr lang="en-US" sz="900" i="1" dirty="0" smtClean="0"/>
              <a:t> </a:t>
            </a:r>
          </a:p>
          <a:p>
            <a:pPr>
              <a:buNone/>
            </a:pPr>
            <a:r>
              <a:rPr lang="en-US" sz="900" i="1" dirty="0" smtClean="0"/>
              <a:t>//-----------------------------password function----------------------------------</a:t>
            </a:r>
          </a:p>
          <a:p>
            <a:pPr>
              <a:buNone/>
            </a:pPr>
            <a:r>
              <a:rPr lang="en-US" sz="900" i="1" dirty="0" smtClean="0"/>
              <a:t> </a:t>
            </a:r>
          </a:p>
          <a:p>
            <a:pPr>
              <a:buNone/>
            </a:pPr>
            <a:r>
              <a:rPr lang="en-US" sz="900" i="1" dirty="0" smtClean="0"/>
              <a:t>void password()</a:t>
            </a:r>
          </a:p>
          <a:p>
            <a:pPr>
              <a:buNone/>
            </a:pPr>
            <a:r>
              <a:rPr lang="en-US" sz="900" i="1" dirty="0" smtClean="0"/>
              <a:t>{</a:t>
            </a:r>
          </a:p>
          <a:p>
            <a:pPr>
              <a:buNone/>
            </a:pPr>
            <a:r>
              <a:rPr lang="en-US" sz="900" i="1" dirty="0" smtClean="0"/>
              <a:t>	</a:t>
            </a:r>
            <a:r>
              <a:rPr lang="en-US" sz="900" i="1" dirty="0" err="1" smtClean="0"/>
              <a:t>int</a:t>
            </a:r>
            <a:r>
              <a:rPr lang="en-US" sz="900" i="1" dirty="0" smtClean="0"/>
              <a:t> number=1234567;</a:t>
            </a:r>
          </a:p>
          <a:p>
            <a:pPr>
              <a:buNone/>
            </a:pPr>
            <a:r>
              <a:rPr lang="en-US" sz="900" i="1" dirty="0" smtClean="0"/>
              <a:t>	</a:t>
            </a:r>
            <a:r>
              <a:rPr lang="en-US" sz="900" i="1" dirty="0" err="1" smtClean="0"/>
              <a:t>int</a:t>
            </a:r>
            <a:r>
              <a:rPr lang="en-US" sz="900" i="1" dirty="0" smtClean="0"/>
              <a:t> pass;</a:t>
            </a:r>
          </a:p>
          <a:p>
            <a:pPr>
              <a:buNone/>
            </a:pPr>
            <a:r>
              <a:rPr lang="en-US" sz="900" i="1" dirty="0" smtClean="0"/>
              <a:t>	printf("\n\t\t\</a:t>
            </a:r>
            <a:r>
              <a:rPr lang="en-US" sz="900" i="1" dirty="0" err="1" smtClean="0"/>
              <a:t>tenter</a:t>
            </a:r>
            <a:r>
              <a:rPr lang="en-US" sz="900" i="1" dirty="0" smtClean="0"/>
              <a:t> password: ");</a:t>
            </a:r>
          </a:p>
          <a:p>
            <a:pPr>
              <a:buNone/>
            </a:pPr>
            <a:r>
              <a:rPr lang="en-US" sz="900" i="1" dirty="0" smtClean="0"/>
              <a:t>	</a:t>
            </a:r>
            <a:r>
              <a:rPr lang="en-US" sz="900" i="1" dirty="0" err="1" smtClean="0"/>
              <a:t>scanf</a:t>
            </a:r>
            <a:r>
              <a:rPr lang="en-US" sz="900" i="1" dirty="0" smtClean="0"/>
              <a:t>("%</a:t>
            </a:r>
            <a:r>
              <a:rPr lang="en-US" sz="900" i="1" dirty="0" err="1" smtClean="0"/>
              <a:t>d",&amp;pass</a:t>
            </a:r>
            <a:r>
              <a:rPr lang="en-US" sz="900" i="1" dirty="0" smtClean="0"/>
              <a:t>);</a:t>
            </a:r>
          </a:p>
          <a:p>
            <a:pPr>
              <a:buNone/>
            </a:pPr>
            <a:r>
              <a:rPr lang="en-US" sz="900" i="1" dirty="0" smtClean="0"/>
              <a:t>	if(pass==number)</a:t>
            </a:r>
          </a:p>
          <a:p>
            <a:pPr>
              <a:buNone/>
            </a:pPr>
            <a:r>
              <a:rPr lang="en-US" sz="900" i="1" dirty="0" smtClean="0"/>
              <a:t>	{</a:t>
            </a:r>
          </a:p>
          <a:p>
            <a:pPr>
              <a:buNone/>
            </a:pPr>
            <a:r>
              <a:rPr lang="en-US" sz="900" i="1" dirty="0" smtClean="0"/>
              <a:t>		printf("\n\n\t\t\t&lt;&lt;&lt;&lt;&lt;login successfully&gt;&gt;&gt;&gt;&gt;");</a:t>
            </a:r>
          </a:p>
          <a:p>
            <a:pPr>
              <a:buNone/>
            </a:pPr>
            <a:r>
              <a:rPr lang="en-US" sz="900" i="1" dirty="0" smtClean="0"/>
              <a:t>		getch();</a:t>
            </a:r>
          </a:p>
          <a:p>
            <a:pPr>
              <a:buNone/>
            </a:pPr>
            <a:r>
              <a:rPr lang="en-US" sz="900" i="1" dirty="0" smtClean="0"/>
              <a:t>		system("</a:t>
            </a:r>
            <a:r>
              <a:rPr lang="en-US" sz="900" i="1" dirty="0" err="1" smtClean="0"/>
              <a:t>cls</a:t>
            </a:r>
            <a:r>
              <a:rPr lang="en-US" sz="900" i="1" dirty="0" smtClean="0"/>
              <a:t>");</a:t>
            </a:r>
          </a:p>
          <a:p>
            <a:pPr>
              <a:buNone/>
            </a:pPr>
            <a:r>
              <a:rPr lang="en-US" sz="900" i="1" dirty="0" smtClean="0"/>
              <a:t>		admin();</a:t>
            </a:r>
          </a:p>
          <a:p>
            <a:pPr>
              <a:buNone/>
            </a:pPr>
            <a:r>
              <a:rPr lang="en-US" sz="900" i="1" dirty="0" smtClean="0"/>
              <a:t>	}</a:t>
            </a:r>
          </a:p>
          <a:p>
            <a:endParaRPr lang="en-US" sz="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10134600"/>
          </a:xfrm>
        </p:spPr>
        <p:txBody>
          <a:bodyPr>
            <a:normAutofit fontScale="32500" lnSpcReduction="20000"/>
          </a:bodyPr>
          <a:lstStyle/>
          <a:p>
            <a:pPr>
              <a:buNone/>
            </a:pPr>
            <a:r>
              <a:rPr lang="en-US" i="1" dirty="0" smtClean="0"/>
              <a:t>else</a:t>
            </a:r>
          </a:p>
          <a:p>
            <a:pPr>
              <a:buNone/>
            </a:pPr>
            <a:r>
              <a:rPr lang="en-US" i="1" dirty="0" smtClean="0"/>
              <a:t>	{</a:t>
            </a:r>
          </a:p>
          <a:p>
            <a:pPr>
              <a:buNone/>
            </a:pPr>
            <a:r>
              <a:rPr lang="en-US" i="1" dirty="0" smtClean="0"/>
              <a:t>		printf("\n\n\t\t\t\t   ERROR!!!!!");</a:t>
            </a:r>
          </a:p>
          <a:p>
            <a:pPr>
              <a:buNone/>
            </a:pPr>
            <a:r>
              <a:rPr lang="en-US" i="1" dirty="0" smtClean="0"/>
              <a:t>		printf("\n\n\t\t\t&lt;&lt;&lt;&lt;&lt;&lt;&lt;&lt;wrong password&gt;&gt;&gt;&gt;&gt;&gt;&gt;&gt;");</a:t>
            </a:r>
          </a:p>
          <a:p>
            <a:pPr>
              <a:buNone/>
            </a:pPr>
            <a:r>
              <a:rPr lang="en-US" i="1" dirty="0" smtClean="0"/>
              <a:t>		getch();</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a:t>
            </a:r>
          </a:p>
          <a:p>
            <a:pPr>
              <a:buNone/>
            </a:pPr>
            <a:r>
              <a:rPr lang="en-US" i="1" dirty="0" smtClean="0"/>
              <a:t> </a:t>
            </a:r>
          </a:p>
          <a:p>
            <a:pPr>
              <a:buNone/>
            </a:pPr>
            <a:r>
              <a:rPr lang="en-US" i="1" dirty="0" smtClean="0"/>
              <a:t> </a:t>
            </a:r>
          </a:p>
          <a:p>
            <a:pPr>
              <a:buNone/>
            </a:pPr>
            <a:r>
              <a:rPr lang="en-US" i="1" dirty="0" smtClean="0"/>
              <a:t>//------------------------------------delete train function----------------------------------------------</a:t>
            </a:r>
          </a:p>
          <a:p>
            <a:pPr>
              <a:buNone/>
            </a:pPr>
            <a:r>
              <a:rPr lang="en-US" i="1" dirty="0" smtClean="0"/>
              <a:t> </a:t>
            </a:r>
          </a:p>
          <a:p>
            <a:pPr>
              <a:buNone/>
            </a:pPr>
            <a:r>
              <a:rPr lang="en-US" i="1" dirty="0" smtClean="0"/>
              <a:t>void </a:t>
            </a:r>
            <a:r>
              <a:rPr lang="en-US" i="1" dirty="0" err="1" smtClean="0"/>
              <a:t>dlttrain</a:t>
            </a:r>
            <a:r>
              <a:rPr lang="en-US" i="1" dirty="0" smtClean="0"/>
              <a:t>()</a:t>
            </a:r>
          </a:p>
          <a:p>
            <a:pPr>
              <a:buNone/>
            </a:pPr>
            <a:r>
              <a:rPr lang="en-US" i="1" dirty="0" smtClean="0"/>
              <a:t>{</a:t>
            </a:r>
          </a:p>
          <a:p>
            <a:pPr>
              <a:buNone/>
            </a:pPr>
            <a:r>
              <a:rPr lang="en-US" i="1" dirty="0" smtClean="0"/>
              <a:t>	</a:t>
            </a:r>
            <a:r>
              <a:rPr lang="en-US" i="1" dirty="0" err="1" smtClean="0"/>
              <a:t>aread</a:t>
            </a:r>
            <a:r>
              <a:rPr lang="en-US" i="1" dirty="0" smtClean="0"/>
              <a:t>();</a:t>
            </a:r>
          </a:p>
          <a:p>
            <a:pPr>
              <a:buNone/>
            </a:pPr>
            <a:r>
              <a:rPr lang="en-US" i="1" dirty="0" smtClean="0"/>
              <a:t>    char train[100];</a:t>
            </a:r>
          </a:p>
          <a:p>
            <a:pPr>
              <a:buNone/>
            </a:pPr>
            <a:r>
              <a:rPr lang="en-US" i="1" dirty="0" smtClean="0"/>
              <a:t>    </a:t>
            </a:r>
            <a:r>
              <a:rPr lang="en-US" i="1" dirty="0" err="1" smtClean="0"/>
              <a:t>int</a:t>
            </a:r>
            <a:r>
              <a:rPr lang="en-US" i="1" dirty="0" smtClean="0"/>
              <a:t> location = -1,f;</a:t>
            </a:r>
          </a:p>
          <a:p>
            <a:pPr>
              <a:buNone/>
            </a:pPr>
            <a:r>
              <a:rPr lang="en-US" i="1" dirty="0" smtClean="0"/>
              <a:t>    printf ("\n\n\</a:t>
            </a:r>
            <a:r>
              <a:rPr lang="en-US" i="1" dirty="0" err="1" smtClean="0"/>
              <a:t>tenter</a:t>
            </a:r>
            <a:r>
              <a:rPr lang="en-US" i="1" dirty="0" smtClean="0"/>
              <a:t> train number: ");</a:t>
            </a:r>
          </a:p>
          <a:p>
            <a:pPr>
              <a:buNone/>
            </a:pPr>
            <a:r>
              <a:rPr lang="en-US" i="1" dirty="0" smtClean="0"/>
              <a:t>    </a:t>
            </a:r>
            <a:r>
              <a:rPr lang="en-US" i="1" dirty="0" err="1" smtClean="0"/>
              <a:t>scanf</a:t>
            </a:r>
            <a:r>
              <a:rPr lang="en-US" i="1" dirty="0" smtClean="0"/>
              <a:t> ("%</a:t>
            </a:r>
            <a:r>
              <a:rPr lang="en-US" i="1" dirty="0" err="1" smtClean="0"/>
              <a:t>s",train</a:t>
            </a:r>
            <a:r>
              <a:rPr lang="en-US" i="1" dirty="0" smtClean="0"/>
              <a:t>);</a:t>
            </a:r>
          </a:p>
          <a:p>
            <a:pPr>
              <a:buNone/>
            </a:pPr>
            <a:r>
              <a:rPr lang="en-US" i="1" dirty="0" smtClean="0"/>
              <a:t>    for (f=0;f&lt;</a:t>
            </a:r>
            <a:r>
              <a:rPr lang="en-US" i="1" dirty="0" err="1" smtClean="0"/>
              <a:t>k;f</a:t>
            </a:r>
            <a:r>
              <a:rPr lang="en-US" i="1" dirty="0" smtClean="0"/>
              <a:t>++)</a:t>
            </a:r>
          </a:p>
          <a:p>
            <a:pPr>
              <a:buNone/>
            </a:pPr>
            <a:r>
              <a:rPr lang="en-US" i="1" dirty="0" smtClean="0"/>
              <a:t>    {</a:t>
            </a:r>
          </a:p>
          <a:p>
            <a:pPr>
              <a:buNone/>
            </a:pPr>
            <a:r>
              <a:rPr lang="en-US" i="1" dirty="0" smtClean="0"/>
              <a:t>        if (</a:t>
            </a:r>
            <a:r>
              <a:rPr lang="en-US" i="1" dirty="0" err="1" smtClean="0"/>
              <a:t>strcmp</a:t>
            </a:r>
            <a:r>
              <a:rPr lang="en-US" i="1" dirty="0" smtClean="0"/>
              <a:t>(</a:t>
            </a:r>
            <a:r>
              <a:rPr lang="en-US" i="1" dirty="0" err="1" smtClean="0"/>
              <a:t>train,add</a:t>
            </a:r>
            <a:r>
              <a:rPr lang="en-US" i="1" dirty="0" smtClean="0"/>
              <a:t>[f].</a:t>
            </a:r>
            <a:r>
              <a:rPr lang="en-US" i="1" dirty="0" err="1" smtClean="0"/>
              <a:t>train_number</a:t>
            </a:r>
            <a:r>
              <a:rPr lang="en-US" i="1" dirty="0" smtClean="0"/>
              <a:t>)==0)</a:t>
            </a:r>
          </a:p>
          <a:p>
            <a:pPr>
              <a:buNone/>
            </a:pPr>
            <a:r>
              <a:rPr lang="en-US" i="1" dirty="0" smtClean="0"/>
              <a:t>        {</a:t>
            </a:r>
          </a:p>
          <a:p>
            <a:pPr>
              <a:buNone/>
            </a:pPr>
            <a:r>
              <a:rPr lang="en-US" i="1" dirty="0" smtClean="0"/>
              <a:t>            location=f;</a:t>
            </a:r>
          </a:p>
          <a:p>
            <a:pPr>
              <a:buNone/>
            </a:pPr>
            <a:r>
              <a:rPr lang="en-US" i="1" dirty="0" smtClean="0"/>
              <a:t>            break;</a:t>
            </a:r>
          </a:p>
          <a:p>
            <a:pPr>
              <a:buNone/>
            </a:pPr>
            <a:r>
              <a:rPr lang="en-US" i="1" dirty="0" smtClean="0"/>
              <a:t>        }</a:t>
            </a:r>
          </a:p>
          <a:p>
            <a:pPr>
              <a:buNone/>
            </a:pPr>
            <a:r>
              <a:rPr lang="en-US" i="1" dirty="0" smtClean="0"/>
              <a:t>    }</a:t>
            </a:r>
          </a:p>
          <a:p>
            <a:pPr>
              <a:buNone/>
            </a:pPr>
            <a:r>
              <a:rPr lang="en-US" i="1" dirty="0" smtClean="0"/>
              <a:t>    if (location==-1)</a:t>
            </a:r>
          </a:p>
          <a:p>
            <a:pPr>
              <a:buNone/>
            </a:pPr>
            <a:r>
              <a:rPr lang="en-US" i="1" dirty="0" smtClean="0"/>
              <a:t>    {</a:t>
            </a:r>
          </a:p>
          <a:p>
            <a:pPr>
              <a:buNone/>
            </a:pPr>
            <a:r>
              <a:rPr lang="en-US" i="1" dirty="0" smtClean="0"/>
              <a:t>        printf ("\n\n\t&lt;&lt;&lt;&lt;&lt;&lt;&lt;&lt;&lt;&lt;&lt;&lt;&lt;&lt;Data Not Found&gt;&gt;&gt;&gt;&gt;&gt;&gt;&gt;&gt;&gt;&gt;&gt;&gt;&gt;&gt;&gt;&gt; \n");</a:t>
            </a:r>
          </a:p>
          <a:p>
            <a:pPr>
              <a:buNone/>
            </a:pPr>
            <a:r>
              <a:rPr lang="en-US" i="1" dirty="0" smtClean="0"/>
              <a:t>        getch();</a:t>
            </a:r>
          </a:p>
          <a:p>
            <a:pPr>
              <a:buNone/>
            </a:pPr>
            <a:r>
              <a:rPr lang="en-US" i="1" dirty="0" smtClean="0"/>
              <a:t>        system("</a:t>
            </a:r>
            <a:r>
              <a:rPr lang="en-US" i="1" dirty="0" err="1" smtClean="0"/>
              <a:t>cls</a:t>
            </a:r>
            <a:r>
              <a:rPr lang="en-US" i="1" dirty="0" smtClean="0"/>
              <a:t>");</a:t>
            </a:r>
          </a:p>
          <a:p>
            <a:pPr>
              <a:buNone/>
            </a:pPr>
            <a:r>
              <a:rPr lang="en-US" i="1" dirty="0" smtClean="0"/>
              <a:t>        admin();</a:t>
            </a:r>
          </a:p>
          <a:p>
            <a:pPr>
              <a:buNone/>
            </a:pPr>
            <a:r>
              <a:rPr lang="en-US" i="1" dirty="0" smtClean="0"/>
              <a:t>    }</a:t>
            </a:r>
          </a:p>
          <a:p>
            <a:pPr>
              <a:buNone/>
            </a:pPr>
            <a:r>
              <a:rPr lang="en-US" i="1" dirty="0" smtClean="0"/>
              <a:t>    else</a:t>
            </a:r>
          </a:p>
          <a:p>
            <a:pPr>
              <a:buNone/>
            </a:pPr>
            <a:r>
              <a:rPr lang="en-US" i="1" dirty="0" smtClean="0"/>
              <a:t>    {</a:t>
            </a:r>
          </a:p>
          <a:p>
            <a:pPr>
              <a:buNone/>
            </a:pPr>
            <a:r>
              <a:rPr lang="en-US" i="1" dirty="0" smtClean="0"/>
              <a:t>        for (f=</a:t>
            </a:r>
            <a:r>
              <a:rPr lang="en-US" i="1" dirty="0" err="1" smtClean="0"/>
              <a:t>location;f</a:t>
            </a:r>
            <a:r>
              <a:rPr lang="en-US" i="1" dirty="0" smtClean="0"/>
              <a:t>&lt;</a:t>
            </a:r>
            <a:r>
              <a:rPr lang="en-US" i="1" dirty="0" err="1" smtClean="0"/>
              <a:t>k;f</a:t>
            </a:r>
            <a:r>
              <a:rPr lang="en-US" i="1" dirty="0" smtClean="0"/>
              <a:t>++)</a:t>
            </a:r>
          </a:p>
          <a:p>
            <a:pPr>
              <a:buNone/>
            </a:pPr>
            <a:r>
              <a:rPr lang="en-US" i="1" dirty="0" smtClean="0"/>
              <a:t>        {</a:t>
            </a:r>
          </a:p>
          <a:p>
            <a:pPr>
              <a:buNone/>
            </a:pPr>
            <a:r>
              <a:rPr lang="en-US" i="1" dirty="0" smtClean="0"/>
              <a:t>            </a:t>
            </a:r>
            <a:r>
              <a:rPr lang="en-US" i="1" dirty="0" err="1" smtClean="0"/>
              <a:t>strcpy</a:t>
            </a:r>
            <a:r>
              <a:rPr lang="en-US" i="1" dirty="0" smtClean="0"/>
              <a:t>(add[f].</a:t>
            </a:r>
            <a:r>
              <a:rPr lang="en-US" i="1" dirty="0" err="1" smtClean="0"/>
              <a:t>si,add</a:t>
            </a:r>
            <a:r>
              <a:rPr lang="en-US" i="1" dirty="0" smtClean="0"/>
              <a:t>[f+1].</a:t>
            </a:r>
            <a:r>
              <a:rPr lang="en-US" i="1" dirty="0" err="1" smtClean="0"/>
              <a:t>si</a:t>
            </a:r>
            <a:r>
              <a:rPr lang="en-US" i="1" dirty="0" smtClean="0"/>
              <a:t>);</a:t>
            </a:r>
          </a:p>
          <a:p>
            <a:pPr>
              <a:buNone/>
            </a:pPr>
            <a:r>
              <a:rPr lang="en-US" i="1" dirty="0" smtClean="0"/>
              <a:t>            </a:t>
            </a:r>
            <a:r>
              <a:rPr lang="en-US" i="1" dirty="0" err="1" smtClean="0"/>
              <a:t>strcpy</a:t>
            </a:r>
            <a:r>
              <a:rPr lang="en-US" i="1" dirty="0" smtClean="0"/>
              <a:t>(add[f].</a:t>
            </a:r>
            <a:r>
              <a:rPr lang="en-US" i="1" dirty="0" err="1" smtClean="0"/>
              <a:t>train_number,add</a:t>
            </a:r>
            <a:r>
              <a:rPr lang="en-US" i="1" dirty="0" smtClean="0"/>
              <a:t>[f+1].</a:t>
            </a:r>
            <a:r>
              <a:rPr lang="en-US" i="1" dirty="0" err="1" smtClean="0"/>
              <a:t>train_number</a:t>
            </a:r>
            <a:r>
              <a:rPr lang="en-US" i="1" dirty="0" smtClean="0"/>
              <a:t>);</a:t>
            </a:r>
          </a:p>
          <a:p>
            <a:pPr>
              <a:buNone/>
            </a:pPr>
            <a:r>
              <a:rPr lang="en-US" i="1" dirty="0" smtClean="0"/>
              <a:t>            </a:t>
            </a:r>
            <a:r>
              <a:rPr lang="en-US" i="1" dirty="0" err="1" smtClean="0"/>
              <a:t>strcpy</a:t>
            </a:r>
            <a:r>
              <a:rPr lang="en-US" i="1" dirty="0" smtClean="0"/>
              <a:t>(add[f].</a:t>
            </a:r>
            <a:r>
              <a:rPr lang="en-US" i="1" dirty="0" err="1" smtClean="0"/>
              <a:t>train_name,add</a:t>
            </a:r>
            <a:r>
              <a:rPr lang="en-US" i="1" dirty="0" smtClean="0"/>
              <a:t>[f+1].</a:t>
            </a:r>
            <a:r>
              <a:rPr lang="en-US" i="1" dirty="0" err="1" smtClean="0"/>
              <a:t>train_name</a:t>
            </a:r>
            <a:r>
              <a:rPr lang="en-US" i="1" dirty="0" smtClean="0"/>
              <a:t>);</a:t>
            </a:r>
          </a:p>
          <a:p>
            <a:pPr>
              <a:buNone/>
            </a:pPr>
            <a:r>
              <a:rPr lang="en-US" i="1" dirty="0" smtClean="0"/>
              <a:t>            </a:t>
            </a:r>
            <a:r>
              <a:rPr lang="en-US" i="1" dirty="0" err="1" smtClean="0"/>
              <a:t>strcpy</a:t>
            </a:r>
            <a:r>
              <a:rPr lang="en-US" i="1" dirty="0" smtClean="0"/>
              <a:t>(add[f].</a:t>
            </a:r>
            <a:r>
              <a:rPr lang="en-US" i="1" dirty="0" err="1" smtClean="0"/>
              <a:t>start,add</a:t>
            </a:r>
            <a:r>
              <a:rPr lang="en-US" i="1" dirty="0" smtClean="0"/>
              <a:t>[f+1].start);</a:t>
            </a:r>
          </a:p>
          <a:p>
            <a:pPr>
              <a:buNone/>
            </a:pPr>
            <a:r>
              <a:rPr lang="en-US" i="1" dirty="0" smtClean="0"/>
              <a:t>            </a:t>
            </a:r>
            <a:r>
              <a:rPr lang="en-US" i="1" dirty="0" err="1" smtClean="0"/>
              <a:t>strcpy</a:t>
            </a:r>
            <a:r>
              <a:rPr lang="en-US" i="1" dirty="0" smtClean="0"/>
              <a:t>(add[f].</a:t>
            </a:r>
            <a:r>
              <a:rPr lang="en-US" i="1" dirty="0" err="1" smtClean="0"/>
              <a:t>destination,add</a:t>
            </a:r>
            <a:r>
              <a:rPr lang="en-US" i="1" dirty="0" smtClean="0"/>
              <a:t>[f+1].destination);</a:t>
            </a:r>
          </a:p>
          <a:p>
            <a:pPr>
              <a:buNone/>
            </a:pPr>
            <a:r>
              <a:rPr lang="en-US" i="1" dirty="0" smtClean="0"/>
              <a:t>            </a:t>
            </a:r>
            <a:r>
              <a:rPr lang="en-US" i="1" dirty="0" err="1" smtClean="0"/>
              <a:t>strcpy</a:t>
            </a:r>
            <a:r>
              <a:rPr lang="en-US" i="1" dirty="0" smtClean="0"/>
              <a:t>(add[f].</a:t>
            </a:r>
            <a:r>
              <a:rPr lang="en-US" i="1" dirty="0" err="1" smtClean="0"/>
              <a:t>price,add</a:t>
            </a:r>
            <a:r>
              <a:rPr lang="en-US" i="1" dirty="0" smtClean="0"/>
              <a:t>[f+1].price);</a:t>
            </a:r>
          </a:p>
          <a:p>
            <a:pPr>
              <a:buNone/>
            </a:pPr>
            <a:r>
              <a:rPr lang="en-US" i="1" dirty="0" smtClean="0"/>
              <a:t> </a:t>
            </a:r>
          </a:p>
          <a:p>
            <a:pPr>
              <a:buNone/>
            </a:pPr>
            <a:r>
              <a:rPr lang="en-US" i="1" dirty="0" smtClean="0"/>
              <a:t>            </a:t>
            </a:r>
            <a:r>
              <a:rPr lang="en-US" i="1" dirty="0" err="1" smtClean="0"/>
              <a:t>strcpy</a:t>
            </a:r>
            <a:r>
              <a:rPr lang="en-US" i="1" dirty="0" smtClean="0"/>
              <a:t>(add[f].</a:t>
            </a:r>
            <a:r>
              <a:rPr lang="en-US" i="1" dirty="0" err="1" smtClean="0"/>
              <a:t>time,add</a:t>
            </a:r>
            <a:r>
              <a:rPr lang="en-US" i="1" dirty="0" smtClean="0"/>
              <a:t>[f+1].time);</a:t>
            </a:r>
          </a:p>
          <a:p>
            <a:pPr>
              <a:buNone/>
            </a:pPr>
            <a:r>
              <a:rPr lang="en-US" i="1" dirty="0" smtClean="0"/>
              <a:t>            </a:t>
            </a:r>
            <a:r>
              <a:rPr lang="en-US" i="1" dirty="0" err="1" smtClean="0"/>
              <a:t>awrite</a:t>
            </a:r>
            <a:r>
              <a:rPr lang="en-US" i="1" dirty="0" smtClean="0"/>
              <a:t>();</a:t>
            </a:r>
          </a:p>
          <a:p>
            <a:pPr>
              <a:buNone/>
            </a:pPr>
            <a:r>
              <a:rPr lang="en-US" i="1" dirty="0" smtClean="0"/>
              <a:t>        }</a:t>
            </a:r>
          </a:p>
          <a:p>
            <a:pPr>
              <a:buNone/>
            </a:pPr>
            <a:r>
              <a:rPr lang="en-US" i="1" dirty="0" smtClean="0"/>
              <a:t>        k--;</a:t>
            </a:r>
          </a:p>
          <a:p>
            <a:pPr>
              <a:buNone/>
            </a:pPr>
            <a:r>
              <a:rPr lang="en-US" i="1" dirty="0" smtClean="0"/>
              <a:t>        </a:t>
            </a:r>
            <a:r>
              <a:rPr lang="en-US" i="1" dirty="0" err="1" smtClean="0"/>
              <a:t>awrite</a:t>
            </a:r>
            <a:r>
              <a:rPr lang="en-US" i="1" dirty="0" smtClean="0"/>
              <a:t>();</a:t>
            </a:r>
          </a:p>
          <a:p>
            <a:pPr>
              <a:buNone/>
            </a:pPr>
            <a:r>
              <a:rPr lang="en-US" i="1" dirty="0" smtClean="0"/>
              <a:t>		printf("\n\n\t&lt;&lt;&lt;&lt;&lt;&lt;&lt;&lt;&lt;&lt;&lt;&lt;&lt;train deleted successfully&gt;&gt;&gt;&gt;&gt;&gt;&gt;&gt;&gt;&gt;&gt;&gt;&gt;");</a:t>
            </a:r>
          </a:p>
          <a:p>
            <a:pPr>
              <a:buNone/>
            </a:pPr>
            <a:r>
              <a:rPr lang="en-US" i="1" dirty="0" smtClean="0"/>
              <a:t>		getch();</a:t>
            </a:r>
          </a:p>
          <a:p>
            <a:pPr>
              <a:buNone/>
            </a:pPr>
            <a:r>
              <a:rPr lang="en-US" i="1" dirty="0" smtClean="0"/>
              <a:t>		system("</a:t>
            </a:r>
            <a:r>
              <a:rPr lang="en-US" i="1" dirty="0" err="1" smtClean="0"/>
              <a:t>cls</a:t>
            </a:r>
            <a:r>
              <a:rPr lang="en-US" i="1" dirty="0" smtClean="0"/>
              <a:t>");</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9906000"/>
          </a:xfrm>
        </p:spPr>
        <p:txBody>
          <a:bodyPr>
            <a:normAutofit fontScale="32500" lnSpcReduction="20000"/>
          </a:bodyPr>
          <a:lstStyle/>
          <a:p>
            <a:pPr>
              <a:buNone/>
            </a:pPr>
            <a:r>
              <a:rPr lang="en-US" i="1" dirty="0" smtClean="0"/>
              <a:t>system("</a:t>
            </a:r>
            <a:r>
              <a:rPr lang="en-US" i="1" dirty="0" err="1" smtClean="0"/>
              <a:t>cls</a:t>
            </a:r>
            <a:r>
              <a:rPr lang="en-US" i="1" dirty="0" smtClean="0"/>
              <a:t>");</a:t>
            </a:r>
          </a:p>
          <a:p>
            <a:pPr>
              <a:buNone/>
            </a:pPr>
            <a:r>
              <a:rPr lang="en-US" i="1" dirty="0" smtClean="0"/>
              <a:t>		admin();</a:t>
            </a:r>
          </a:p>
          <a:p>
            <a:pPr>
              <a:buNone/>
            </a:pPr>
            <a:r>
              <a:rPr lang="en-US" i="1" dirty="0" smtClean="0"/>
              <a:t>    }</a:t>
            </a:r>
          </a:p>
          <a:p>
            <a:pPr>
              <a:buNone/>
            </a:pPr>
            <a:r>
              <a:rPr lang="en-US" i="1" dirty="0" smtClean="0"/>
              <a:t>}</a:t>
            </a:r>
          </a:p>
          <a:p>
            <a:pPr>
              <a:buNone/>
            </a:pPr>
            <a:r>
              <a:rPr lang="en-US" i="1" dirty="0" smtClean="0"/>
              <a:t> </a:t>
            </a:r>
          </a:p>
          <a:p>
            <a:pPr>
              <a:buNone/>
            </a:pPr>
            <a:r>
              <a:rPr lang="en-US" i="1" dirty="0" smtClean="0"/>
              <a:t> </a:t>
            </a:r>
          </a:p>
          <a:p>
            <a:pPr>
              <a:buNone/>
            </a:pPr>
            <a:r>
              <a:rPr lang="en-US" i="1" dirty="0" smtClean="0"/>
              <a:t> </a:t>
            </a:r>
          </a:p>
          <a:p>
            <a:pPr>
              <a:buNone/>
            </a:pPr>
            <a:r>
              <a:rPr lang="en-US" i="1" dirty="0" smtClean="0"/>
              <a:t> </a:t>
            </a:r>
          </a:p>
          <a:p>
            <a:pPr>
              <a:buNone/>
            </a:pPr>
            <a:r>
              <a:rPr lang="en-US" i="1" dirty="0" smtClean="0"/>
              <a:t> </a:t>
            </a:r>
          </a:p>
          <a:p>
            <a:pPr>
              <a:buNone/>
            </a:pPr>
            <a:r>
              <a:rPr lang="en-US" i="1" dirty="0" smtClean="0"/>
              <a:t> </a:t>
            </a:r>
          </a:p>
          <a:p>
            <a:pPr>
              <a:buNone/>
            </a:pPr>
            <a:r>
              <a:rPr lang="en-US" i="1" dirty="0" smtClean="0"/>
              <a:t> </a:t>
            </a:r>
          </a:p>
          <a:p>
            <a:pPr>
              <a:buNone/>
            </a:pPr>
            <a:r>
              <a:rPr lang="en-US" i="1" dirty="0" smtClean="0"/>
              <a:t> </a:t>
            </a:r>
          </a:p>
          <a:p>
            <a:pPr>
              <a:buNone/>
            </a:pPr>
            <a:r>
              <a:rPr lang="en-US" i="1" dirty="0" smtClean="0"/>
              <a:t>//--------------------------------------view passengers function----------------------------------------</a:t>
            </a:r>
          </a:p>
          <a:p>
            <a:pPr>
              <a:buNone/>
            </a:pPr>
            <a:r>
              <a:rPr lang="en-US" i="1" dirty="0" smtClean="0"/>
              <a:t> </a:t>
            </a:r>
          </a:p>
          <a:p>
            <a:pPr>
              <a:buNone/>
            </a:pPr>
            <a:r>
              <a:rPr lang="en-US" i="1" dirty="0" smtClean="0"/>
              <a:t>void </a:t>
            </a:r>
            <a:r>
              <a:rPr lang="en-US" i="1" dirty="0" err="1" smtClean="0"/>
              <a:t>viewpassenger</a:t>
            </a:r>
            <a:r>
              <a:rPr lang="en-US" i="1" dirty="0" smtClean="0"/>
              <a:t>()</a:t>
            </a:r>
          </a:p>
          <a:p>
            <a:pPr>
              <a:buNone/>
            </a:pPr>
            <a:r>
              <a:rPr lang="en-US" i="1" dirty="0" smtClean="0"/>
              <a:t>{</a:t>
            </a:r>
          </a:p>
          <a:p>
            <a:pPr>
              <a:buNone/>
            </a:pPr>
            <a:r>
              <a:rPr lang="en-US" i="1" dirty="0" smtClean="0"/>
              <a:t>	</a:t>
            </a:r>
            <a:r>
              <a:rPr lang="en-US" i="1" dirty="0" err="1" smtClean="0"/>
              <a:t>int</a:t>
            </a:r>
            <a:r>
              <a:rPr lang="en-US" i="1" dirty="0" smtClean="0"/>
              <a:t> </a:t>
            </a:r>
            <a:r>
              <a:rPr lang="en-US" i="1" dirty="0" err="1" smtClean="0"/>
              <a:t>a,j</a:t>
            </a:r>
            <a:r>
              <a:rPr lang="en-US" i="1" dirty="0" smtClean="0"/>
              <a:t>;</a:t>
            </a:r>
          </a:p>
          <a:p>
            <a:pPr>
              <a:buNone/>
            </a:pPr>
            <a:r>
              <a:rPr lang="en-US" i="1" dirty="0" smtClean="0"/>
              <a:t>	system("</a:t>
            </a:r>
            <a:r>
              <a:rPr lang="en-US" i="1" dirty="0" err="1" smtClean="0"/>
              <a:t>cls</a:t>
            </a:r>
            <a:r>
              <a:rPr lang="en-US" i="1" dirty="0" smtClean="0"/>
              <a:t>");</a:t>
            </a:r>
          </a:p>
          <a:p>
            <a:pPr>
              <a:buNone/>
            </a:pPr>
            <a:r>
              <a:rPr lang="en-US" i="1" dirty="0" smtClean="0"/>
              <a:t>	</a:t>
            </a:r>
            <a:r>
              <a:rPr lang="en-US" i="1" dirty="0" err="1" smtClean="0"/>
              <a:t>viewpassengers_read</a:t>
            </a:r>
            <a:r>
              <a:rPr lang="en-US" i="1" dirty="0" smtClean="0"/>
              <a:t>();</a:t>
            </a:r>
          </a:p>
          <a:p>
            <a:pPr>
              <a:buNone/>
            </a:pPr>
            <a:r>
              <a:rPr lang="en-US" i="1" dirty="0" smtClean="0"/>
              <a:t>	printf("\n\t\t\t       **********************************************************");</a:t>
            </a:r>
          </a:p>
          <a:p>
            <a:pPr>
              <a:buNone/>
            </a:pPr>
            <a:r>
              <a:rPr lang="en-US" i="1" dirty="0" smtClean="0"/>
              <a:t>	printf("\n\t\t\t       ********************RAILWAY RESERVATION SYSTEM********************");</a:t>
            </a:r>
          </a:p>
          <a:p>
            <a:pPr>
              <a:buNone/>
            </a:pPr>
            <a:r>
              <a:rPr lang="en-US" i="1" dirty="0" smtClean="0"/>
              <a:t>	printf("\n\t\t\t       **********************************************************");</a:t>
            </a:r>
          </a:p>
          <a:p>
            <a:pPr>
              <a:buNone/>
            </a:pPr>
            <a:r>
              <a:rPr lang="en-US" i="1" dirty="0" smtClean="0"/>
              <a:t>	printf("\n\n\t\t\</a:t>
            </a:r>
            <a:r>
              <a:rPr lang="en-US" i="1" dirty="0" err="1" smtClean="0"/>
              <a:t>ttrain</a:t>
            </a:r>
            <a:r>
              <a:rPr lang="en-US" i="1" dirty="0" smtClean="0"/>
              <a:t> number\t\</a:t>
            </a:r>
            <a:r>
              <a:rPr lang="en-US" i="1" dirty="0" err="1" smtClean="0"/>
              <a:t>tname</a:t>
            </a:r>
            <a:r>
              <a:rPr lang="en-US" i="1" dirty="0" smtClean="0"/>
              <a:t>\t\</a:t>
            </a:r>
            <a:r>
              <a:rPr lang="en-US" i="1" dirty="0" err="1" smtClean="0"/>
              <a:t>tphone</a:t>
            </a:r>
            <a:r>
              <a:rPr lang="en-US" i="1" dirty="0" smtClean="0"/>
              <a:t> number\t\</a:t>
            </a:r>
            <a:r>
              <a:rPr lang="en-US" i="1" dirty="0" err="1" smtClean="0"/>
              <a:t>tdate</a:t>
            </a:r>
            <a:r>
              <a:rPr lang="en-US" i="1" dirty="0" smtClean="0"/>
              <a:t>\t\</a:t>
            </a:r>
            <a:r>
              <a:rPr lang="en-US" i="1" dirty="0" err="1" smtClean="0"/>
              <a:t>tseat</a:t>
            </a:r>
            <a:r>
              <a:rPr lang="en-US" i="1" dirty="0" smtClean="0"/>
              <a:t>\n");</a:t>
            </a:r>
          </a:p>
          <a:p>
            <a:pPr>
              <a:buNone/>
            </a:pPr>
            <a:r>
              <a:rPr lang="en-US" i="1" dirty="0" smtClean="0"/>
              <a:t>	printf("\n\t\t\t**********************************************************************************\n");</a:t>
            </a:r>
          </a:p>
          <a:p>
            <a:pPr>
              <a:buNone/>
            </a:pPr>
            <a:r>
              <a:rPr lang="en-US" i="1" dirty="0" smtClean="0"/>
              <a:t>	for(j=0;j&lt;</a:t>
            </a:r>
            <a:r>
              <a:rPr lang="en-US" i="1" dirty="0" err="1" smtClean="0"/>
              <a:t>u;j</a:t>
            </a:r>
            <a:r>
              <a:rPr lang="en-US" i="1" dirty="0" smtClean="0"/>
              <a:t>++)</a:t>
            </a:r>
          </a:p>
          <a:p>
            <a:pPr>
              <a:buNone/>
            </a:pPr>
            <a:r>
              <a:rPr lang="en-US" i="1" dirty="0" smtClean="0"/>
              <a:t>	{</a:t>
            </a:r>
          </a:p>
          <a:p>
            <a:pPr>
              <a:buNone/>
            </a:pPr>
            <a:r>
              <a:rPr lang="en-US" i="1" dirty="0" smtClean="0"/>
              <a:t>		printf("\n\t\t\</a:t>
            </a:r>
            <a:r>
              <a:rPr lang="en-US" i="1" dirty="0" err="1" smtClean="0"/>
              <a:t>t%s</a:t>
            </a:r>
            <a:r>
              <a:rPr lang="en-US" i="1" dirty="0" smtClean="0"/>
              <a:t>\t\t\</a:t>
            </a:r>
            <a:r>
              <a:rPr lang="en-US" i="1" dirty="0" err="1" smtClean="0"/>
              <a:t>t%s</a:t>
            </a:r>
            <a:r>
              <a:rPr lang="en-US" i="1" dirty="0" smtClean="0"/>
              <a:t>\t\</a:t>
            </a:r>
            <a:r>
              <a:rPr lang="en-US" i="1" dirty="0" err="1" smtClean="0"/>
              <a:t>t%s</a:t>
            </a:r>
            <a:r>
              <a:rPr lang="en-US" i="1" dirty="0" smtClean="0"/>
              <a:t>\t\</a:t>
            </a:r>
            <a:r>
              <a:rPr lang="en-US" i="1" dirty="0" err="1" smtClean="0"/>
              <a:t>t%s</a:t>
            </a:r>
            <a:r>
              <a:rPr lang="en-US" i="1" dirty="0" smtClean="0"/>
              <a:t>\</a:t>
            </a:r>
            <a:r>
              <a:rPr lang="en-US" i="1" dirty="0" err="1" smtClean="0"/>
              <a:t>t%d",book</a:t>
            </a:r>
            <a:r>
              <a:rPr lang="en-US" i="1" dirty="0" smtClean="0"/>
              <a:t>[j].</a:t>
            </a:r>
            <a:r>
              <a:rPr lang="en-US" i="1" dirty="0" err="1" smtClean="0"/>
              <a:t>train_number,book</a:t>
            </a:r>
            <a:r>
              <a:rPr lang="en-US" i="1" dirty="0" smtClean="0"/>
              <a:t>[j].</a:t>
            </a:r>
            <a:r>
              <a:rPr lang="en-US" i="1" dirty="0" err="1" smtClean="0"/>
              <a:t>name,book</a:t>
            </a:r>
            <a:r>
              <a:rPr lang="en-US" i="1" dirty="0" smtClean="0"/>
              <a:t>[j].</a:t>
            </a:r>
            <a:r>
              <a:rPr lang="en-US" i="1" dirty="0" err="1" smtClean="0"/>
              <a:t>phone,book</a:t>
            </a:r>
            <a:r>
              <a:rPr lang="en-US" i="1" dirty="0" smtClean="0"/>
              <a:t>[j].</a:t>
            </a:r>
            <a:r>
              <a:rPr lang="en-US" i="1" dirty="0" err="1" smtClean="0"/>
              <a:t>date,book</a:t>
            </a:r>
            <a:r>
              <a:rPr lang="en-US" i="1" dirty="0" smtClean="0"/>
              <a:t>[j].seat);</a:t>
            </a:r>
          </a:p>
          <a:p>
            <a:pPr>
              <a:buNone/>
            </a:pPr>
            <a:r>
              <a:rPr lang="en-US" i="1" dirty="0" smtClean="0"/>
              <a:t>		book[j].seat++;</a:t>
            </a:r>
          </a:p>
          <a:p>
            <a:pPr>
              <a:buNone/>
            </a:pPr>
            <a:r>
              <a:rPr lang="en-US" i="1" dirty="0" smtClean="0"/>
              <a:t>	}</a:t>
            </a:r>
          </a:p>
          <a:p>
            <a:pPr>
              <a:buNone/>
            </a:pPr>
            <a:r>
              <a:rPr lang="en-US" i="1" dirty="0" smtClean="0"/>
              <a:t>	printf("\n\t\t\t**********************************************************************************\n");</a:t>
            </a:r>
          </a:p>
          <a:p>
            <a:pPr>
              <a:buNone/>
            </a:pPr>
            <a:r>
              <a:rPr lang="en-US" i="1" dirty="0" smtClean="0"/>
              <a:t>	printf("\n\n\t\t\</a:t>
            </a:r>
            <a:r>
              <a:rPr lang="en-US" i="1" dirty="0" err="1" smtClean="0"/>
              <a:t>tenter</a:t>
            </a:r>
            <a:r>
              <a:rPr lang="en-US" i="1" dirty="0" smtClean="0"/>
              <a:t> '1' for main menu &amp; enter '0' for back: ");</a:t>
            </a:r>
          </a:p>
          <a:p>
            <a:pPr>
              <a:buNone/>
            </a:pPr>
            <a:r>
              <a:rPr lang="en-US" i="1" dirty="0" smtClean="0"/>
              <a:t>	</a:t>
            </a:r>
            <a:r>
              <a:rPr lang="en-US" i="1" dirty="0" err="1" smtClean="0"/>
              <a:t>scanf</a:t>
            </a:r>
            <a:r>
              <a:rPr lang="en-US" i="1" dirty="0" smtClean="0"/>
              <a:t>("%</a:t>
            </a:r>
            <a:r>
              <a:rPr lang="en-US" i="1" dirty="0" err="1" smtClean="0"/>
              <a:t>d",&amp;a</a:t>
            </a:r>
            <a:r>
              <a:rPr lang="en-US" i="1" dirty="0" smtClean="0"/>
              <a:t>);</a:t>
            </a:r>
          </a:p>
          <a:p>
            <a:pPr>
              <a:buNone/>
            </a:pPr>
            <a:r>
              <a:rPr lang="en-US" i="1" dirty="0" smtClean="0"/>
              <a:t>	if(a==1)</a:t>
            </a:r>
          </a:p>
          <a:p>
            <a:pPr>
              <a:buNone/>
            </a:pPr>
            <a:r>
              <a:rPr lang="en-US" i="1" dirty="0" smtClean="0"/>
              <a:t>	{</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	if(a==0)</a:t>
            </a:r>
          </a:p>
          <a:p>
            <a:pPr>
              <a:buNone/>
            </a:pPr>
            <a:r>
              <a:rPr lang="en-US" i="1" dirty="0" smtClean="0"/>
              <a:t>	{</a:t>
            </a:r>
          </a:p>
          <a:p>
            <a:pPr>
              <a:buNone/>
            </a:pPr>
            <a:r>
              <a:rPr lang="en-US" i="1" dirty="0" smtClean="0"/>
              <a:t>		system("</a:t>
            </a:r>
            <a:r>
              <a:rPr lang="en-US" i="1" dirty="0" err="1" smtClean="0"/>
              <a:t>cls</a:t>
            </a:r>
            <a:r>
              <a:rPr lang="en-US" i="1" dirty="0" smtClean="0"/>
              <a:t>");</a:t>
            </a:r>
          </a:p>
          <a:p>
            <a:pPr>
              <a:buNone/>
            </a:pPr>
            <a:r>
              <a:rPr lang="en-US" i="1" dirty="0" smtClean="0"/>
              <a:t>		admin();</a:t>
            </a:r>
          </a:p>
          <a:p>
            <a:pPr>
              <a:buNone/>
            </a:pPr>
            <a:r>
              <a:rPr lang="en-US" i="1" dirty="0" smtClean="0"/>
              <a:t>	}</a:t>
            </a:r>
          </a:p>
          <a:p>
            <a:pPr>
              <a:buNone/>
            </a:pPr>
            <a:r>
              <a:rPr lang="en-US" i="1" dirty="0" smtClean="0"/>
              <a:t>}</a:t>
            </a:r>
          </a:p>
          <a:p>
            <a:pPr>
              <a:buNone/>
            </a:pPr>
            <a:r>
              <a:rPr lang="en-US" i="1" dirty="0" smtClean="0"/>
              <a:t> </a:t>
            </a:r>
          </a:p>
          <a:p>
            <a:pPr>
              <a:buNone/>
            </a:pPr>
            <a:r>
              <a:rPr lang="en-US" i="1" dirty="0" smtClean="0"/>
              <a:t>//--------------------------------------add train function--------------------------------------------</a:t>
            </a:r>
          </a:p>
          <a:p>
            <a:pPr>
              <a:buNone/>
            </a:pPr>
            <a:r>
              <a:rPr lang="en-US" i="1" dirty="0" smtClean="0"/>
              <a:t> </a:t>
            </a:r>
          </a:p>
          <a:p>
            <a:pPr>
              <a:buNone/>
            </a:pPr>
            <a:r>
              <a:rPr lang="en-US" i="1" dirty="0" smtClean="0"/>
              <a:t>void </a:t>
            </a:r>
            <a:r>
              <a:rPr lang="en-US" i="1" dirty="0" err="1" smtClean="0"/>
              <a:t>addtrain</a:t>
            </a:r>
            <a:r>
              <a:rPr lang="en-US" i="1" dirty="0" smtClean="0"/>
              <a:t>()</a:t>
            </a:r>
          </a:p>
          <a:p>
            <a:pPr>
              <a:buNone/>
            </a:pPr>
            <a:r>
              <a:rPr lang="en-US" i="1" dirty="0" smtClean="0"/>
              <a:t>{</a:t>
            </a:r>
          </a:p>
          <a:p>
            <a:pPr>
              <a:buNone/>
            </a:pPr>
            <a:r>
              <a:rPr lang="en-US" i="1" dirty="0" smtClean="0"/>
              <a:t>	system("</a:t>
            </a:r>
            <a:r>
              <a:rPr lang="en-US" i="1" dirty="0" err="1" smtClean="0"/>
              <a:t>cls</a:t>
            </a:r>
            <a:r>
              <a:rPr lang="en-US" i="1" dirty="0" smtClean="0"/>
              <a:t>");</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9906000"/>
          </a:xfrm>
        </p:spPr>
        <p:txBody>
          <a:bodyPr>
            <a:normAutofit fontScale="40000" lnSpcReduction="20000"/>
          </a:bodyPr>
          <a:lstStyle/>
          <a:p>
            <a:pPr>
              <a:buNone/>
            </a:pPr>
            <a:r>
              <a:rPr lang="en-US" i="1" dirty="0" smtClean="0"/>
              <a:t>	printf("\n\t\t     **********************************************************");</a:t>
            </a:r>
          </a:p>
          <a:p>
            <a:pPr>
              <a:buNone/>
            </a:pPr>
            <a:r>
              <a:rPr lang="en-US" i="1" dirty="0" smtClean="0"/>
              <a:t>	printf("\n\t\t     ********************RAILWAY RESERVATION SYSTEM********************");</a:t>
            </a:r>
          </a:p>
          <a:p>
            <a:pPr>
              <a:buNone/>
            </a:pPr>
            <a:r>
              <a:rPr lang="en-US" i="1" dirty="0" smtClean="0"/>
              <a:t>	printf("\n\t\t     **********************************************************");</a:t>
            </a:r>
          </a:p>
          <a:p>
            <a:pPr>
              <a:buNone/>
            </a:pPr>
            <a:r>
              <a:rPr lang="en-US" i="1" dirty="0" smtClean="0"/>
              <a:t>	printf("\n\n\t\t\</a:t>
            </a:r>
            <a:r>
              <a:rPr lang="en-US" i="1" dirty="0" err="1" smtClean="0"/>
              <a:t>thow</a:t>
            </a:r>
            <a:r>
              <a:rPr lang="en-US" i="1" dirty="0" smtClean="0"/>
              <a:t> many trains do you want to add: ");</a:t>
            </a:r>
          </a:p>
          <a:p>
            <a:pPr>
              <a:buNone/>
            </a:pPr>
            <a:r>
              <a:rPr lang="en-US" i="1" dirty="0" smtClean="0"/>
              <a:t>	</a:t>
            </a:r>
            <a:r>
              <a:rPr lang="en-US" i="1" dirty="0" err="1" smtClean="0"/>
              <a:t>scanf</a:t>
            </a:r>
            <a:r>
              <a:rPr lang="en-US" i="1" dirty="0" smtClean="0"/>
              <a:t>("%</a:t>
            </a:r>
            <a:r>
              <a:rPr lang="en-US" i="1" dirty="0" err="1" smtClean="0"/>
              <a:t>d",&amp;a</a:t>
            </a:r>
            <a:r>
              <a:rPr lang="en-US" i="1" dirty="0" smtClean="0"/>
              <a:t>);</a:t>
            </a:r>
          </a:p>
          <a:p>
            <a:pPr>
              <a:buNone/>
            </a:pPr>
            <a:r>
              <a:rPr lang="en-US" i="1" dirty="0" smtClean="0"/>
              <a:t>	for(</a:t>
            </a:r>
            <a:r>
              <a:rPr lang="en-US" i="1" dirty="0" err="1" smtClean="0"/>
              <a:t>i</a:t>
            </a:r>
            <a:r>
              <a:rPr lang="en-US" i="1" dirty="0" smtClean="0"/>
              <a:t>=</a:t>
            </a:r>
            <a:r>
              <a:rPr lang="en-US" i="1" dirty="0" err="1" smtClean="0"/>
              <a:t>k;i</a:t>
            </a:r>
            <a:r>
              <a:rPr lang="en-US" i="1" dirty="0" smtClean="0"/>
              <a:t>&lt;</a:t>
            </a:r>
            <a:r>
              <a:rPr lang="en-US" i="1" dirty="0" err="1" smtClean="0"/>
              <a:t>k+a;i</a:t>
            </a:r>
            <a:r>
              <a:rPr lang="en-US" i="1" dirty="0" smtClean="0"/>
              <a:t>++)</a:t>
            </a:r>
          </a:p>
          <a:p>
            <a:pPr>
              <a:buNone/>
            </a:pPr>
            <a:r>
              <a:rPr lang="en-US" i="1" dirty="0" smtClean="0"/>
              <a:t>	{</a:t>
            </a:r>
          </a:p>
          <a:p>
            <a:pPr>
              <a:buNone/>
            </a:pPr>
            <a:r>
              <a:rPr lang="en-US" i="1" dirty="0" smtClean="0"/>
              <a:t>		printf("\n\t\t\</a:t>
            </a:r>
            <a:r>
              <a:rPr lang="en-US" i="1" dirty="0" err="1" smtClean="0"/>
              <a:t>tenter</a:t>
            </a:r>
            <a:r>
              <a:rPr lang="en-US" i="1" dirty="0" smtClean="0"/>
              <a:t> %d train details: ",i+1);</a:t>
            </a:r>
          </a:p>
          <a:p>
            <a:pPr>
              <a:buNone/>
            </a:pPr>
            <a:r>
              <a:rPr lang="en-US" i="1" dirty="0" smtClean="0"/>
              <a:t>		printf("\n\t\t\</a:t>
            </a:r>
            <a:r>
              <a:rPr lang="en-US" i="1" dirty="0" err="1" smtClean="0"/>
              <a:t>tenter</a:t>
            </a:r>
            <a:r>
              <a:rPr lang="en-US" i="1" dirty="0" smtClean="0"/>
              <a:t> serial number: ");</a:t>
            </a:r>
          </a:p>
          <a:p>
            <a:pPr>
              <a:buNone/>
            </a:pPr>
            <a:r>
              <a:rPr lang="en-US" i="1" dirty="0" smtClean="0"/>
              <a:t>		</a:t>
            </a:r>
            <a:r>
              <a:rPr lang="en-US" i="1" dirty="0" err="1" smtClean="0"/>
              <a:t>scanf</a:t>
            </a:r>
            <a:r>
              <a:rPr lang="en-US" i="1" dirty="0" smtClean="0"/>
              <a:t>("%</a:t>
            </a:r>
            <a:r>
              <a:rPr lang="en-US" i="1" dirty="0" err="1" smtClean="0"/>
              <a:t>s",add</a:t>
            </a:r>
            <a:r>
              <a:rPr lang="en-US" i="1" dirty="0" smtClean="0"/>
              <a:t>[</a:t>
            </a:r>
            <a:r>
              <a:rPr lang="en-US" i="1" dirty="0" err="1" smtClean="0"/>
              <a:t>i</a:t>
            </a:r>
            <a:r>
              <a:rPr lang="en-US" i="1" dirty="0" smtClean="0"/>
              <a:t>].</a:t>
            </a:r>
            <a:r>
              <a:rPr lang="en-US" i="1" dirty="0" err="1" smtClean="0"/>
              <a:t>si</a:t>
            </a:r>
            <a:r>
              <a:rPr lang="en-US" i="1" dirty="0" smtClean="0"/>
              <a:t>);</a:t>
            </a:r>
          </a:p>
          <a:p>
            <a:pPr>
              <a:buNone/>
            </a:pPr>
            <a:r>
              <a:rPr lang="en-US" i="1" dirty="0" smtClean="0"/>
              <a:t>		printf("\n\t\t\</a:t>
            </a:r>
            <a:r>
              <a:rPr lang="en-US" i="1" dirty="0" err="1" smtClean="0"/>
              <a:t>tenter</a:t>
            </a:r>
            <a:r>
              <a:rPr lang="en-US" i="1" dirty="0" smtClean="0"/>
              <a:t> train number: ");</a:t>
            </a:r>
          </a:p>
          <a:p>
            <a:pPr>
              <a:buNone/>
            </a:pPr>
            <a:r>
              <a:rPr lang="en-US" i="1" dirty="0" smtClean="0"/>
              <a:t>		</a:t>
            </a:r>
            <a:r>
              <a:rPr lang="en-US" i="1" dirty="0" err="1" smtClean="0"/>
              <a:t>scanf</a:t>
            </a:r>
            <a:r>
              <a:rPr lang="en-US" i="1" dirty="0" smtClean="0"/>
              <a:t>("%</a:t>
            </a:r>
            <a:r>
              <a:rPr lang="en-US" i="1" dirty="0" err="1" smtClean="0"/>
              <a:t>s",add</a:t>
            </a:r>
            <a:r>
              <a:rPr lang="en-US" i="1" dirty="0" smtClean="0"/>
              <a:t>[</a:t>
            </a:r>
            <a:r>
              <a:rPr lang="en-US" i="1" dirty="0" err="1" smtClean="0"/>
              <a:t>i</a:t>
            </a:r>
            <a:r>
              <a:rPr lang="en-US" i="1" dirty="0" smtClean="0"/>
              <a:t>].</a:t>
            </a:r>
            <a:r>
              <a:rPr lang="en-US" i="1" dirty="0" err="1" smtClean="0"/>
              <a:t>train_number</a:t>
            </a:r>
            <a:r>
              <a:rPr lang="en-US" i="1" dirty="0" smtClean="0"/>
              <a:t>);</a:t>
            </a:r>
          </a:p>
          <a:p>
            <a:pPr>
              <a:buNone/>
            </a:pPr>
            <a:r>
              <a:rPr lang="en-US" i="1" dirty="0" smtClean="0"/>
              <a:t>		printf("\n\t\t\</a:t>
            </a:r>
            <a:r>
              <a:rPr lang="en-US" i="1" dirty="0" err="1" smtClean="0"/>
              <a:t>tenter</a:t>
            </a:r>
            <a:r>
              <a:rPr lang="en-US" i="1" dirty="0" smtClean="0"/>
              <a:t> train name: ");</a:t>
            </a:r>
          </a:p>
          <a:p>
            <a:pPr>
              <a:buNone/>
            </a:pPr>
            <a:r>
              <a:rPr lang="en-US" i="1" dirty="0" smtClean="0"/>
              <a:t>		</a:t>
            </a:r>
            <a:r>
              <a:rPr lang="en-US" i="1" dirty="0" err="1" smtClean="0"/>
              <a:t>scanf</a:t>
            </a:r>
            <a:r>
              <a:rPr lang="en-US" i="1" dirty="0" smtClean="0"/>
              <a:t>("%</a:t>
            </a:r>
            <a:r>
              <a:rPr lang="en-US" i="1" dirty="0" err="1" smtClean="0"/>
              <a:t>s",add</a:t>
            </a:r>
            <a:r>
              <a:rPr lang="en-US" i="1" dirty="0" smtClean="0"/>
              <a:t>[</a:t>
            </a:r>
            <a:r>
              <a:rPr lang="en-US" i="1" dirty="0" err="1" smtClean="0"/>
              <a:t>i</a:t>
            </a:r>
            <a:r>
              <a:rPr lang="en-US" i="1" dirty="0" smtClean="0"/>
              <a:t>].</a:t>
            </a:r>
            <a:r>
              <a:rPr lang="en-US" i="1" dirty="0" err="1" smtClean="0"/>
              <a:t>train_name</a:t>
            </a:r>
            <a:r>
              <a:rPr lang="en-US" i="1" dirty="0" smtClean="0"/>
              <a:t>);</a:t>
            </a:r>
          </a:p>
          <a:p>
            <a:pPr>
              <a:buNone/>
            </a:pPr>
            <a:r>
              <a:rPr lang="en-US" i="1" dirty="0" smtClean="0"/>
              <a:t>		printf("\n\t\t\</a:t>
            </a:r>
            <a:r>
              <a:rPr lang="en-US" i="1" dirty="0" err="1" smtClean="0"/>
              <a:t>tenter</a:t>
            </a:r>
            <a:r>
              <a:rPr lang="en-US" i="1" dirty="0" smtClean="0"/>
              <a:t> start place: ");</a:t>
            </a:r>
          </a:p>
          <a:p>
            <a:pPr>
              <a:buNone/>
            </a:pPr>
            <a:r>
              <a:rPr lang="en-US" i="1" dirty="0" smtClean="0"/>
              <a:t>		</a:t>
            </a:r>
            <a:r>
              <a:rPr lang="en-US" i="1" dirty="0" err="1" smtClean="0"/>
              <a:t>scanf</a:t>
            </a:r>
            <a:r>
              <a:rPr lang="en-US" i="1" dirty="0" smtClean="0"/>
              <a:t>("%</a:t>
            </a:r>
            <a:r>
              <a:rPr lang="en-US" i="1" dirty="0" err="1" smtClean="0"/>
              <a:t>s",add</a:t>
            </a:r>
            <a:r>
              <a:rPr lang="en-US" i="1" dirty="0" smtClean="0"/>
              <a:t>[</a:t>
            </a:r>
            <a:r>
              <a:rPr lang="en-US" i="1" dirty="0" err="1" smtClean="0"/>
              <a:t>i</a:t>
            </a:r>
            <a:r>
              <a:rPr lang="en-US" i="1" dirty="0" smtClean="0"/>
              <a:t>].start);</a:t>
            </a:r>
          </a:p>
          <a:p>
            <a:pPr>
              <a:buNone/>
            </a:pPr>
            <a:r>
              <a:rPr lang="en-US" i="1" dirty="0" smtClean="0"/>
              <a:t>		printf("\n\t\t\</a:t>
            </a:r>
            <a:r>
              <a:rPr lang="en-US" i="1" dirty="0" err="1" smtClean="0"/>
              <a:t>tenter</a:t>
            </a:r>
            <a:r>
              <a:rPr lang="en-US" i="1" dirty="0" smtClean="0"/>
              <a:t> destination place: ");</a:t>
            </a:r>
          </a:p>
          <a:p>
            <a:pPr>
              <a:buNone/>
            </a:pPr>
            <a:r>
              <a:rPr lang="en-US" i="1" dirty="0" smtClean="0"/>
              <a:t>		</a:t>
            </a:r>
            <a:r>
              <a:rPr lang="en-US" i="1" dirty="0" err="1" smtClean="0"/>
              <a:t>scanf</a:t>
            </a:r>
            <a:r>
              <a:rPr lang="en-US" i="1" dirty="0" smtClean="0"/>
              <a:t>("%</a:t>
            </a:r>
            <a:r>
              <a:rPr lang="en-US" i="1" dirty="0" err="1" smtClean="0"/>
              <a:t>s",add</a:t>
            </a:r>
            <a:r>
              <a:rPr lang="en-US" i="1" dirty="0" smtClean="0"/>
              <a:t>[</a:t>
            </a:r>
            <a:r>
              <a:rPr lang="en-US" i="1" dirty="0" err="1" smtClean="0"/>
              <a:t>i</a:t>
            </a:r>
            <a:r>
              <a:rPr lang="en-US" i="1" dirty="0" smtClean="0"/>
              <a:t>].destination);</a:t>
            </a:r>
          </a:p>
          <a:p>
            <a:pPr>
              <a:buNone/>
            </a:pPr>
            <a:r>
              <a:rPr lang="en-US" i="1" dirty="0" smtClean="0"/>
              <a:t>		printf("\n\t\t\t enter price: ");</a:t>
            </a:r>
          </a:p>
          <a:p>
            <a:pPr>
              <a:buNone/>
            </a:pPr>
            <a:r>
              <a:rPr lang="en-US" i="1" dirty="0" smtClean="0"/>
              <a:t>		</a:t>
            </a:r>
            <a:r>
              <a:rPr lang="en-US" i="1" dirty="0" err="1" smtClean="0"/>
              <a:t>scanf</a:t>
            </a:r>
            <a:r>
              <a:rPr lang="en-US" i="1" dirty="0" smtClean="0"/>
              <a:t>("%</a:t>
            </a:r>
            <a:r>
              <a:rPr lang="en-US" i="1" dirty="0" err="1" smtClean="0"/>
              <a:t>s",add</a:t>
            </a:r>
            <a:r>
              <a:rPr lang="en-US" i="1" dirty="0" smtClean="0"/>
              <a:t>[</a:t>
            </a:r>
            <a:r>
              <a:rPr lang="en-US" i="1" dirty="0" err="1" smtClean="0"/>
              <a:t>i</a:t>
            </a:r>
            <a:r>
              <a:rPr lang="en-US" i="1" dirty="0" smtClean="0"/>
              <a:t>].price);</a:t>
            </a:r>
          </a:p>
          <a:p>
            <a:pPr>
              <a:buNone/>
            </a:pPr>
            <a:r>
              <a:rPr lang="en-US" i="1" dirty="0" smtClean="0"/>
              <a:t>		printf("\n\t\t\t enter seat: ");</a:t>
            </a:r>
          </a:p>
          <a:p>
            <a:pPr>
              <a:buNone/>
            </a:pPr>
            <a:r>
              <a:rPr lang="en-US" i="1" dirty="0" smtClean="0"/>
              <a:t>		</a:t>
            </a:r>
            <a:r>
              <a:rPr lang="en-US" i="1" dirty="0" err="1" smtClean="0"/>
              <a:t>scanf</a:t>
            </a:r>
            <a:r>
              <a:rPr lang="en-US" i="1" dirty="0" smtClean="0"/>
              <a:t>("%d", &amp; add[</a:t>
            </a:r>
            <a:r>
              <a:rPr lang="en-US" i="1" dirty="0" err="1" smtClean="0"/>
              <a:t>i</a:t>
            </a:r>
            <a:r>
              <a:rPr lang="en-US" i="1" dirty="0" smtClean="0"/>
              <a:t>].seat);</a:t>
            </a:r>
          </a:p>
          <a:p>
            <a:pPr>
              <a:buNone/>
            </a:pPr>
            <a:r>
              <a:rPr lang="en-US" i="1" dirty="0" smtClean="0"/>
              <a:t>		printf("\n\t\t\t enter time: ");</a:t>
            </a:r>
          </a:p>
          <a:p>
            <a:pPr>
              <a:buNone/>
            </a:pPr>
            <a:r>
              <a:rPr lang="en-US" i="1" dirty="0" smtClean="0"/>
              <a:t>		</a:t>
            </a:r>
            <a:r>
              <a:rPr lang="en-US" i="1" dirty="0" err="1" smtClean="0"/>
              <a:t>scanf</a:t>
            </a:r>
            <a:r>
              <a:rPr lang="en-US" i="1" dirty="0" smtClean="0"/>
              <a:t>("%</a:t>
            </a:r>
            <a:r>
              <a:rPr lang="en-US" i="1" dirty="0" err="1" smtClean="0"/>
              <a:t>s",add</a:t>
            </a:r>
            <a:r>
              <a:rPr lang="en-US" i="1" dirty="0" smtClean="0"/>
              <a:t>[</a:t>
            </a:r>
            <a:r>
              <a:rPr lang="en-US" i="1" dirty="0" err="1" smtClean="0"/>
              <a:t>i</a:t>
            </a:r>
            <a:r>
              <a:rPr lang="en-US" i="1" dirty="0" smtClean="0"/>
              <a:t>].time);</a:t>
            </a:r>
          </a:p>
          <a:p>
            <a:pPr>
              <a:buNone/>
            </a:pPr>
            <a:r>
              <a:rPr lang="en-US" i="1" dirty="0" smtClean="0"/>
              <a:t>	}</a:t>
            </a:r>
          </a:p>
          <a:p>
            <a:pPr>
              <a:buNone/>
            </a:pPr>
            <a:r>
              <a:rPr lang="en-US" i="1" dirty="0" smtClean="0"/>
              <a:t> </a:t>
            </a:r>
          </a:p>
          <a:p>
            <a:pPr>
              <a:buNone/>
            </a:pPr>
            <a:r>
              <a:rPr lang="en-US" i="1" dirty="0" smtClean="0"/>
              <a:t>		printf("\n\n\t\t\</a:t>
            </a:r>
            <a:r>
              <a:rPr lang="en-US" i="1" dirty="0" err="1" smtClean="0"/>
              <a:t>tconfirm</a:t>
            </a:r>
            <a:r>
              <a:rPr lang="en-US" i="1" dirty="0" smtClean="0"/>
              <a:t> train: (y=1/n=0):- ");</a:t>
            </a:r>
          </a:p>
          <a:p>
            <a:pPr>
              <a:buNone/>
            </a:pPr>
            <a:r>
              <a:rPr lang="en-US" i="1" dirty="0" smtClean="0"/>
              <a:t>		</a:t>
            </a:r>
            <a:r>
              <a:rPr lang="en-US" i="1" dirty="0" err="1" smtClean="0"/>
              <a:t>scanf</a:t>
            </a:r>
            <a:r>
              <a:rPr lang="en-US" i="1" dirty="0" smtClean="0"/>
              <a:t>("%</a:t>
            </a:r>
            <a:r>
              <a:rPr lang="en-US" i="1" dirty="0" err="1" smtClean="0"/>
              <a:t>d",&amp;ch</a:t>
            </a:r>
            <a:r>
              <a:rPr lang="en-US" i="1" dirty="0" smtClean="0"/>
              <a:t>);</a:t>
            </a:r>
          </a:p>
          <a:p>
            <a:pPr>
              <a:buNone/>
            </a:pPr>
            <a:r>
              <a:rPr lang="en-US" i="1" dirty="0" smtClean="0"/>
              <a:t>		if(</a:t>
            </a:r>
            <a:r>
              <a:rPr lang="en-US" i="1" dirty="0" err="1" smtClean="0"/>
              <a:t>ch</a:t>
            </a:r>
            <a:r>
              <a:rPr lang="en-US" i="1" dirty="0" smtClean="0"/>
              <a:t>==1)</a:t>
            </a:r>
          </a:p>
          <a:p>
            <a:pPr>
              <a:buNone/>
            </a:pPr>
            <a:r>
              <a:rPr lang="en-US" i="1" dirty="0" smtClean="0"/>
              <a:t>		{</a:t>
            </a:r>
          </a:p>
          <a:p>
            <a:pPr>
              <a:buNone/>
            </a:pPr>
            <a:r>
              <a:rPr lang="en-US" i="1" dirty="0" smtClean="0"/>
              <a:t>			</a:t>
            </a:r>
            <a:r>
              <a:rPr lang="en-US" i="1" dirty="0" err="1" smtClean="0"/>
              <a:t>awrite</a:t>
            </a:r>
            <a:r>
              <a:rPr lang="en-US" i="1" dirty="0" smtClean="0"/>
              <a:t>();</a:t>
            </a:r>
          </a:p>
          <a:p>
            <a:pPr>
              <a:buNone/>
            </a:pPr>
            <a:r>
              <a:rPr lang="en-US" i="1" dirty="0" smtClean="0"/>
              <a:t>			k=</a:t>
            </a:r>
            <a:r>
              <a:rPr lang="en-US" i="1" dirty="0" err="1" smtClean="0"/>
              <a:t>i</a:t>
            </a:r>
            <a:r>
              <a:rPr lang="en-US" i="1" dirty="0" smtClean="0"/>
              <a:t>;</a:t>
            </a:r>
          </a:p>
          <a:p>
            <a:pPr>
              <a:buNone/>
            </a:pPr>
            <a:r>
              <a:rPr lang="en-US" i="1" dirty="0" smtClean="0"/>
              <a:t>			</a:t>
            </a:r>
            <a:r>
              <a:rPr lang="en-US" i="1" dirty="0" err="1" smtClean="0"/>
              <a:t>awrite</a:t>
            </a:r>
            <a:r>
              <a:rPr lang="en-US" i="1" dirty="0" smtClean="0"/>
              <a:t>();</a:t>
            </a:r>
          </a:p>
          <a:p>
            <a:pPr>
              <a:buNone/>
            </a:pPr>
            <a:r>
              <a:rPr lang="en-US" i="1" dirty="0" smtClean="0"/>
              <a:t>			system("</a:t>
            </a:r>
            <a:r>
              <a:rPr lang="en-US" i="1" dirty="0" err="1" smtClean="0"/>
              <a:t>cls</a:t>
            </a:r>
            <a:r>
              <a:rPr lang="en-US" i="1" dirty="0" smtClean="0"/>
              <a:t>");</a:t>
            </a:r>
          </a:p>
          <a:p>
            <a:pPr>
              <a:buNone/>
            </a:pPr>
            <a:r>
              <a:rPr lang="en-US" i="1" dirty="0" smtClean="0"/>
              <a:t>			printf("\n\n\t\t\t**********************************************************");</a:t>
            </a:r>
          </a:p>
          <a:p>
            <a:pPr>
              <a:buNone/>
            </a:pPr>
            <a:r>
              <a:rPr lang="en-US" i="1" dirty="0" smtClean="0"/>
              <a:t>			printf("\n\t\t\t********************RAILWAY RESERVATION SYSTEM********************");</a:t>
            </a:r>
          </a:p>
          <a:p>
            <a:pPr>
              <a:buNone/>
            </a:pPr>
            <a:r>
              <a:rPr lang="en-US" i="1" dirty="0" smtClean="0"/>
              <a:t>			printf("\n\t\t\t**********************************************************");</a:t>
            </a:r>
          </a:p>
          <a:p>
            <a:pPr>
              <a:buNone/>
            </a:pPr>
            <a:r>
              <a:rPr lang="en-US" i="1" dirty="0" smtClean="0"/>
              <a:t>			printf("\n\n");</a:t>
            </a:r>
          </a:p>
          <a:p>
            <a:pPr>
              <a:buNone/>
            </a:pPr>
            <a:r>
              <a:rPr lang="en-US" i="1" dirty="0" smtClean="0"/>
              <a:t>			printf("\n\t\t\t\t   **********************************");</a:t>
            </a:r>
          </a:p>
          <a:p>
            <a:pPr>
              <a:buNone/>
            </a:pPr>
            <a:r>
              <a:rPr lang="en-US" i="1" dirty="0" smtClean="0"/>
              <a:t>			printf("\n\t\t\t\t   *&lt;&lt;&lt;&lt;&lt;train add successfully&gt;&gt;&gt;&gt;&gt;*");</a:t>
            </a:r>
          </a:p>
          <a:p>
            <a:pPr>
              <a:buNone/>
            </a:pPr>
            <a:r>
              <a:rPr lang="en-US" i="1" dirty="0" smtClean="0"/>
              <a:t>			printf("\n\t\t\t\t   **********************************");</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9906000"/>
          </a:xfrm>
        </p:spPr>
        <p:txBody>
          <a:bodyPr>
            <a:normAutofit fontScale="40000" lnSpcReduction="20000"/>
          </a:bodyPr>
          <a:lstStyle/>
          <a:p>
            <a:pPr>
              <a:buNone/>
            </a:pPr>
            <a:r>
              <a:rPr lang="en-US" i="1" dirty="0" smtClean="0"/>
              <a:t>getch();</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			if(</a:t>
            </a:r>
            <a:r>
              <a:rPr lang="en-US" i="1" dirty="0" err="1" smtClean="0"/>
              <a:t>ch</a:t>
            </a:r>
            <a:r>
              <a:rPr lang="en-US" i="1" dirty="0" smtClean="0"/>
              <a:t>==0)</a:t>
            </a:r>
          </a:p>
          <a:p>
            <a:pPr>
              <a:buNone/>
            </a:pPr>
            <a:r>
              <a:rPr lang="en-US" i="1" dirty="0" smtClean="0"/>
              <a:t>			{</a:t>
            </a:r>
          </a:p>
          <a:p>
            <a:pPr>
              <a:buNone/>
            </a:pPr>
            <a:r>
              <a:rPr lang="en-US" i="1" dirty="0" smtClean="0"/>
              <a:t>				system("</a:t>
            </a:r>
            <a:r>
              <a:rPr lang="en-US" i="1" dirty="0" err="1" smtClean="0"/>
              <a:t>cls</a:t>
            </a:r>
            <a:r>
              <a:rPr lang="en-US" i="1" dirty="0" smtClean="0"/>
              <a:t>");</a:t>
            </a:r>
          </a:p>
          <a:p>
            <a:pPr>
              <a:buNone/>
            </a:pPr>
            <a:r>
              <a:rPr lang="en-US" i="1" dirty="0" smtClean="0"/>
              <a:t>				admin();</a:t>
            </a:r>
          </a:p>
          <a:p>
            <a:pPr>
              <a:buNone/>
            </a:pPr>
            <a:r>
              <a:rPr lang="en-US" i="1" dirty="0" smtClean="0"/>
              <a:t>			}</a:t>
            </a:r>
          </a:p>
          <a:p>
            <a:pPr>
              <a:buNone/>
            </a:pPr>
            <a:r>
              <a:rPr lang="en-US" i="1" dirty="0" smtClean="0"/>
              <a:t>			if((</a:t>
            </a:r>
            <a:r>
              <a:rPr lang="en-US" i="1" dirty="0" err="1" smtClean="0"/>
              <a:t>ch</a:t>
            </a:r>
            <a:r>
              <a:rPr lang="en-US" i="1" dirty="0" smtClean="0"/>
              <a:t>!=1)&amp;&amp;(</a:t>
            </a:r>
            <a:r>
              <a:rPr lang="en-US" i="1" dirty="0" err="1" smtClean="0"/>
              <a:t>ch</a:t>
            </a:r>
            <a:r>
              <a:rPr lang="en-US" i="1" dirty="0" smtClean="0"/>
              <a:t>!=0))</a:t>
            </a:r>
          </a:p>
          <a:p>
            <a:pPr>
              <a:buNone/>
            </a:pPr>
            <a:r>
              <a:rPr lang="en-US" i="1" dirty="0" smtClean="0"/>
              <a:t>			{</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a:t>
            </a:r>
          </a:p>
          <a:p>
            <a:pPr>
              <a:buNone/>
            </a:pPr>
            <a:r>
              <a:rPr lang="en-US" i="1" dirty="0" smtClean="0"/>
              <a:t>}</a:t>
            </a:r>
          </a:p>
          <a:p>
            <a:pPr>
              <a:buNone/>
            </a:pPr>
            <a:r>
              <a:rPr lang="en-US" i="1" dirty="0" smtClean="0"/>
              <a:t> </a:t>
            </a:r>
          </a:p>
          <a:p>
            <a:pPr>
              <a:buNone/>
            </a:pPr>
            <a:r>
              <a:rPr lang="en-US" i="1" dirty="0" smtClean="0"/>
              <a:t>//-----------------------------------view information function--------------------------------------</a:t>
            </a:r>
          </a:p>
          <a:p>
            <a:pPr>
              <a:buNone/>
            </a:pPr>
            <a:r>
              <a:rPr lang="en-US" i="1" dirty="0" smtClean="0"/>
              <a:t> </a:t>
            </a:r>
          </a:p>
          <a:p>
            <a:pPr>
              <a:buNone/>
            </a:pPr>
            <a:r>
              <a:rPr lang="en-US" i="1" dirty="0" smtClean="0"/>
              <a:t>void </a:t>
            </a:r>
            <a:r>
              <a:rPr lang="en-US" i="1" dirty="0" err="1" smtClean="0"/>
              <a:t>viewinfo</a:t>
            </a:r>
            <a:r>
              <a:rPr lang="en-US" i="1" dirty="0" smtClean="0"/>
              <a:t>()</a:t>
            </a:r>
          </a:p>
          <a:p>
            <a:pPr>
              <a:buNone/>
            </a:pPr>
            <a:r>
              <a:rPr lang="en-US" i="1" dirty="0" smtClean="0"/>
              <a:t>{</a:t>
            </a:r>
          </a:p>
          <a:p>
            <a:pPr>
              <a:buNone/>
            </a:pPr>
            <a:r>
              <a:rPr lang="en-US" i="1" dirty="0" smtClean="0"/>
              <a:t>	</a:t>
            </a:r>
            <a:r>
              <a:rPr lang="en-US" i="1" dirty="0" err="1" smtClean="0"/>
              <a:t>int</a:t>
            </a:r>
            <a:r>
              <a:rPr lang="en-US" i="1" dirty="0" smtClean="0"/>
              <a:t> </a:t>
            </a:r>
            <a:r>
              <a:rPr lang="en-US" i="1" dirty="0" err="1" smtClean="0"/>
              <a:t>ch,i</a:t>
            </a:r>
            <a:r>
              <a:rPr lang="en-US" i="1" dirty="0" smtClean="0"/>
              <a:t>;</a:t>
            </a:r>
          </a:p>
          <a:p>
            <a:pPr>
              <a:buNone/>
            </a:pPr>
            <a:r>
              <a:rPr lang="en-US" i="1" dirty="0" smtClean="0"/>
              <a:t>	system("</a:t>
            </a:r>
            <a:r>
              <a:rPr lang="en-US" i="1" dirty="0" err="1" smtClean="0"/>
              <a:t>cls</a:t>
            </a:r>
            <a:r>
              <a:rPr lang="en-US" i="1" dirty="0" smtClean="0"/>
              <a:t>");</a:t>
            </a:r>
          </a:p>
          <a:p>
            <a:pPr>
              <a:buNone/>
            </a:pPr>
            <a:r>
              <a:rPr lang="en-US" i="1" dirty="0" smtClean="0"/>
              <a:t>	</a:t>
            </a:r>
            <a:r>
              <a:rPr lang="en-US" i="1" dirty="0" err="1" smtClean="0"/>
              <a:t>aread</a:t>
            </a:r>
            <a:r>
              <a:rPr lang="en-US" i="1" dirty="0" smtClean="0"/>
              <a:t>();</a:t>
            </a:r>
          </a:p>
          <a:p>
            <a:pPr>
              <a:buNone/>
            </a:pPr>
            <a:r>
              <a:rPr lang="en-US" i="1" dirty="0" smtClean="0"/>
              <a:t>	printf("\n\t\t     **********************************************************");</a:t>
            </a:r>
          </a:p>
          <a:p>
            <a:pPr>
              <a:buNone/>
            </a:pPr>
            <a:r>
              <a:rPr lang="en-US" i="1" dirty="0" smtClean="0"/>
              <a:t>	printf("\n\t\t     ********************RAILWAY RESERVATION SYSTEM********************");</a:t>
            </a:r>
          </a:p>
          <a:p>
            <a:pPr>
              <a:buNone/>
            </a:pPr>
            <a:r>
              <a:rPr lang="en-US" i="1" dirty="0" smtClean="0"/>
              <a:t>	printf("\n\t\t     **********************************************************");</a:t>
            </a:r>
          </a:p>
          <a:p>
            <a:pPr>
              <a:buNone/>
            </a:pPr>
            <a:r>
              <a:rPr lang="en-US" i="1" dirty="0" smtClean="0"/>
              <a:t>	printf("\n\n\n    SI\</a:t>
            </a:r>
            <a:r>
              <a:rPr lang="en-US" i="1" dirty="0" err="1" smtClean="0"/>
              <a:t>ttrain</a:t>
            </a:r>
            <a:r>
              <a:rPr lang="en-US" i="1" dirty="0" smtClean="0"/>
              <a:t> number\</a:t>
            </a:r>
            <a:r>
              <a:rPr lang="en-US" i="1" dirty="0" err="1" smtClean="0"/>
              <a:t>ttrain</a:t>
            </a:r>
            <a:r>
              <a:rPr lang="en-US" i="1" dirty="0" smtClean="0"/>
              <a:t> name\</a:t>
            </a:r>
            <a:r>
              <a:rPr lang="en-US" i="1" dirty="0" err="1" smtClean="0"/>
              <a:t>tstart</a:t>
            </a:r>
            <a:r>
              <a:rPr lang="en-US" i="1" dirty="0" smtClean="0"/>
              <a:t> place\</a:t>
            </a:r>
            <a:r>
              <a:rPr lang="en-US" i="1" dirty="0" err="1" smtClean="0"/>
              <a:t>tdestination</a:t>
            </a:r>
            <a:r>
              <a:rPr lang="en-US" i="1" dirty="0" smtClean="0"/>
              <a:t> place\</a:t>
            </a:r>
            <a:r>
              <a:rPr lang="en-US" i="1" dirty="0" err="1" smtClean="0"/>
              <a:t>tprice</a:t>
            </a:r>
            <a:r>
              <a:rPr lang="en-US" i="1" dirty="0" smtClean="0"/>
              <a:t>\</a:t>
            </a:r>
            <a:r>
              <a:rPr lang="en-US" i="1" dirty="0" err="1" smtClean="0"/>
              <a:t>tseat</a:t>
            </a:r>
            <a:r>
              <a:rPr lang="en-US" i="1" dirty="0" smtClean="0"/>
              <a:t>\</a:t>
            </a:r>
            <a:r>
              <a:rPr lang="en-US" i="1" dirty="0" err="1" smtClean="0"/>
              <a:t>ttime</a:t>
            </a:r>
            <a:r>
              <a:rPr lang="en-US" i="1" dirty="0" smtClean="0"/>
              <a:t>\n\n");</a:t>
            </a:r>
          </a:p>
          <a:p>
            <a:pPr>
              <a:buNone/>
            </a:pPr>
            <a:r>
              <a:rPr lang="en-US" i="1" dirty="0" smtClean="0"/>
              <a:t>	for(</a:t>
            </a:r>
            <a:r>
              <a:rPr lang="en-US" i="1" dirty="0" err="1" smtClean="0"/>
              <a:t>i</a:t>
            </a:r>
            <a:r>
              <a:rPr lang="en-US" i="1" dirty="0" smtClean="0"/>
              <a:t>=0;i&lt;</a:t>
            </a:r>
            <a:r>
              <a:rPr lang="en-US" i="1" dirty="0" err="1" smtClean="0"/>
              <a:t>k;i</a:t>
            </a:r>
            <a:r>
              <a:rPr lang="en-US" i="1" dirty="0" smtClean="0"/>
              <a:t>++)</a:t>
            </a:r>
          </a:p>
          <a:p>
            <a:pPr>
              <a:buNone/>
            </a:pPr>
            <a:r>
              <a:rPr lang="en-US" i="1" dirty="0" smtClean="0"/>
              <a:t>	{</a:t>
            </a:r>
          </a:p>
          <a:p>
            <a:pPr>
              <a:buNone/>
            </a:pPr>
            <a:r>
              <a:rPr lang="en-US" i="1" dirty="0" smtClean="0"/>
              <a:t>		printf("    %s\</a:t>
            </a:r>
            <a:r>
              <a:rPr lang="en-US" i="1" dirty="0" err="1" smtClean="0"/>
              <a:t>t%s</a:t>
            </a:r>
            <a:r>
              <a:rPr lang="en-US" i="1" dirty="0" smtClean="0"/>
              <a:t>\t\</a:t>
            </a:r>
            <a:r>
              <a:rPr lang="en-US" i="1" dirty="0" err="1" smtClean="0"/>
              <a:t>t%s</a:t>
            </a:r>
            <a:r>
              <a:rPr lang="en-US" i="1" dirty="0" smtClean="0"/>
              <a:t>\t\</a:t>
            </a:r>
            <a:r>
              <a:rPr lang="en-US" i="1" dirty="0" err="1" smtClean="0"/>
              <a:t>t%s</a:t>
            </a:r>
            <a:r>
              <a:rPr lang="en-US" i="1" dirty="0" smtClean="0"/>
              <a:t>\t\</a:t>
            </a:r>
            <a:r>
              <a:rPr lang="en-US" i="1" dirty="0" err="1" smtClean="0"/>
              <a:t>t%s</a:t>
            </a:r>
            <a:r>
              <a:rPr lang="en-US" i="1" dirty="0" smtClean="0"/>
              <a:t>\t\t\</a:t>
            </a:r>
            <a:r>
              <a:rPr lang="en-US" i="1" dirty="0" err="1" smtClean="0"/>
              <a:t>t%s</a:t>
            </a:r>
            <a:r>
              <a:rPr lang="en-US" i="1" dirty="0" smtClean="0"/>
              <a:t>\</a:t>
            </a:r>
            <a:r>
              <a:rPr lang="en-US" i="1" dirty="0" err="1" smtClean="0"/>
              <a:t>t%d</a:t>
            </a:r>
            <a:r>
              <a:rPr lang="en-US" i="1" dirty="0" smtClean="0"/>
              <a:t>\</a:t>
            </a:r>
            <a:r>
              <a:rPr lang="en-US" i="1" dirty="0" err="1" smtClean="0"/>
              <a:t>t%s</a:t>
            </a:r>
            <a:r>
              <a:rPr lang="en-US" i="1" dirty="0" smtClean="0"/>
              <a:t>\</a:t>
            </a:r>
            <a:r>
              <a:rPr lang="en-US" i="1" dirty="0" err="1" smtClean="0"/>
              <a:t>n",add</a:t>
            </a:r>
            <a:r>
              <a:rPr lang="en-US" i="1" dirty="0" smtClean="0"/>
              <a:t>[</a:t>
            </a:r>
            <a:r>
              <a:rPr lang="en-US" i="1" dirty="0" err="1" smtClean="0"/>
              <a:t>i</a:t>
            </a:r>
            <a:r>
              <a:rPr lang="en-US" i="1" dirty="0" smtClean="0"/>
              <a:t>].</a:t>
            </a:r>
            <a:r>
              <a:rPr lang="en-US" i="1" dirty="0" err="1" smtClean="0"/>
              <a:t>si,add</a:t>
            </a:r>
            <a:r>
              <a:rPr lang="en-US" i="1" dirty="0" smtClean="0"/>
              <a:t>[</a:t>
            </a:r>
            <a:r>
              <a:rPr lang="en-US" i="1" dirty="0" err="1" smtClean="0"/>
              <a:t>i</a:t>
            </a:r>
            <a:r>
              <a:rPr lang="en-US" i="1" dirty="0" smtClean="0"/>
              <a:t>].</a:t>
            </a:r>
            <a:r>
              <a:rPr lang="en-US" i="1" dirty="0" err="1" smtClean="0"/>
              <a:t>train_number,add</a:t>
            </a:r>
            <a:r>
              <a:rPr lang="en-US" i="1" dirty="0" smtClean="0"/>
              <a:t>[</a:t>
            </a:r>
            <a:r>
              <a:rPr lang="en-US" i="1" dirty="0" err="1" smtClean="0"/>
              <a:t>i</a:t>
            </a:r>
            <a:r>
              <a:rPr lang="en-US" i="1" dirty="0" smtClean="0"/>
              <a:t>].</a:t>
            </a:r>
            <a:r>
              <a:rPr lang="en-US" i="1" dirty="0" err="1" smtClean="0"/>
              <a:t>train_name,add</a:t>
            </a:r>
            <a:r>
              <a:rPr lang="en-US" i="1" dirty="0" smtClean="0"/>
              <a:t>[</a:t>
            </a:r>
            <a:r>
              <a:rPr lang="en-US" i="1" dirty="0" err="1" smtClean="0"/>
              <a:t>i</a:t>
            </a:r>
            <a:r>
              <a:rPr lang="en-US" i="1" dirty="0" smtClean="0"/>
              <a:t>].</a:t>
            </a:r>
            <a:r>
              <a:rPr lang="en-US" i="1" dirty="0" err="1" smtClean="0"/>
              <a:t>start,add</a:t>
            </a:r>
            <a:r>
              <a:rPr lang="en-US" i="1" dirty="0" smtClean="0"/>
              <a:t>[</a:t>
            </a:r>
            <a:r>
              <a:rPr lang="en-US" i="1" dirty="0" err="1" smtClean="0"/>
              <a:t>i</a:t>
            </a:r>
            <a:r>
              <a:rPr lang="en-US" i="1" dirty="0" smtClean="0"/>
              <a:t>].</a:t>
            </a:r>
            <a:r>
              <a:rPr lang="en-US" i="1" dirty="0" err="1" smtClean="0"/>
              <a:t>destination,add</a:t>
            </a:r>
            <a:r>
              <a:rPr lang="en-US" i="1" dirty="0" smtClean="0"/>
              <a:t>[</a:t>
            </a:r>
            <a:r>
              <a:rPr lang="en-US" i="1" dirty="0" err="1" smtClean="0"/>
              <a:t>i</a:t>
            </a:r>
            <a:r>
              <a:rPr lang="en-US" i="1" dirty="0" smtClean="0"/>
              <a:t>].</a:t>
            </a:r>
            <a:r>
              <a:rPr lang="en-US" i="1" dirty="0" err="1" smtClean="0"/>
              <a:t>price,add</a:t>
            </a:r>
            <a:r>
              <a:rPr lang="en-US" i="1" dirty="0" smtClean="0"/>
              <a:t>[</a:t>
            </a:r>
            <a:r>
              <a:rPr lang="en-US" i="1" dirty="0" err="1" smtClean="0"/>
              <a:t>i</a:t>
            </a:r>
            <a:r>
              <a:rPr lang="en-US" i="1" dirty="0" smtClean="0"/>
              <a:t>].</a:t>
            </a:r>
            <a:r>
              <a:rPr lang="en-US" i="1" dirty="0" err="1" smtClean="0"/>
              <a:t>seat,add</a:t>
            </a:r>
            <a:r>
              <a:rPr lang="en-US" i="1" dirty="0" smtClean="0"/>
              <a:t>[</a:t>
            </a:r>
            <a:r>
              <a:rPr lang="en-US" i="1" dirty="0" err="1" smtClean="0"/>
              <a:t>i</a:t>
            </a:r>
            <a:r>
              <a:rPr lang="en-US" i="1" dirty="0" smtClean="0"/>
              <a:t>].time);</a:t>
            </a:r>
          </a:p>
          <a:p>
            <a:pPr>
              <a:buNone/>
            </a:pPr>
            <a:r>
              <a:rPr lang="en-US" i="1" dirty="0" smtClean="0"/>
              <a:t>	}</a:t>
            </a:r>
          </a:p>
          <a:p>
            <a:pPr>
              <a:buNone/>
            </a:pPr>
            <a:r>
              <a:rPr lang="en-US" i="1" dirty="0" smtClean="0"/>
              <a:t>	printf("    ***********************************************************************************************\n");</a:t>
            </a:r>
          </a:p>
          <a:p>
            <a:pPr>
              <a:buNone/>
            </a:pPr>
            <a:r>
              <a:rPr lang="en-US" i="1" dirty="0" smtClean="0"/>
              <a:t>	printf("\n\t\t\</a:t>
            </a:r>
            <a:r>
              <a:rPr lang="en-US" i="1" dirty="0" err="1" smtClean="0"/>
              <a:t>tpress</a:t>
            </a:r>
            <a:r>
              <a:rPr lang="en-US" i="1" dirty="0" smtClean="0"/>
              <a:t> '1' for main menu &amp; press any key for exit:  ");</a:t>
            </a:r>
          </a:p>
          <a:p>
            <a:pPr>
              <a:buNone/>
            </a:pPr>
            <a:r>
              <a:rPr lang="en-US" i="1" dirty="0" smtClean="0"/>
              <a:t>	</a:t>
            </a:r>
            <a:r>
              <a:rPr lang="en-US" i="1" dirty="0" err="1" smtClean="0"/>
              <a:t>scanf</a:t>
            </a:r>
            <a:r>
              <a:rPr lang="en-US" i="1" dirty="0" smtClean="0"/>
              <a:t>("%</a:t>
            </a:r>
            <a:r>
              <a:rPr lang="en-US" i="1" dirty="0" err="1" smtClean="0"/>
              <a:t>d",&amp;ch</a:t>
            </a:r>
            <a:r>
              <a:rPr lang="en-US" i="1" dirty="0" smtClean="0"/>
              <a:t>);</a:t>
            </a:r>
          </a:p>
          <a:p>
            <a:pPr>
              <a:buNone/>
            </a:pPr>
            <a:r>
              <a:rPr lang="en-US" i="1" dirty="0" smtClean="0"/>
              <a:t>	switch(</a:t>
            </a:r>
            <a:r>
              <a:rPr lang="en-US" i="1" dirty="0" err="1" smtClean="0"/>
              <a:t>ch</a:t>
            </a:r>
            <a:r>
              <a:rPr lang="en-US" i="1" dirty="0" smtClean="0"/>
              <a:t>)</a:t>
            </a:r>
          </a:p>
          <a:p>
            <a:pPr>
              <a:buNone/>
            </a:pPr>
            <a:r>
              <a:rPr lang="en-US" i="1" dirty="0" smtClean="0"/>
              <a:t>	{</a:t>
            </a:r>
          </a:p>
          <a:p>
            <a:pPr>
              <a:buNone/>
            </a:pPr>
            <a:r>
              <a:rPr lang="en-US" i="1" dirty="0" smtClean="0"/>
              <a:t>		case 1:</a:t>
            </a:r>
          </a:p>
          <a:p>
            <a:pPr>
              <a:buNone/>
            </a:pPr>
            <a:r>
              <a:rPr lang="en-US" i="1" dirty="0" smtClean="0"/>
              <a:t>			system("</a:t>
            </a:r>
            <a:r>
              <a:rPr lang="en-US" i="1" dirty="0" err="1" smtClean="0"/>
              <a:t>cls</a:t>
            </a:r>
            <a:r>
              <a:rPr lang="en-US" i="1" dirty="0" smtClean="0"/>
              <a:t>");</a:t>
            </a:r>
          </a:p>
          <a:p>
            <a:pPr>
              <a:buNone/>
            </a:pPr>
            <a:r>
              <a:rPr lang="en-US" i="1" dirty="0" smtClean="0"/>
              <a:t>			main();</a:t>
            </a:r>
          </a:p>
          <a:p>
            <a:pPr>
              <a:buNone/>
            </a:pPr>
            <a:r>
              <a:rPr lang="en-US" i="1" dirty="0" smtClean="0"/>
              <a:t>			break;</a:t>
            </a:r>
          </a:p>
          <a:p>
            <a:pPr>
              <a:buNone/>
            </a:pPr>
            <a:r>
              <a:rPr lang="en-US" i="1" dirty="0" smtClean="0"/>
              <a:t>				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9906000"/>
          </a:xfrm>
        </p:spPr>
        <p:txBody>
          <a:bodyPr>
            <a:normAutofit fontScale="40000" lnSpcReduction="20000"/>
          </a:bodyPr>
          <a:lstStyle/>
          <a:p>
            <a:pPr>
              <a:buNone/>
            </a:pPr>
            <a:r>
              <a:rPr lang="en-US" i="1" dirty="0" smtClean="0"/>
              <a:t>default:</a:t>
            </a:r>
          </a:p>
          <a:p>
            <a:pPr>
              <a:buNone/>
            </a:pPr>
            <a:r>
              <a:rPr lang="en-US" i="1" dirty="0" smtClean="0"/>
              <a:t>					exit(0);</a:t>
            </a:r>
          </a:p>
          <a:p>
            <a:pPr>
              <a:buNone/>
            </a:pPr>
            <a:r>
              <a:rPr lang="en-US" i="1" dirty="0" smtClean="0"/>
              <a:t>	}</a:t>
            </a:r>
          </a:p>
          <a:p>
            <a:pPr>
              <a:buNone/>
            </a:pPr>
            <a:r>
              <a:rPr lang="en-US" i="1" dirty="0" smtClean="0"/>
              <a:t>}</a:t>
            </a:r>
          </a:p>
          <a:p>
            <a:pPr>
              <a:buNone/>
            </a:pPr>
            <a:r>
              <a:rPr lang="en-US" i="1" dirty="0" smtClean="0"/>
              <a:t> </a:t>
            </a:r>
          </a:p>
          <a:p>
            <a:pPr>
              <a:buNone/>
            </a:pPr>
            <a:r>
              <a:rPr lang="en-US" i="1" dirty="0" smtClean="0"/>
              <a:t>//------------------------------------------book ticket file start-----------------------------------------</a:t>
            </a:r>
          </a:p>
          <a:p>
            <a:pPr>
              <a:buNone/>
            </a:pPr>
            <a:r>
              <a:rPr lang="en-US" i="1" dirty="0" smtClean="0"/>
              <a:t> </a:t>
            </a:r>
          </a:p>
          <a:p>
            <a:pPr>
              <a:buNone/>
            </a:pPr>
            <a:r>
              <a:rPr lang="en-US" i="1" dirty="0" smtClean="0"/>
              <a:t> </a:t>
            </a:r>
          </a:p>
          <a:p>
            <a:pPr>
              <a:buNone/>
            </a:pPr>
            <a:r>
              <a:rPr lang="en-US" i="1" dirty="0" smtClean="0"/>
              <a:t>void </a:t>
            </a:r>
            <a:r>
              <a:rPr lang="en-US" i="1" dirty="0" err="1" smtClean="0"/>
              <a:t>bookticket_write</a:t>
            </a:r>
            <a:r>
              <a:rPr lang="en-US" i="1" dirty="0" smtClean="0"/>
              <a:t>()</a:t>
            </a:r>
          </a:p>
          <a:p>
            <a:pPr>
              <a:buNone/>
            </a:pPr>
            <a:r>
              <a:rPr lang="en-US" i="1" dirty="0" smtClean="0"/>
              <a:t>{</a:t>
            </a:r>
          </a:p>
          <a:p>
            <a:pPr>
              <a:buNone/>
            </a:pPr>
            <a:r>
              <a:rPr lang="en-US" i="1" dirty="0" smtClean="0"/>
              <a:t>	FILE *booklist;</a:t>
            </a:r>
          </a:p>
          <a:p>
            <a:pPr>
              <a:buNone/>
            </a:pPr>
            <a:r>
              <a:rPr lang="en-US" i="1" dirty="0" smtClean="0"/>
              <a:t>	booklist=</a:t>
            </a:r>
            <a:r>
              <a:rPr lang="en-US" i="1" dirty="0" err="1" smtClean="0"/>
              <a:t>fopen</a:t>
            </a:r>
            <a:r>
              <a:rPr lang="en-US" i="1" dirty="0" smtClean="0"/>
              <a:t>("</a:t>
            </a:r>
            <a:r>
              <a:rPr lang="en-US" i="1" dirty="0" err="1" smtClean="0"/>
              <a:t>booklist.txt","w</a:t>
            </a:r>
            <a:r>
              <a:rPr lang="en-US" i="1" dirty="0" smtClean="0"/>
              <a:t>");</a:t>
            </a:r>
          </a:p>
          <a:p>
            <a:pPr>
              <a:buNone/>
            </a:pPr>
            <a:r>
              <a:rPr lang="en-US" i="1" dirty="0" smtClean="0"/>
              <a:t>	</a:t>
            </a:r>
            <a:r>
              <a:rPr lang="en-US" i="1" dirty="0" err="1" smtClean="0"/>
              <a:t>fwrite</a:t>
            </a:r>
            <a:r>
              <a:rPr lang="en-US" i="1" dirty="0" smtClean="0"/>
              <a:t>(&amp;</a:t>
            </a:r>
            <a:r>
              <a:rPr lang="en-US" i="1" dirty="0" err="1" smtClean="0"/>
              <a:t>book,sizeof</a:t>
            </a:r>
            <a:r>
              <a:rPr lang="en-US" i="1" dirty="0" smtClean="0"/>
              <a:t>(book),1,booklist);</a:t>
            </a:r>
          </a:p>
          <a:p>
            <a:pPr>
              <a:buNone/>
            </a:pPr>
            <a:r>
              <a:rPr lang="en-US" i="1" dirty="0" smtClean="0"/>
              <a:t>	fclose(booklist);</a:t>
            </a:r>
          </a:p>
          <a:p>
            <a:pPr>
              <a:buNone/>
            </a:pPr>
            <a:r>
              <a:rPr lang="en-US" i="1" dirty="0" smtClean="0"/>
              <a:t> </a:t>
            </a:r>
          </a:p>
          <a:p>
            <a:pPr>
              <a:buNone/>
            </a:pPr>
            <a:r>
              <a:rPr lang="en-US" i="1" dirty="0" smtClean="0"/>
              <a:t>	FILE *booklistreport;</a:t>
            </a:r>
          </a:p>
          <a:p>
            <a:pPr>
              <a:buNone/>
            </a:pPr>
            <a:r>
              <a:rPr lang="en-US" i="1" dirty="0" smtClean="0"/>
              <a:t>	booklistreport=</a:t>
            </a:r>
            <a:r>
              <a:rPr lang="en-US" i="1" dirty="0" err="1" smtClean="0"/>
              <a:t>fopen</a:t>
            </a:r>
            <a:r>
              <a:rPr lang="en-US" i="1" dirty="0" smtClean="0"/>
              <a:t>("booklistreport.txt","w");</a:t>
            </a:r>
          </a:p>
          <a:p>
            <a:pPr>
              <a:buNone/>
            </a:pPr>
            <a:r>
              <a:rPr lang="en-US" i="1" dirty="0" smtClean="0"/>
              <a:t>	</a:t>
            </a:r>
            <a:r>
              <a:rPr lang="en-US" i="1" dirty="0" err="1" smtClean="0"/>
              <a:t>fwrite</a:t>
            </a:r>
            <a:r>
              <a:rPr lang="en-US" i="1" dirty="0" smtClean="0"/>
              <a:t>(&amp;u,sizeof(u),1,booklistreport);</a:t>
            </a:r>
          </a:p>
          <a:p>
            <a:pPr>
              <a:buNone/>
            </a:pPr>
            <a:r>
              <a:rPr lang="en-US" i="1" dirty="0" smtClean="0"/>
              <a:t>	fclose(booklistreport);</a:t>
            </a:r>
          </a:p>
          <a:p>
            <a:pPr>
              <a:buNone/>
            </a:pPr>
            <a:r>
              <a:rPr lang="en-US" i="1" dirty="0" smtClean="0"/>
              <a:t>}</a:t>
            </a:r>
          </a:p>
          <a:p>
            <a:pPr>
              <a:buNone/>
            </a:pPr>
            <a:r>
              <a:rPr lang="en-US" i="1" dirty="0" smtClean="0"/>
              <a:t>void </a:t>
            </a:r>
            <a:r>
              <a:rPr lang="en-US" i="1" dirty="0" err="1" smtClean="0"/>
              <a:t>viewpassengers_read</a:t>
            </a:r>
            <a:r>
              <a:rPr lang="en-US" i="1" dirty="0" smtClean="0"/>
              <a:t>()</a:t>
            </a:r>
          </a:p>
          <a:p>
            <a:pPr>
              <a:buNone/>
            </a:pPr>
            <a:r>
              <a:rPr lang="en-US" i="1" dirty="0" smtClean="0"/>
              <a:t>{</a:t>
            </a:r>
          </a:p>
          <a:p>
            <a:pPr>
              <a:buNone/>
            </a:pPr>
            <a:r>
              <a:rPr lang="en-US" i="1" dirty="0" smtClean="0"/>
              <a:t>	FILE *booklist;</a:t>
            </a:r>
          </a:p>
          <a:p>
            <a:pPr>
              <a:buNone/>
            </a:pPr>
            <a:r>
              <a:rPr lang="en-US" i="1" dirty="0" smtClean="0"/>
              <a:t>	booklist=</a:t>
            </a:r>
            <a:r>
              <a:rPr lang="en-US" i="1" dirty="0" err="1" smtClean="0"/>
              <a:t>fopen</a:t>
            </a:r>
            <a:r>
              <a:rPr lang="en-US" i="1" dirty="0" smtClean="0"/>
              <a:t>("booklist.txt","r");</a:t>
            </a:r>
          </a:p>
          <a:p>
            <a:pPr>
              <a:buNone/>
            </a:pPr>
            <a:r>
              <a:rPr lang="en-US" i="1" dirty="0" smtClean="0"/>
              <a:t>	fread(&amp;</a:t>
            </a:r>
            <a:r>
              <a:rPr lang="en-US" i="1" dirty="0" err="1" smtClean="0"/>
              <a:t>book,sizeof</a:t>
            </a:r>
            <a:r>
              <a:rPr lang="en-US" i="1" dirty="0" smtClean="0"/>
              <a:t>(book),1,booklist);	</a:t>
            </a:r>
          </a:p>
          <a:p>
            <a:pPr>
              <a:buNone/>
            </a:pPr>
            <a:r>
              <a:rPr lang="en-US" i="1" dirty="0" smtClean="0"/>
              <a:t>	fclose(booklist);</a:t>
            </a:r>
          </a:p>
          <a:p>
            <a:pPr>
              <a:buNone/>
            </a:pPr>
            <a:r>
              <a:rPr lang="en-US" i="1" dirty="0" smtClean="0"/>
              <a:t> </a:t>
            </a:r>
          </a:p>
          <a:p>
            <a:pPr>
              <a:buNone/>
            </a:pPr>
            <a:r>
              <a:rPr lang="en-US" i="1" dirty="0" smtClean="0"/>
              <a:t>	FILE *booklistreport;</a:t>
            </a:r>
          </a:p>
          <a:p>
            <a:pPr>
              <a:buNone/>
            </a:pPr>
            <a:r>
              <a:rPr lang="en-US" i="1" dirty="0" smtClean="0"/>
              <a:t>	booklistreport=</a:t>
            </a:r>
            <a:r>
              <a:rPr lang="en-US" i="1" dirty="0" err="1" smtClean="0"/>
              <a:t>fopen</a:t>
            </a:r>
            <a:r>
              <a:rPr lang="en-US" i="1" dirty="0" smtClean="0"/>
              <a:t>("</a:t>
            </a:r>
            <a:r>
              <a:rPr lang="en-US" i="1" dirty="0" err="1" smtClean="0"/>
              <a:t>booklistreport.txt","r</a:t>
            </a:r>
            <a:r>
              <a:rPr lang="en-US" i="1" dirty="0" smtClean="0"/>
              <a:t>");</a:t>
            </a:r>
          </a:p>
          <a:p>
            <a:pPr>
              <a:buNone/>
            </a:pPr>
            <a:r>
              <a:rPr lang="en-US" i="1" dirty="0" smtClean="0"/>
              <a:t>	fread(&amp;u,sizeof(u),1,booklistreport);</a:t>
            </a:r>
          </a:p>
          <a:p>
            <a:pPr>
              <a:buNone/>
            </a:pPr>
            <a:r>
              <a:rPr lang="en-US" i="1" dirty="0" smtClean="0"/>
              <a:t>	fclose(booklistreport);</a:t>
            </a:r>
          </a:p>
          <a:p>
            <a:pPr>
              <a:buNone/>
            </a:pPr>
            <a:r>
              <a:rPr lang="en-US" i="1" dirty="0" smtClean="0"/>
              <a:t>}</a:t>
            </a:r>
          </a:p>
          <a:p>
            <a:pPr>
              <a:buNone/>
            </a:pPr>
            <a:r>
              <a:rPr lang="en-US" i="1" dirty="0" smtClean="0"/>
              <a:t> </a:t>
            </a:r>
          </a:p>
          <a:p>
            <a:pPr>
              <a:buNone/>
            </a:pPr>
            <a:r>
              <a:rPr lang="en-US" i="1" dirty="0" smtClean="0"/>
              <a:t>//-----------------------------------------add train file start---------------------------------------------------</a:t>
            </a:r>
          </a:p>
          <a:p>
            <a:pPr>
              <a:buNone/>
            </a:pPr>
            <a:r>
              <a:rPr lang="en-US" i="1" dirty="0" smtClean="0"/>
              <a:t> </a:t>
            </a:r>
          </a:p>
          <a:p>
            <a:pPr>
              <a:buNone/>
            </a:pPr>
            <a:r>
              <a:rPr lang="en-US" i="1" dirty="0" smtClean="0"/>
              <a:t> </a:t>
            </a:r>
          </a:p>
          <a:p>
            <a:pPr>
              <a:buNone/>
            </a:pPr>
            <a:r>
              <a:rPr lang="en-US" i="1" dirty="0" smtClean="0"/>
              <a:t>void </a:t>
            </a:r>
            <a:r>
              <a:rPr lang="en-US" i="1" dirty="0" err="1" smtClean="0"/>
              <a:t>awrite</a:t>
            </a:r>
            <a:r>
              <a:rPr lang="en-US" i="1" dirty="0" smtClean="0"/>
              <a:t>()</a:t>
            </a:r>
          </a:p>
          <a:p>
            <a:pPr>
              <a:buNone/>
            </a:pPr>
            <a:r>
              <a:rPr lang="en-US" i="1" dirty="0" smtClean="0"/>
              <a:t>{</a:t>
            </a:r>
          </a:p>
          <a:p>
            <a:pPr>
              <a:buNone/>
            </a:pPr>
            <a:r>
              <a:rPr lang="en-US" i="1" dirty="0" smtClean="0"/>
              <a:t>	FILE *</a:t>
            </a:r>
            <a:r>
              <a:rPr lang="en-US" i="1" dirty="0" err="1" smtClean="0"/>
              <a:t>train_details</a:t>
            </a:r>
            <a:r>
              <a:rPr lang="en-US" i="1" dirty="0" smtClean="0"/>
              <a:t>;</a:t>
            </a:r>
          </a:p>
          <a:p>
            <a:pPr>
              <a:buNone/>
            </a:pPr>
            <a:r>
              <a:rPr lang="en-US" i="1" dirty="0" smtClean="0"/>
              <a:t>	</a:t>
            </a:r>
            <a:r>
              <a:rPr lang="en-US" i="1" dirty="0" err="1" smtClean="0"/>
              <a:t>train_details</a:t>
            </a:r>
            <a:r>
              <a:rPr lang="en-US" i="1" dirty="0" smtClean="0"/>
              <a:t> = </a:t>
            </a:r>
            <a:r>
              <a:rPr lang="en-US" i="1" dirty="0" err="1" smtClean="0"/>
              <a:t>fopen</a:t>
            </a:r>
            <a:r>
              <a:rPr lang="en-US" i="1" dirty="0" smtClean="0"/>
              <a:t>("</a:t>
            </a:r>
            <a:r>
              <a:rPr lang="en-US" i="1" dirty="0" err="1" smtClean="0"/>
              <a:t>train_details.txt","w</a:t>
            </a:r>
            <a:r>
              <a:rPr lang="en-US" i="1" dirty="0" smtClean="0"/>
              <a:t>");</a:t>
            </a:r>
          </a:p>
          <a:p>
            <a:pPr>
              <a:buNone/>
            </a:pPr>
            <a:r>
              <a:rPr lang="en-US" i="1" dirty="0" smtClean="0"/>
              <a:t>	</a:t>
            </a:r>
            <a:r>
              <a:rPr lang="en-US" i="1" dirty="0" err="1" smtClean="0"/>
              <a:t>fwrite</a:t>
            </a:r>
            <a:r>
              <a:rPr lang="en-US" i="1" dirty="0" smtClean="0"/>
              <a:t>(&amp;</a:t>
            </a:r>
            <a:r>
              <a:rPr lang="en-US" i="1" dirty="0" err="1" smtClean="0"/>
              <a:t>add,sizeof</a:t>
            </a:r>
            <a:r>
              <a:rPr lang="en-US" i="1" dirty="0" smtClean="0"/>
              <a:t>(add),1,train_details);</a:t>
            </a:r>
          </a:p>
          <a:p>
            <a:pPr>
              <a:buNone/>
            </a:pPr>
            <a:r>
              <a:rPr lang="en-US" i="1" dirty="0" smtClean="0"/>
              <a:t>	fclose(</a:t>
            </a:r>
            <a:r>
              <a:rPr lang="en-US" i="1" dirty="0" err="1" smtClean="0"/>
              <a:t>train_details</a:t>
            </a:r>
            <a:r>
              <a:rPr lang="en-US" i="1" dirty="0" smtClean="0"/>
              <a:t>);</a:t>
            </a:r>
          </a:p>
          <a:p>
            <a:pPr>
              <a:buNone/>
            </a:pPr>
            <a:r>
              <a:rPr lang="en-US" i="1" dirty="0" smtClean="0"/>
              <a:t> </a:t>
            </a:r>
          </a:p>
          <a:p>
            <a:pPr>
              <a:buNone/>
            </a:pPr>
            <a:r>
              <a:rPr lang="en-US" i="1" dirty="0" smtClean="0"/>
              <a:t>	FILE *train_report;</a:t>
            </a:r>
          </a:p>
          <a:p>
            <a:pPr>
              <a:buNone/>
            </a:pPr>
            <a:r>
              <a:rPr lang="en-US" i="1" dirty="0" smtClean="0"/>
              <a:t>	train_report = </a:t>
            </a:r>
            <a:r>
              <a:rPr lang="en-US" i="1" dirty="0" err="1" smtClean="0"/>
              <a:t>fopen</a:t>
            </a:r>
            <a:r>
              <a:rPr lang="en-US" i="1" dirty="0" smtClean="0"/>
              <a:t>("train_report.txt","w");</a:t>
            </a:r>
          </a:p>
          <a:p>
            <a:pPr>
              <a:buNone/>
            </a:pPr>
            <a:r>
              <a:rPr lang="en-US" i="1" dirty="0" smtClean="0"/>
              <a:t>	</a:t>
            </a:r>
            <a:r>
              <a:rPr lang="en-US" i="1" dirty="0" err="1" smtClean="0"/>
              <a:t>fwrite</a:t>
            </a:r>
            <a:r>
              <a:rPr lang="en-US" i="1" dirty="0" smtClean="0"/>
              <a:t>(&amp;k,sizeof(k),1,train_report);</a:t>
            </a:r>
          </a:p>
          <a:p>
            <a:pPr>
              <a:buNone/>
            </a:pPr>
            <a:r>
              <a:rPr lang="en-US" i="1" dirty="0" smtClean="0"/>
              <a:t>	fclose(train_report);</a:t>
            </a:r>
          </a:p>
          <a:p>
            <a:pPr>
              <a:buNone/>
            </a:pPr>
            <a:r>
              <a:rPr lang="en-US" i="1" dirty="0" smtClean="0"/>
              <a:t>}</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9906000"/>
          </a:xfrm>
        </p:spPr>
        <p:txBody>
          <a:bodyPr>
            <a:normAutofit/>
          </a:bodyPr>
          <a:lstStyle/>
          <a:p>
            <a:pPr>
              <a:buNone/>
            </a:pPr>
            <a:r>
              <a:rPr lang="en-US" sz="1400" i="1" dirty="0" smtClean="0"/>
              <a:t>void </a:t>
            </a:r>
            <a:r>
              <a:rPr lang="en-US" sz="1400" i="1" dirty="0" err="1" smtClean="0"/>
              <a:t>aread</a:t>
            </a:r>
            <a:r>
              <a:rPr lang="en-US" sz="1400" i="1" dirty="0" smtClean="0"/>
              <a:t>()</a:t>
            </a:r>
          </a:p>
          <a:p>
            <a:pPr>
              <a:buNone/>
            </a:pPr>
            <a:r>
              <a:rPr lang="en-US" sz="1400" i="1" dirty="0" smtClean="0"/>
              <a:t>{</a:t>
            </a:r>
          </a:p>
          <a:p>
            <a:pPr>
              <a:buNone/>
            </a:pPr>
            <a:r>
              <a:rPr lang="en-US" sz="1400" i="1" dirty="0" smtClean="0"/>
              <a:t>	FILE *</a:t>
            </a:r>
            <a:r>
              <a:rPr lang="en-US" sz="1400" i="1" dirty="0" err="1" smtClean="0"/>
              <a:t>train_details</a:t>
            </a:r>
            <a:r>
              <a:rPr lang="en-US" sz="1400" i="1" dirty="0" smtClean="0"/>
              <a:t>;</a:t>
            </a:r>
          </a:p>
          <a:p>
            <a:pPr>
              <a:buNone/>
            </a:pPr>
            <a:r>
              <a:rPr lang="en-US" sz="1400" i="1" dirty="0" smtClean="0"/>
              <a:t>	</a:t>
            </a:r>
            <a:r>
              <a:rPr lang="en-US" sz="1400" i="1" dirty="0" err="1" smtClean="0"/>
              <a:t>train_details</a:t>
            </a:r>
            <a:r>
              <a:rPr lang="en-US" sz="1400" i="1" dirty="0" smtClean="0"/>
              <a:t> = </a:t>
            </a:r>
            <a:r>
              <a:rPr lang="en-US" sz="1400" i="1" dirty="0" err="1" smtClean="0"/>
              <a:t>fopen</a:t>
            </a:r>
            <a:r>
              <a:rPr lang="en-US" sz="1400" i="1" dirty="0" smtClean="0"/>
              <a:t>("</a:t>
            </a:r>
            <a:r>
              <a:rPr lang="en-US" sz="1400" i="1" dirty="0" err="1" smtClean="0"/>
              <a:t>train_details.txt","r</a:t>
            </a:r>
            <a:r>
              <a:rPr lang="en-US" sz="1400" i="1" dirty="0" smtClean="0"/>
              <a:t>");</a:t>
            </a:r>
          </a:p>
          <a:p>
            <a:pPr>
              <a:buNone/>
            </a:pPr>
            <a:r>
              <a:rPr lang="en-US" sz="1400" i="1" dirty="0" smtClean="0"/>
              <a:t>	fread(&amp;</a:t>
            </a:r>
            <a:r>
              <a:rPr lang="en-US" sz="1400" i="1" dirty="0" err="1" smtClean="0"/>
              <a:t>add,sizeof</a:t>
            </a:r>
            <a:r>
              <a:rPr lang="en-US" sz="1400" i="1" dirty="0" smtClean="0"/>
              <a:t>(add),1,train_details);</a:t>
            </a:r>
          </a:p>
          <a:p>
            <a:pPr>
              <a:buNone/>
            </a:pPr>
            <a:r>
              <a:rPr lang="en-US" sz="1400" i="1" dirty="0" smtClean="0"/>
              <a:t>	fclose(</a:t>
            </a:r>
            <a:r>
              <a:rPr lang="en-US" sz="1400" i="1" dirty="0" err="1" smtClean="0"/>
              <a:t>train_details</a:t>
            </a:r>
            <a:r>
              <a:rPr lang="en-US" sz="1400" i="1" dirty="0" smtClean="0"/>
              <a:t>);</a:t>
            </a:r>
          </a:p>
          <a:p>
            <a:pPr>
              <a:buNone/>
            </a:pPr>
            <a:r>
              <a:rPr lang="en-US" sz="1400" i="1" dirty="0" smtClean="0"/>
              <a:t> </a:t>
            </a:r>
          </a:p>
          <a:p>
            <a:pPr>
              <a:buNone/>
            </a:pPr>
            <a:r>
              <a:rPr lang="en-US" sz="1400" i="1" dirty="0" smtClean="0"/>
              <a:t>	FILE *train_report;</a:t>
            </a:r>
          </a:p>
          <a:p>
            <a:pPr>
              <a:buNone/>
            </a:pPr>
            <a:r>
              <a:rPr lang="en-US" sz="1400" i="1" dirty="0" smtClean="0"/>
              <a:t>	train_report = </a:t>
            </a:r>
            <a:r>
              <a:rPr lang="en-US" sz="1400" i="1" dirty="0" err="1" smtClean="0"/>
              <a:t>fopen</a:t>
            </a:r>
            <a:r>
              <a:rPr lang="en-US" sz="1400" i="1" dirty="0" smtClean="0"/>
              <a:t>("</a:t>
            </a:r>
            <a:r>
              <a:rPr lang="en-US" sz="1400" i="1" dirty="0" err="1" smtClean="0"/>
              <a:t>train_report.txt","r</a:t>
            </a:r>
            <a:r>
              <a:rPr lang="en-US" sz="1400" i="1" dirty="0" smtClean="0"/>
              <a:t>");</a:t>
            </a:r>
          </a:p>
          <a:p>
            <a:pPr>
              <a:buNone/>
            </a:pPr>
            <a:r>
              <a:rPr lang="en-US" sz="1400" i="1" dirty="0" smtClean="0"/>
              <a:t>	fread(&amp;k,sizeof(k),1,train_report);</a:t>
            </a:r>
          </a:p>
          <a:p>
            <a:pPr>
              <a:buNone/>
            </a:pPr>
            <a:r>
              <a:rPr lang="en-US" sz="1400" i="1" dirty="0" smtClean="0"/>
              <a:t>	fclose(train_report);</a:t>
            </a:r>
          </a:p>
          <a:p>
            <a:pPr>
              <a:buNone/>
            </a:pPr>
            <a:r>
              <a:rPr lang="en-US" sz="1400" i="1" dirty="0" smtClean="0"/>
              <a:t>}</a:t>
            </a:r>
          </a:p>
          <a:p>
            <a:pPr>
              <a:buNone/>
            </a:pPr>
            <a:r>
              <a:rPr lang="en-US" sz="1400" i="1" dirty="0" smtClean="0"/>
              <a:t> </a:t>
            </a:r>
          </a:p>
          <a:p>
            <a:pPr>
              <a:buNone/>
            </a:pPr>
            <a:r>
              <a:rPr lang="en-US" sz="1400" i="1" dirty="0" smtClean="0"/>
              <a:t>//----------------------------------------------------file close----------------------------------------------</a:t>
            </a:r>
          </a:p>
          <a:p>
            <a:pPr>
              <a:buNone/>
            </a:pPr>
            <a:r>
              <a:rPr lang="en-US" sz="1400" i="1" dirty="0" smtClean="0"/>
              <a:t> </a:t>
            </a:r>
          </a:p>
          <a:p>
            <a:pPr>
              <a:buNone/>
            </a:pPr>
            <a:r>
              <a:rPr lang="en-US" sz="1400" i="1" dirty="0" smtClean="0"/>
              <a:t>//----------------------------------------------------program close----------------------------------------</a:t>
            </a:r>
          </a:p>
          <a:p>
            <a:pPr>
              <a:buNone/>
            </a:pPr>
            <a:r>
              <a:rPr lang="en-US" sz="1400" i="1" dirty="0" smtClean="0"/>
              <a:t> </a:t>
            </a:r>
          </a:p>
          <a:p>
            <a:pPr>
              <a:buNone/>
            </a:pPr>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t="35000" r="35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OUTPUT 1 (Main menu)</a:t>
            </a:r>
            <a:endParaRPr lang="en-US" i="1" u="sng" dirty="0"/>
          </a:p>
        </p:txBody>
      </p:sp>
      <p:pic>
        <p:nvPicPr>
          <p:cNvPr id="6" name="Content Placeholder 3" descr="output 1.png"/>
          <p:cNvPicPr>
            <a:picLocks noGrp="1" noChangeAspect="1"/>
          </p:cNvPicPr>
          <p:nvPr>
            <p:ph idx="1"/>
          </p:nvPr>
        </p:nvPicPr>
        <p:blipFill>
          <a:blip r:embed="rId3" cstate="print"/>
          <a:stretch>
            <a:fillRect/>
          </a:stretch>
        </p:blipFill>
        <p:spPr>
          <a:xfrm>
            <a:off x="228600" y="1724383"/>
            <a:ext cx="6400800" cy="792479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9000" r="-18000" b="-100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36724" y="835624"/>
            <a:ext cx="5759276" cy="1102869"/>
          </a:xfrm>
        </p:spPr>
        <p:txBody>
          <a:bodyPr>
            <a:noAutofit/>
          </a:bodyPr>
          <a:lstStyle/>
          <a:p>
            <a:r>
              <a:rPr lang="en-US" sz="4400" i="1" u="heavy" dirty="0" smtClean="0">
                <a:latin typeface="Monotype Corsiva" pitchFamily="66" charset="0"/>
              </a:rPr>
              <a:t>ACKNOWLEDGEMENT</a:t>
            </a:r>
            <a:r>
              <a:rPr lang="en-US" sz="4400" i="1" dirty="0" smtClean="0">
                <a:solidFill>
                  <a:srgbClr val="CC0049"/>
                </a:solidFill>
                <a:latin typeface="Monotype Corsiva" pitchFamily="66" charset="0"/>
              </a:rPr>
              <a:t/>
            </a:r>
            <a:br>
              <a:rPr lang="en-US" sz="4400" i="1" dirty="0" smtClean="0">
                <a:solidFill>
                  <a:srgbClr val="CC0049"/>
                </a:solidFill>
                <a:latin typeface="Monotype Corsiva" pitchFamily="66" charset="0"/>
              </a:rPr>
            </a:br>
            <a:endParaRPr lang="en-US" sz="4400" dirty="0">
              <a:latin typeface="Monotype Corsiva" pitchFamily="66" charset="0"/>
            </a:endParaRPr>
          </a:p>
        </p:txBody>
      </p:sp>
      <p:sp>
        <p:nvSpPr>
          <p:cNvPr id="9" name="Content Placeholder 8"/>
          <p:cNvSpPr>
            <a:spLocks noGrp="1"/>
          </p:cNvSpPr>
          <p:nvPr>
            <p:ph idx="1"/>
          </p:nvPr>
        </p:nvSpPr>
        <p:spPr>
          <a:xfrm>
            <a:off x="228600" y="1981200"/>
            <a:ext cx="4466622" cy="6762044"/>
          </a:xfrm>
        </p:spPr>
        <p:txBody>
          <a:bodyPr>
            <a:noAutofit/>
          </a:bodyPr>
          <a:lstStyle/>
          <a:p>
            <a:pPr>
              <a:buNone/>
            </a:pPr>
            <a:r>
              <a:rPr lang="en-US" sz="2000" dirty="0" smtClean="0">
                <a:latin typeface="Monotype Corsiva" pitchFamily="66" charset="0"/>
              </a:rPr>
              <a:t>I would like to express my special </a:t>
            </a:r>
          </a:p>
          <a:p>
            <a:pPr>
              <a:buNone/>
            </a:pPr>
            <a:r>
              <a:rPr lang="en-US" sz="2000" dirty="0" smtClean="0">
                <a:latin typeface="Monotype Corsiva" pitchFamily="66" charset="0"/>
              </a:rPr>
              <a:t>thanks of gratitude to my teacher</a:t>
            </a:r>
          </a:p>
          <a:p>
            <a:pPr>
              <a:buNone/>
            </a:pPr>
            <a:r>
              <a:rPr lang="en-US" sz="2000" dirty="0" smtClean="0">
                <a:solidFill>
                  <a:srgbClr val="CC0049"/>
                </a:solidFill>
                <a:latin typeface="Monotype Corsiva" pitchFamily="66" charset="0"/>
              </a:rPr>
              <a:t>Mr. </a:t>
            </a:r>
            <a:r>
              <a:rPr lang="en-US" sz="2000" dirty="0" err="1" smtClean="0">
                <a:solidFill>
                  <a:srgbClr val="CC0049"/>
                </a:solidFill>
                <a:latin typeface="Monotype Corsiva" pitchFamily="66" charset="0"/>
              </a:rPr>
              <a:t>VikashKaushik</a:t>
            </a:r>
            <a:r>
              <a:rPr lang="en-US" sz="2000" dirty="0" smtClean="0">
                <a:solidFill>
                  <a:srgbClr val="CC0049"/>
                </a:solidFill>
                <a:latin typeface="Monotype Corsiva" pitchFamily="66" charset="0"/>
              </a:rPr>
              <a:t> </a:t>
            </a:r>
            <a:r>
              <a:rPr lang="en-US" sz="2000" dirty="0" smtClean="0">
                <a:latin typeface="Monotype Corsiva" pitchFamily="66" charset="0"/>
              </a:rPr>
              <a:t>as well as to </a:t>
            </a:r>
          </a:p>
          <a:p>
            <a:pPr>
              <a:buNone/>
            </a:pPr>
            <a:r>
              <a:rPr lang="en-US" sz="2000" dirty="0" smtClean="0">
                <a:latin typeface="Monotype Corsiva" pitchFamily="66" charset="0"/>
              </a:rPr>
              <a:t>our principal </a:t>
            </a:r>
            <a:r>
              <a:rPr lang="en-US" sz="2000" dirty="0" smtClean="0">
                <a:solidFill>
                  <a:srgbClr val="CC0049"/>
                </a:solidFill>
                <a:latin typeface="Monotype Corsiva" pitchFamily="66" charset="0"/>
              </a:rPr>
              <a:t>Dr. </a:t>
            </a:r>
            <a:r>
              <a:rPr lang="en-US" sz="2000" dirty="0" err="1" smtClean="0">
                <a:solidFill>
                  <a:srgbClr val="CC0049"/>
                </a:solidFill>
                <a:latin typeface="Monotype Corsiva" pitchFamily="66" charset="0"/>
              </a:rPr>
              <a:t>Yachna</a:t>
            </a:r>
            <a:r>
              <a:rPr lang="en-US" sz="2000" dirty="0" smtClean="0">
                <a:solidFill>
                  <a:srgbClr val="CC0049"/>
                </a:solidFill>
                <a:latin typeface="Monotype Corsiva" pitchFamily="66" charset="0"/>
              </a:rPr>
              <a:t> </a:t>
            </a:r>
            <a:r>
              <a:rPr lang="en-US" sz="2000" dirty="0" err="1" smtClean="0">
                <a:solidFill>
                  <a:srgbClr val="CC0049"/>
                </a:solidFill>
                <a:latin typeface="Monotype Corsiva" pitchFamily="66" charset="0"/>
              </a:rPr>
              <a:t>Bhardwaj</a:t>
            </a:r>
            <a:endParaRPr lang="en-US" sz="2000" dirty="0" smtClean="0">
              <a:solidFill>
                <a:srgbClr val="CC0049"/>
              </a:solidFill>
              <a:latin typeface="Monotype Corsiva" pitchFamily="66" charset="0"/>
            </a:endParaRPr>
          </a:p>
          <a:p>
            <a:pPr>
              <a:buNone/>
            </a:pPr>
            <a:r>
              <a:rPr lang="en-US" sz="2000" dirty="0" smtClean="0">
                <a:latin typeface="Monotype Corsiva" pitchFamily="66" charset="0"/>
              </a:rPr>
              <a:t>who gave me the golden opportunity </a:t>
            </a:r>
          </a:p>
          <a:p>
            <a:pPr>
              <a:buNone/>
            </a:pPr>
            <a:r>
              <a:rPr lang="en-US" sz="2000" dirty="0" smtClean="0">
                <a:latin typeface="Monotype Corsiva" pitchFamily="66" charset="0"/>
              </a:rPr>
              <a:t>to do this wonderful project on </a:t>
            </a:r>
          </a:p>
          <a:p>
            <a:pPr>
              <a:buNone/>
            </a:pPr>
            <a:r>
              <a:rPr lang="en-US" sz="2000" dirty="0" smtClean="0">
                <a:solidFill>
                  <a:srgbClr val="CC0049"/>
                </a:solidFill>
                <a:latin typeface="Monotype Corsiva" pitchFamily="66" charset="0"/>
              </a:rPr>
              <a:t>Railway reservation</a:t>
            </a:r>
            <a:r>
              <a:rPr lang="en-US" sz="2000" dirty="0" smtClean="0">
                <a:latin typeface="Monotype Corsiva" pitchFamily="66" charset="0"/>
              </a:rPr>
              <a:t>, which also </a:t>
            </a:r>
          </a:p>
          <a:p>
            <a:pPr>
              <a:buNone/>
            </a:pPr>
            <a:r>
              <a:rPr lang="en-US" sz="2000" dirty="0" smtClean="0">
                <a:latin typeface="Monotype Corsiva" pitchFamily="66" charset="0"/>
              </a:rPr>
              <a:t>helped me in doing a lot of research </a:t>
            </a:r>
          </a:p>
          <a:p>
            <a:pPr>
              <a:buNone/>
            </a:pPr>
            <a:r>
              <a:rPr lang="en-US" sz="2000" dirty="0" smtClean="0">
                <a:latin typeface="Monotype Corsiva" pitchFamily="66" charset="0"/>
              </a:rPr>
              <a:t>and I came to know about so many </a:t>
            </a:r>
          </a:p>
          <a:p>
            <a:pPr>
              <a:buNone/>
            </a:pPr>
            <a:r>
              <a:rPr lang="en-US" sz="2000" dirty="0" smtClean="0">
                <a:latin typeface="Monotype Corsiva" pitchFamily="66" charset="0"/>
              </a:rPr>
              <a:t>things I am really thankful to them.</a:t>
            </a:r>
          </a:p>
          <a:p>
            <a:pPr>
              <a:buNone/>
            </a:pPr>
            <a:endParaRPr lang="en-US" sz="2000" dirty="0" smtClean="0">
              <a:latin typeface="Monotype Corsiva" pitchFamily="66" charset="0"/>
            </a:endParaRPr>
          </a:p>
          <a:p>
            <a:pPr>
              <a:buNone/>
            </a:pPr>
            <a:r>
              <a:rPr lang="en-US" sz="2000" dirty="0" smtClean="0">
                <a:latin typeface="Monotype Corsiva" pitchFamily="66" charset="0"/>
              </a:rPr>
              <a:t>Secondly I would also like to thanks my </a:t>
            </a:r>
          </a:p>
          <a:p>
            <a:pPr>
              <a:buNone/>
            </a:pPr>
            <a:r>
              <a:rPr lang="en-US" sz="2000" dirty="0" smtClean="0">
                <a:latin typeface="Monotype Corsiva" pitchFamily="66" charset="0"/>
              </a:rPr>
              <a:t>Parents and friends who helped me a lot </a:t>
            </a:r>
          </a:p>
          <a:p>
            <a:pPr>
              <a:buNone/>
            </a:pPr>
            <a:r>
              <a:rPr lang="en-US" sz="2000" dirty="0" smtClean="0">
                <a:latin typeface="Monotype Corsiva" pitchFamily="66" charset="0"/>
              </a:rPr>
              <a:t>in finalizing this project within the limited          time frame.</a:t>
            </a:r>
            <a:endParaRPr lang="en-US" sz="2000" dirty="0">
              <a:latin typeface="Monotype Corsiva" pitchFamily="66" charset="0"/>
            </a:endParaRPr>
          </a:p>
        </p:txBody>
      </p:sp>
    </p:spTree>
    <p:extLst>
      <p:ext uri="{BB962C8B-B14F-4D97-AF65-F5344CB8AC3E}">
        <p14:creationId xmlns="" xmlns:p14="http://schemas.microsoft.com/office/powerpoint/2010/main" val="4170783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t="35000" r="24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OUTPUT 2 (View trains)</a:t>
            </a:r>
            <a:endParaRPr lang="en-US" i="1" u="sng" dirty="0"/>
          </a:p>
        </p:txBody>
      </p:sp>
      <p:pic>
        <p:nvPicPr>
          <p:cNvPr id="4" name="Content Placeholder 3" descr="output 4.png"/>
          <p:cNvPicPr>
            <a:picLocks noGrp="1" noChangeAspect="1"/>
          </p:cNvPicPr>
          <p:nvPr>
            <p:ph idx="1"/>
          </p:nvPr>
        </p:nvPicPr>
        <p:blipFill>
          <a:blip r:embed="rId3" cstate="print"/>
          <a:stretch>
            <a:fillRect/>
          </a:stretch>
        </p:blipFill>
        <p:spPr>
          <a:xfrm>
            <a:off x="228603" y="1724381"/>
            <a:ext cx="6457951" cy="777804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t="28000" r="13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OUTPUT 3 (Book tickets)</a:t>
            </a:r>
            <a:endParaRPr lang="en-US" i="1" u="sng" dirty="0"/>
          </a:p>
        </p:txBody>
      </p:sp>
      <p:pic>
        <p:nvPicPr>
          <p:cNvPr id="6" name="Content Placeholder 5" descr="output 5.png"/>
          <p:cNvPicPr>
            <a:picLocks noGrp="1" noChangeAspect="1"/>
          </p:cNvPicPr>
          <p:nvPr>
            <p:ph idx="1"/>
          </p:nvPr>
        </p:nvPicPr>
        <p:blipFill>
          <a:blip r:embed="rId3" cstate="print"/>
          <a:stretch>
            <a:fillRect/>
          </a:stretch>
        </p:blipFill>
        <p:spPr>
          <a:xfrm>
            <a:off x="114300" y="1724378"/>
            <a:ext cx="6629400" cy="79248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t="32000" r="11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1" y="256824"/>
            <a:ext cx="6184552" cy="1717917"/>
          </a:xfrm>
        </p:spPr>
        <p:txBody>
          <a:bodyPr/>
          <a:lstStyle/>
          <a:p>
            <a:r>
              <a:rPr lang="en-US" i="1" u="sng" dirty="0" smtClean="0"/>
              <a:t>OUTPUT 4 (Cancel tickets)</a:t>
            </a:r>
            <a:endParaRPr lang="en-US" i="1" u="sng" dirty="0"/>
          </a:p>
        </p:txBody>
      </p:sp>
      <p:pic>
        <p:nvPicPr>
          <p:cNvPr id="6" name="Content Placeholder 5" descr="output 6.png"/>
          <p:cNvPicPr>
            <a:picLocks noGrp="1" noChangeAspect="1"/>
          </p:cNvPicPr>
          <p:nvPr>
            <p:ph idx="1"/>
          </p:nvPr>
        </p:nvPicPr>
        <p:blipFill>
          <a:blip r:embed="rId3" cstate="print"/>
          <a:stretch>
            <a:fillRect/>
          </a:stretch>
        </p:blipFill>
        <p:spPr>
          <a:xfrm>
            <a:off x="171452" y="1871134"/>
            <a:ext cx="6515100" cy="7778044"/>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0"/>
            <a:lum/>
          </a:blip>
          <a:srcRect/>
          <a:stretch>
            <a:fillRect l="-16000" t="25000" r="10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OUTPUT 5 (Admin login)</a:t>
            </a:r>
            <a:endParaRPr lang="en-US" i="1" u="sng" dirty="0"/>
          </a:p>
        </p:txBody>
      </p:sp>
      <p:pic>
        <p:nvPicPr>
          <p:cNvPr id="4" name="Content Placeholder 3" descr="admin login.png"/>
          <p:cNvPicPr>
            <a:picLocks noGrp="1" noChangeAspect="1"/>
          </p:cNvPicPr>
          <p:nvPr>
            <p:ph idx="1"/>
          </p:nvPr>
        </p:nvPicPr>
        <p:blipFill>
          <a:blip r:embed="rId3" cstate="print"/>
          <a:stretch>
            <a:fillRect/>
          </a:stretch>
        </p:blipFill>
        <p:spPr>
          <a:xfrm>
            <a:off x="171452" y="1871138"/>
            <a:ext cx="6515100" cy="7778043"/>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1000" t="28000" r="12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OUTPUT 6 (Admin menu)</a:t>
            </a:r>
            <a:endParaRPr lang="en-US" i="1" u="sng" dirty="0"/>
          </a:p>
        </p:txBody>
      </p:sp>
      <p:pic>
        <p:nvPicPr>
          <p:cNvPr id="4" name="Content Placeholder 3" descr="admin menu.png"/>
          <p:cNvPicPr>
            <a:picLocks noGrp="1" noChangeAspect="1"/>
          </p:cNvPicPr>
          <p:nvPr>
            <p:ph idx="1"/>
          </p:nvPr>
        </p:nvPicPr>
        <p:blipFill>
          <a:blip r:embed="rId3" cstate="print"/>
          <a:stretch>
            <a:fillRect/>
          </a:stretch>
        </p:blipFill>
        <p:spPr>
          <a:xfrm>
            <a:off x="171452" y="1871134"/>
            <a:ext cx="6515100" cy="7778044"/>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t="27000" r="10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OUTPUT 7 (View passengers)</a:t>
            </a:r>
            <a:endParaRPr lang="en-US" i="1" u="sng" dirty="0"/>
          </a:p>
        </p:txBody>
      </p:sp>
      <p:pic>
        <p:nvPicPr>
          <p:cNvPr id="4" name="Content Placeholder 3" descr="view passingers.png"/>
          <p:cNvPicPr>
            <a:picLocks noGrp="1" noChangeAspect="1"/>
          </p:cNvPicPr>
          <p:nvPr>
            <p:ph idx="1"/>
          </p:nvPr>
        </p:nvPicPr>
        <p:blipFill>
          <a:blip r:embed="rId3" cstate="print"/>
          <a:stretch>
            <a:fillRect/>
          </a:stretch>
        </p:blipFill>
        <p:spPr>
          <a:xfrm>
            <a:off x="171452" y="1871133"/>
            <a:ext cx="6515100" cy="7631289"/>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t="28000" r="14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OUTPUT 8 (Trains added)</a:t>
            </a:r>
            <a:endParaRPr lang="en-US" i="1" u="sng" dirty="0"/>
          </a:p>
        </p:txBody>
      </p:sp>
      <p:pic>
        <p:nvPicPr>
          <p:cNvPr id="4" name="Content Placeholder 3" descr="trains added.png"/>
          <p:cNvPicPr>
            <a:picLocks noGrp="1" noChangeAspect="1"/>
          </p:cNvPicPr>
          <p:nvPr>
            <p:ph idx="1"/>
          </p:nvPr>
        </p:nvPicPr>
        <p:blipFill>
          <a:blip r:embed="rId3" cstate="print"/>
          <a:stretch>
            <a:fillRect/>
          </a:stretch>
        </p:blipFill>
        <p:spPr>
          <a:xfrm>
            <a:off x="114300" y="1871134"/>
            <a:ext cx="6629400" cy="7778044"/>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t="26000" r="12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OUTPUT 9 (Cancel trains)</a:t>
            </a:r>
            <a:endParaRPr lang="en-US" i="1" u="sng" dirty="0"/>
          </a:p>
        </p:txBody>
      </p:sp>
      <p:pic>
        <p:nvPicPr>
          <p:cNvPr id="4" name="Content Placeholder 3" descr="output 9.png"/>
          <p:cNvPicPr>
            <a:picLocks noGrp="1" noChangeAspect="1"/>
          </p:cNvPicPr>
          <p:nvPr>
            <p:ph idx="1"/>
          </p:nvPr>
        </p:nvPicPr>
        <p:blipFill>
          <a:blip r:embed="rId3" cstate="print"/>
          <a:stretch>
            <a:fillRect/>
          </a:stretch>
        </p:blipFill>
        <p:spPr>
          <a:xfrm>
            <a:off x="171452" y="1871138"/>
            <a:ext cx="6515100" cy="7788166"/>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0" y="2274711"/>
            <a:ext cx="2514600" cy="7631289"/>
          </a:xfrm>
        </p:spPr>
        <p:txBody>
          <a:bodyPr>
            <a:normAutofit fontScale="90000"/>
          </a:bodyPr>
          <a:lstStyle/>
          <a:p>
            <a:r>
              <a:rPr lang="en-US" sz="2800" dirty="0" smtClean="0">
                <a:solidFill>
                  <a:schemeClr val="tx2"/>
                </a:solidFill>
              </a:rPr>
              <a:t>                                        *</a:t>
            </a:r>
            <a:r>
              <a:rPr lang="en-US" sz="3100" i="1" dirty="0" smtClean="0">
                <a:solidFill>
                  <a:schemeClr val="tx2"/>
                </a:solidFill>
              </a:rPr>
              <a:t>HELP FROM INTERNET</a:t>
            </a:r>
            <a:br>
              <a:rPr lang="en-US" sz="3100" i="1" dirty="0" smtClean="0">
                <a:solidFill>
                  <a:schemeClr val="tx2"/>
                </a:solidFill>
              </a:rPr>
            </a:br>
            <a:r>
              <a:rPr lang="en-US" sz="3100" i="1" dirty="0" smtClean="0">
                <a:solidFill>
                  <a:schemeClr val="tx2"/>
                </a:solidFill>
              </a:rPr>
              <a:t>                                        *HELP FROM TEACHER</a:t>
            </a:r>
            <a:br>
              <a:rPr lang="en-US" sz="3100" i="1" dirty="0" smtClean="0">
                <a:solidFill>
                  <a:schemeClr val="tx2"/>
                </a:solidFill>
              </a:rPr>
            </a:br>
            <a:r>
              <a:rPr lang="en-US" sz="3100" i="1" dirty="0" smtClean="0">
                <a:solidFill>
                  <a:schemeClr val="tx2"/>
                </a:solidFill>
              </a:rPr>
              <a:t> </a:t>
            </a:r>
            <a:br>
              <a:rPr lang="en-US" sz="3100" i="1" dirty="0" smtClean="0">
                <a:solidFill>
                  <a:schemeClr val="tx2"/>
                </a:solidFill>
              </a:rPr>
            </a:br>
            <a:r>
              <a:rPr lang="en-US" sz="3100" i="1" dirty="0" smtClean="0">
                <a:solidFill>
                  <a:schemeClr val="tx2"/>
                </a:solidFill>
              </a:rPr>
              <a:t>*WITH THE HELP OF BOOK </a:t>
            </a:r>
            <a:br>
              <a:rPr lang="en-US" sz="3100" i="1" dirty="0" smtClean="0">
                <a:solidFill>
                  <a:schemeClr val="tx2"/>
                </a:solidFill>
              </a:rPr>
            </a:br>
            <a:r>
              <a:rPr lang="en-US" sz="3100" i="1" dirty="0" smtClean="0">
                <a:solidFill>
                  <a:schemeClr val="tx2"/>
                </a:solidFill>
              </a:rPr>
              <a:t/>
            </a:r>
            <a:br>
              <a:rPr lang="en-US" sz="3100" i="1" dirty="0" smtClean="0">
                <a:solidFill>
                  <a:schemeClr val="tx2"/>
                </a:solidFill>
              </a:rPr>
            </a:br>
            <a:r>
              <a:rPr lang="en-US" sz="3100" i="1" dirty="0" smtClean="0">
                <a:solidFill>
                  <a:schemeClr val="tx2"/>
                </a:solidFill>
              </a:rPr>
              <a:t>*INFORMATION FROM LIBRARY</a:t>
            </a:r>
            <a:br>
              <a:rPr lang="en-US" sz="3100" i="1" dirty="0" smtClean="0">
                <a:solidFill>
                  <a:schemeClr val="tx2"/>
                </a:solidFill>
              </a:rPr>
            </a:br>
            <a:r>
              <a:rPr lang="en-US" sz="2800" dirty="0" smtClean="0">
                <a:solidFill>
                  <a:schemeClr val="tx2"/>
                </a:solidFill>
              </a:rPr>
              <a:t/>
            </a:r>
            <a:br>
              <a:rPr lang="en-US" sz="2800" dirty="0" smtClean="0">
                <a:solidFill>
                  <a:schemeClr val="tx2"/>
                </a:solidFill>
              </a:rPr>
            </a:br>
            <a:r>
              <a:rPr lang="en-US" sz="2800" dirty="0" smtClean="0">
                <a:solidFill>
                  <a:schemeClr val="tx2"/>
                </a:solidFill>
              </a:rPr>
              <a:t/>
            </a:r>
            <a:br>
              <a:rPr lang="en-US" sz="2800" dirty="0" smtClean="0">
                <a:solidFill>
                  <a:schemeClr val="tx2"/>
                </a:solidFill>
              </a:rPr>
            </a:br>
            <a:r>
              <a:rPr lang="en-US" sz="2800" dirty="0" smtClean="0">
                <a:solidFill>
                  <a:schemeClr val="tx2"/>
                </a:solidFill>
              </a:rPr>
              <a:t/>
            </a:r>
            <a:br>
              <a:rPr lang="en-US" sz="2800" dirty="0" smtClean="0">
                <a:solidFill>
                  <a:schemeClr val="tx2"/>
                </a:solidFill>
              </a:rPr>
            </a:br>
            <a:r>
              <a:rPr lang="en-US" sz="2800" dirty="0" smtClean="0">
                <a:solidFill>
                  <a:schemeClr val="tx2"/>
                </a:solidFill>
              </a:rPr>
              <a:t/>
            </a:r>
            <a:br>
              <a:rPr lang="en-US" sz="2800" dirty="0" smtClean="0">
                <a:solidFill>
                  <a:schemeClr val="tx2"/>
                </a:solidFill>
              </a:rPr>
            </a:br>
            <a:r>
              <a:rPr lang="en-US" sz="2800" dirty="0" smtClean="0">
                <a:solidFill>
                  <a:schemeClr val="tx2"/>
                </a:solidFill>
              </a:rPr>
              <a:t> </a:t>
            </a:r>
            <a:br>
              <a:rPr lang="en-US" sz="2800" dirty="0" smtClean="0">
                <a:solidFill>
                  <a:schemeClr val="tx2"/>
                </a:solidFill>
              </a:rPr>
            </a:br>
            <a:r>
              <a:rPr lang="en-US" sz="2800" dirty="0" smtClean="0">
                <a:solidFill>
                  <a:schemeClr val="tx2"/>
                </a:solidFill>
              </a:rPr>
              <a:t>            </a:t>
            </a:r>
            <a:endParaRPr lang="en-US" sz="2800" dirty="0">
              <a:solidFill>
                <a:schemeClr val="tx2"/>
              </a:solidFill>
            </a:endParaRPr>
          </a:p>
        </p:txBody>
      </p:sp>
      <p:sp>
        <p:nvSpPr>
          <p:cNvPr id="13" name="Subtitle 12"/>
          <p:cNvSpPr>
            <a:spLocks noGrp="1"/>
          </p:cNvSpPr>
          <p:nvPr>
            <p:ph type="subTitle" idx="1"/>
          </p:nvPr>
        </p:nvSpPr>
        <p:spPr>
          <a:xfrm>
            <a:off x="0" y="256824"/>
            <a:ext cx="5562600" cy="2105376"/>
          </a:xfrm>
        </p:spPr>
        <p:txBody>
          <a:bodyPr>
            <a:normAutofit/>
          </a:bodyPr>
          <a:lstStyle/>
          <a:p>
            <a:r>
              <a:rPr lang="en-US" sz="6000" i="1" u="sng" dirty="0" smtClean="0">
                <a:solidFill>
                  <a:srgbClr val="CC0049"/>
                </a:solidFill>
                <a:latin typeface="Monotype Corsiva" pitchFamily="66" charset="0"/>
              </a:rPr>
              <a:t>BIBLIOGRAPHY</a:t>
            </a:r>
          </a:p>
          <a:p>
            <a:endParaRPr lang="en-US" i="1" u="sng" dirty="0">
              <a:solidFill>
                <a:srgbClr val="CC004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websites\free-power-point-templates\2012\logos.png"/>
          <p:cNvPicPr>
            <a:picLocks noChangeAspect="1" noChangeArrowheads="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2286000" y="8229600"/>
            <a:ext cx="914442" cy="845351"/>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9" name="Title 8"/>
          <p:cNvSpPr>
            <a:spLocks noGrp="1"/>
          </p:cNvSpPr>
          <p:nvPr>
            <p:ph type="title"/>
          </p:nvPr>
        </p:nvSpPr>
        <p:spPr/>
        <p:txBody>
          <a:bodyPr>
            <a:noAutofit/>
          </a:bodyPr>
          <a:lstStyle/>
          <a:p>
            <a:pPr algn="ctr"/>
            <a:r>
              <a:rPr lang="en-US" sz="8000" i="1" u="sng" dirty="0" smtClean="0">
                <a:latin typeface="Monotype Corsiva" pitchFamily="66" charset="0"/>
              </a:rPr>
              <a:t>QR CODE</a:t>
            </a:r>
            <a:endParaRPr lang="en-US" sz="8000" i="1" u="sng" dirty="0">
              <a:latin typeface="Monotype Corsiva" pitchFamily="66" charset="0"/>
            </a:endParaRPr>
          </a:p>
        </p:txBody>
      </p:sp>
      <p:pic>
        <p:nvPicPr>
          <p:cNvPr id="5" name="Content Placeholder 4" descr="IMG_20190708_181047.jpg"/>
          <p:cNvPicPr>
            <a:picLocks noGrp="1" noChangeAspect="1"/>
          </p:cNvPicPr>
          <p:nvPr>
            <p:ph idx="1"/>
          </p:nvPr>
        </p:nvPicPr>
        <p:blipFill>
          <a:blip r:embed="rId3" cstate="print"/>
          <a:stretch>
            <a:fillRect/>
          </a:stretch>
        </p:blipFill>
        <p:spPr>
          <a:xfrm>
            <a:off x="304800" y="2895600"/>
            <a:ext cx="4467225" cy="4467225"/>
          </a:xfrm>
        </p:spPr>
      </p:pic>
    </p:spTree>
    <p:extLst>
      <p:ext uri="{BB962C8B-B14F-4D97-AF65-F5344CB8AC3E}">
        <p14:creationId xmlns="" xmlns:p14="http://schemas.microsoft.com/office/powerpoint/2010/main" val="1188516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25" y="541524"/>
            <a:ext cx="5835475" cy="1470492"/>
          </a:xfrm>
        </p:spPr>
        <p:txBody>
          <a:bodyPr>
            <a:noAutofit/>
          </a:bodyPr>
          <a:lstStyle/>
          <a:p>
            <a:pPr algn="ctr"/>
            <a:r>
              <a:rPr lang="en-US" sz="6600" b="1" u="sng" dirty="0" smtClean="0">
                <a:latin typeface="Monotype Corsiva" pitchFamily="66" charset="0"/>
              </a:rPr>
              <a:t>CERTIFICATE</a:t>
            </a:r>
            <a:endParaRPr lang="en-US" sz="6600" b="1" u="sng" dirty="0">
              <a:latin typeface="Monotype Corsiva" pitchFamily="66" charset="0"/>
            </a:endParaRPr>
          </a:p>
        </p:txBody>
      </p:sp>
      <p:sp>
        <p:nvSpPr>
          <p:cNvPr id="5" name="Content Placeholder 4"/>
          <p:cNvSpPr>
            <a:spLocks noGrp="1"/>
          </p:cNvSpPr>
          <p:nvPr>
            <p:ph idx="1"/>
          </p:nvPr>
        </p:nvSpPr>
        <p:spPr>
          <a:xfrm>
            <a:off x="336726" y="2306116"/>
            <a:ext cx="4581149" cy="7599887"/>
          </a:xfrm>
        </p:spPr>
        <p:txBody>
          <a:bodyPr>
            <a:normAutofit/>
          </a:bodyPr>
          <a:lstStyle/>
          <a:p>
            <a:pPr>
              <a:buNone/>
            </a:pPr>
            <a:r>
              <a:rPr lang="en-US" sz="3200" i="1" dirty="0" smtClean="0"/>
              <a:t>     This is to certify that </a:t>
            </a:r>
            <a:r>
              <a:rPr lang="en-US" sz="3200" i="1" dirty="0" smtClean="0">
                <a:solidFill>
                  <a:srgbClr val="CC0049"/>
                </a:solidFill>
              </a:rPr>
              <a:t>Prashant saini </a:t>
            </a:r>
            <a:r>
              <a:rPr lang="en-US" sz="3200" i="1" dirty="0" smtClean="0"/>
              <a:t>of class XII-B, </a:t>
            </a:r>
            <a:r>
              <a:rPr lang="en-US" sz="3200" i="1" dirty="0" smtClean="0">
                <a:solidFill>
                  <a:srgbClr val="CC0049"/>
                </a:solidFill>
              </a:rPr>
              <a:t>Rishabh Academy, West End Road, Meerut </a:t>
            </a:r>
            <a:r>
              <a:rPr lang="en-US" sz="3200" i="1" dirty="0" smtClean="0"/>
              <a:t>has successfully completed his project in computer practicals for the  AISCCE as prescribed by CBSE in the year 2019-2020.On </a:t>
            </a:r>
            <a:r>
              <a:rPr lang="en-US" sz="3200" i="1" dirty="0" smtClean="0">
                <a:solidFill>
                  <a:srgbClr val="CC0049"/>
                </a:solidFill>
              </a:rPr>
              <a:t>RALWAY RESERVATION</a:t>
            </a:r>
            <a:r>
              <a:rPr lang="en-US" sz="3600" i="1" dirty="0" smtClean="0">
                <a:solidFill>
                  <a:srgbClr val="CC0049"/>
                </a:solidFill>
              </a:rPr>
              <a:t>.</a:t>
            </a:r>
          </a:p>
          <a:p>
            <a:pPr algn="ctr">
              <a:buNone/>
            </a:pPr>
            <a:r>
              <a:rPr lang="en-US" sz="2300" b="1" dirty="0" smtClean="0">
                <a:solidFill>
                  <a:srgbClr val="CC0049"/>
                </a:solidFill>
              </a:rPr>
              <a:t>                                                                                                Signature of                                               </a:t>
            </a:r>
            <a:endParaRPr lang="en-US" sz="1600" dirty="0" smtClean="0">
              <a:solidFill>
                <a:srgbClr val="CC0049"/>
              </a:solidFill>
            </a:endParaRPr>
          </a:p>
          <a:p>
            <a:pPr>
              <a:buNone/>
            </a:pPr>
            <a:r>
              <a:rPr lang="en-US" sz="1900" b="1" dirty="0" smtClean="0">
                <a:solidFill>
                  <a:srgbClr val="CC0049"/>
                </a:solidFill>
              </a:rPr>
              <a:t>                             Compute</a:t>
            </a:r>
            <a:r>
              <a:rPr lang="en-US" sz="1900" dirty="0" smtClean="0">
                <a:solidFill>
                  <a:srgbClr val="CC0049"/>
                </a:solidFill>
              </a:rPr>
              <a:t>r </a:t>
            </a:r>
            <a:r>
              <a:rPr lang="en-US" sz="1900" b="1" dirty="0" smtClean="0">
                <a:solidFill>
                  <a:srgbClr val="CC0049"/>
                </a:solidFill>
              </a:rPr>
              <a:t>teacher</a:t>
            </a:r>
            <a:endParaRPr lang="en-US" sz="3800" b="1" dirty="0" smtClean="0">
              <a:solidFill>
                <a:srgbClr val="CC0049"/>
              </a:solidFill>
            </a:endParaRPr>
          </a:p>
        </p:txBody>
      </p:sp>
    </p:spTree>
    <p:extLst>
      <p:ext uri="{BB962C8B-B14F-4D97-AF65-F5344CB8AC3E}">
        <p14:creationId xmlns=""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4000" t="24000" r="-49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9600" i="1" u="sng" dirty="0" smtClean="0">
                <a:latin typeface="Monotype Corsiva" pitchFamily="66" charset="0"/>
              </a:rPr>
              <a:t>CD</a:t>
            </a:r>
            <a:endParaRPr lang="en-US" sz="9600" i="1" u="sng" dirty="0">
              <a:latin typeface="Monotype Corsiva" pitchFamily="66" charset="0"/>
            </a:endParaRPr>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t="18000" r="3000" b="-100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800" u="sng" dirty="0" smtClean="0">
                <a:latin typeface="Monotype Corsiva" pitchFamily="66" charset="0"/>
              </a:rPr>
              <a:t>THANK YOU!</a:t>
            </a:r>
            <a:endParaRPr lang="en-US" sz="4800" u="sng" dirty="0">
              <a:latin typeface="Monotype Corsiva" pitchFamily="66" charset="0"/>
            </a:endParaRPr>
          </a:p>
        </p:txBody>
      </p:sp>
      <p:sp>
        <p:nvSpPr>
          <p:cNvPr id="8" name="Content Placeholder 7"/>
          <p:cNvSpPr>
            <a:spLocks noGrp="1"/>
          </p:cNvSpPr>
          <p:nvPr>
            <p:ph idx="1"/>
          </p:nvPr>
        </p:nvSpPr>
        <p:spPr>
          <a:xfrm>
            <a:off x="0" y="4419600"/>
            <a:ext cx="6184552" cy="6764257"/>
          </a:xfrm>
        </p:spPr>
        <p:txBody>
          <a:bodyPr>
            <a:normAutofit/>
          </a:bodyPr>
          <a:lstStyle/>
          <a:p>
            <a:pPr algn="ctr">
              <a:buNone/>
            </a:pPr>
            <a:endParaRPr lang="en-US" sz="2300" i="1" u="sng" dirty="0" smtClean="0"/>
          </a:p>
          <a:p>
            <a:pPr algn="ctr">
              <a:buNone/>
            </a:pPr>
            <a:endParaRPr lang="en-US" sz="2300" i="1" u="sng" dirty="0" smtClean="0"/>
          </a:p>
          <a:p>
            <a:pPr>
              <a:buNone/>
            </a:pPr>
            <a:r>
              <a:rPr lang="en-US" sz="2800" i="1" dirty="0" smtClean="0">
                <a:latin typeface="Monotype Corsiva" pitchFamily="66" charset="0"/>
              </a:rPr>
              <a:t>     </a:t>
            </a:r>
            <a:r>
              <a:rPr lang="en-US" sz="2800" i="1" u="sng" dirty="0" smtClean="0">
                <a:latin typeface="Monotype Corsiva" pitchFamily="66" charset="0"/>
              </a:rPr>
              <a:t>PRASHANTSAINI</a:t>
            </a:r>
          </a:p>
          <a:p>
            <a:pPr algn="ctr">
              <a:buNone/>
            </a:pPr>
            <a:endParaRPr lang="en-US" sz="2800" i="1" u="sng" dirty="0" smtClean="0">
              <a:latin typeface="Monotype Corsiva" pitchFamily="66" charset="0"/>
            </a:endParaRPr>
          </a:p>
          <a:p>
            <a:pPr>
              <a:buNone/>
            </a:pPr>
            <a:endParaRPr lang="en-US" sz="2800" u="sng" dirty="0" smtClean="0">
              <a:latin typeface="Monotype Corsiva" pitchFamily="66" charset="0"/>
            </a:endParaRPr>
          </a:p>
          <a:p>
            <a:pPr>
              <a:buNone/>
            </a:pPr>
            <a:r>
              <a:rPr lang="en-US" sz="2800" dirty="0" smtClean="0">
                <a:latin typeface="Monotype Corsiva" pitchFamily="66" charset="0"/>
              </a:rPr>
              <a:t>Email: </a:t>
            </a:r>
            <a:r>
              <a:rPr lang="en-US" sz="2800" dirty="0" smtClean="0">
                <a:solidFill>
                  <a:srgbClr val="CC0049"/>
                </a:solidFill>
                <a:latin typeface="Monotype Corsiva" pitchFamily="66" charset="0"/>
                <a:hlinkClick r:id="rId3"/>
              </a:rPr>
              <a:t>sainiprashant300@gmail.com</a:t>
            </a:r>
            <a:r>
              <a:rPr lang="en-US" sz="2800" dirty="0" smtClean="0">
                <a:solidFill>
                  <a:srgbClr val="CC0049"/>
                </a:solidFill>
                <a:latin typeface="Monotype Corsiva" pitchFamily="66" charset="0"/>
              </a:rPr>
              <a:t>                      </a:t>
            </a:r>
          </a:p>
          <a:p>
            <a:pPr>
              <a:buNone/>
            </a:pPr>
            <a:r>
              <a:rPr lang="en-US" sz="2800" dirty="0" smtClean="0">
                <a:solidFill>
                  <a:srgbClr val="CC0049"/>
                </a:solidFill>
                <a:latin typeface="Monotype Corsiva" pitchFamily="66" charset="0"/>
              </a:rPr>
              <a:t>  </a:t>
            </a:r>
          </a:p>
          <a:p>
            <a:pPr algn="ctr">
              <a:buNone/>
            </a:pPr>
            <a:r>
              <a:rPr lang="en-US" sz="4200" dirty="0" smtClean="0">
                <a:solidFill>
                  <a:srgbClr val="CC0049"/>
                </a:solidFill>
              </a:rPr>
              <a:t>**THE END**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4000" t="24000" r="-8000" b="-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i="1" u="sng" dirty="0" smtClean="0">
                <a:uFill>
                  <a:solidFill>
                    <a:srgbClr val="CC0049"/>
                  </a:solidFill>
                </a:uFill>
                <a:latin typeface="Monotype Corsiva" pitchFamily="66" charset="0"/>
              </a:rPr>
              <a:t>CONTENTS</a:t>
            </a:r>
            <a:endParaRPr lang="en-US" sz="7200" i="1" u="sng" dirty="0">
              <a:uFill>
                <a:solidFill>
                  <a:srgbClr val="CC0049"/>
                </a:solidFill>
              </a:uFill>
              <a:latin typeface="Monotype Corsiva" pitchFamily="66" charset="0"/>
            </a:endParaRPr>
          </a:p>
        </p:txBody>
      </p:sp>
      <p:sp>
        <p:nvSpPr>
          <p:cNvPr id="3" name="Content Placeholder 2"/>
          <p:cNvSpPr>
            <a:spLocks noGrp="1"/>
          </p:cNvSpPr>
          <p:nvPr>
            <p:ph idx="1"/>
          </p:nvPr>
        </p:nvSpPr>
        <p:spPr>
          <a:xfrm>
            <a:off x="0" y="2362200"/>
            <a:ext cx="6184552" cy="6764257"/>
          </a:xfrm>
        </p:spPr>
        <p:txBody>
          <a:bodyPr>
            <a:normAutofit/>
          </a:bodyPr>
          <a:lstStyle/>
          <a:p>
            <a:pPr>
              <a:buNone/>
            </a:pPr>
            <a:endParaRPr lang="en-US" sz="2300" dirty="0" smtClean="0">
              <a:solidFill>
                <a:schemeClr val="tx2">
                  <a:lumMod val="50000"/>
                </a:schemeClr>
              </a:solidFill>
            </a:endParaRPr>
          </a:p>
          <a:p>
            <a:pPr>
              <a:buFont typeface="Wingdings" pitchFamily="2" charset="2"/>
              <a:buChar char="Ø"/>
            </a:pPr>
            <a:r>
              <a:rPr lang="en-US" sz="3200" i="1" dirty="0" smtClean="0"/>
              <a:t>INTRODUCTION</a:t>
            </a:r>
          </a:p>
          <a:p>
            <a:pPr>
              <a:buFont typeface="Wingdings" pitchFamily="2" charset="2"/>
              <a:buChar char="Ø"/>
            </a:pPr>
            <a:r>
              <a:rPr lang="en-US" sz="3200" i="1" dirty="0" smtClean="0"/>
              <a:t>TOPIC</a:t>
            </a:r>
          </a:p>
          <a:p>
            <a:pPr>
              <a:buFont typeface="Wingdings" pitchFamily="2" charset="2"/>
              <a:buChar char="Ø"/>
            </a:pPr>
            <a:r>
              <a:rPr lang="en-US" sz="3200" i="1" dirty="0" smtClean="0"/>
              <a:t>SOURCE CODE </a:t>
            </a:r>
          </a:p>
          <a:p>
            <a:pPr>
              <a:buFont typeface="Wingdings" pitchFamily="2" charset="2"/>
              <a:buChar char="Ø"/>
            </a:pPr>
            <a:r>
              <a:rPr lang="en-US" sz="3200" i="1" dirty="0" smtClean="0"/>
              <a:t>OUTPUT</a:t>
            </a:r>
          </a:p>
          <a:p>
            <a:pPr>
              <a:buFont typeface="Wingdings" pitchFamily="2" charset="2"/>
              <a:buChar char="Ø"/>
            </a:pPr>
            <a:r>
              <a:rPr lang="en-US" sz="3200" i="1" dirty="0" smtClean="0"/>
              <a:t>BIBLIOGRAPHY</a:t>
            </a:r>
          </a:p>
          <a:p>
            <a:pPr>
              <a:buFont typeface="Wingdings" pitchFamily="2" charset="2"/>
              <a:buChar char="Ø"/>
            </a:pPr>
            <a:r>
              <a:rPr lang="en-US" sz="3200" i="1" dirty="0" smtClean="0"/>
              <a:t>QR CODE </a:t>
            </a:r>
          </a:p>
          <a:p>
            <a:pPr>
              <a:buFont typeface="Wingdings" pitchFamily="2" charset="2"/>
              <a:buChar char="Ø"/>
            </a:pPr>
            <a:r>
              <a:rPr lang="en-US" sz="3200" i="1" dirty="0" err="1" smtClean="0"/>
              <a:t>DISk</a:t>
            </a:r>
            <a:endParaRPr lang="en-US" sz="3200" i="1" dirty="0" smtClean="0"/>
          </a:p>
          <a:p>
            <a:endParaRPr lang="en-US" dirty="0" smtClean="0"/>
          </a:p>
          <a:p>
            <a:endParaRPr lang="en-US" dirty="0"/>
          </a:p>
        </p:txBody>
      </p:sp>
    </p:spTree>
    <p:extLst>
      <p:ext uri="{BB962C8B-B14F-4D97-AF65-F5344CB8AC3E}">
        <p14:creationId xmlns=""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24" y="835624"/>
            <a:ext cx="5683076" cy="1374176"/>
          </a:xfrm>
          <a:solidFill>
            <a:schemeClr val="bg1"/>
          </a:solidFill>
        </p:spPr>
        <p:txBody>
          <a:bodyPr>
            <a:noAutofit/>
          </a:bodyPr>
          <a:lstStyle/>
          <a:p>
            <a:r>
              <a:rPr lang="en-US" sz="6000" i="1" u="sng" dirty="0" smtClean="0">
                <a:latin typeface="Monotype Corsiva" pitchFamily="66" charset="0"/>
              </a:rPr>
              <a:t>INTRODUCTION</a:t>
            </a:r>
            <a:endParaRPr lang="en-US" sz="2800" i="1" u="sng" dirty="0">
              <a:latin typeface="Monotype Corsiva" pitchFamily="66" charset="0"/>
            </a:endParaRPr>
          </a:p>
        </p:txBody>
      </p:sp>
      <p:sp>
        <p:nvSpPr>
          <p:cNvPr id="3" name="Content Placeholder 2"/>
          <p:cNvSpPr>
            <a:spLocks noGrp="1"/>
          </p:cNvSpPr>
          <p:nvPr>
            <p:ph idx="1"/>
          </p:nvPr>
        </p:nvSpPr>
        <p:spPr>
          <a:xfrm>
            <a:off x="285752" y="2751670"/>
            <a:ext cx="4466622" cy="6762044"/>
          </a:xfrm>
        </p:spPr>
        <p:txBody>
          <a:bodyPr>
            <a:noAutofit/>
          </a:bodyPr>
          <a:lstStyle/>
          <a:p>
            <a:pPr>
              <a:buNone/>
            </a:pPr>
            <a:r>
              <a:rPr lang="en-US" sz="2800" i="1" dirty="0" smtClean="0"/>
              <a:t>     This project introduces Railway reservation system.  It explains how reservation is being done in indian railway .This project is developed in c++ language . Almost all the header fies are used in this project.  Various functions and structures are used to make a computer use of their language.Those project is  well versed with the programing. Railway reservation with the help of this.</a:t>
            </a:r>
            <a:endParaRPr lang="en-US" sz="28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0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6724" y="457200"/>
            <a:ext cx="5149676" cy="1481293"/>
          </a:xfrm>
        </p:spPr>
        <p:txBody>
          <a:bodyPr>
            <a:noAutofit/>
          </a:bodyPr>
          <a:lstStyle/>
          <a:p>
            <a:pPr algn="ctr"/>
            <a:r>
              <a:rPr lang="en-US" sz="5400" i="1" u="sng" dirty="0" smtClean="0">
                <a:latin typeface="Monotype Corsiva" pitchFamily="66" charset="0"/>
              </a:rPr>
              <a:t>RAILWAY RESERVATION</a:t>
            </a:r>
            <a:endParaRPr lang="en-US" sz="5400" i="1" u="sng" dirty="0">
              <a:latin typeface="Monotype Corsiva" pitchFamily="66" charset="0"/>
            </a:endParaRPr>
          </a:p>
        </p:txBody>
      </p:sp>
      <p:sp>
        <p:nvSpPr>
          <p:cNvPr id="3" name="Content Placeholder 2"/>
          <p:cNvSpPr>
            <a:spLocks noGrp="1"/>
          </p:cNvSpPr>
          <p:nvPr>
            <p:ph idx="1"/>
          </p:nvPr>
        </p:nvSpPr>
        <p:spPr>
          <a:xfrm>
            <a:off x="2" y="2311402"/>
            <a:ext cx="4580922" cy="6762044"/>
          </a:xfrm>
        </p:spPr>
        <p:txBody>
          <a:bodyPr>
            <a:noAutofit/>
          </a:bodyPr>
          <a:lstStyle/>
          <a:p>
            <a:pPr>
              <a:buNone/>
            </a:pPr>
            <a:r>
              <a:rPr lang="en-US" sz="2000" i="1" dirty="0" smtClean="0"/>
              <a:t>     The indian Railways (IR) carries about 5.5 lakh passengers in reserved   acccomandation every day. The Comutersied passenger Reservation System(PRS) faciliates the booking and cancellation of tickets from any of the   4000 terminals .These tickets can be booked or cancelled for journeys commencin  in any part of india and   ending in any other part, with travel time as long as 72 hours and distance upto several thousands kilometers.</a:t>
            </a:r>
          </a:p>
          <a:p>
            <a:pPr>
              <a:buNone/>
            </a:pPr>
            <a:endParaRPr lang="en-US" sz="2000" i="1" dirty="0" smtClean="0"/>
          </a:p>
          <a:p>
            <a:pPr>
              <a:buNone/>
            </a:pPr>
            <a:r>
              <a:rPr lang="en-US" sz="2000" i="1" dirty="0" smtClean="0"/>
              <a:t>                The project of PRS was launched on 15</a:t>
            </a:r>
            <a:r>
              <a:rPr lang="en-US" sz="2000" i="1" baseline="30000" dirty="0" smtClean="0"/>
              <a:t>th</a:t>
            </a:r>
            <a:r>
              <a:rPr lang="en-US" sz="2000" i="1" dirty="0" smtClean="0"/>
              <a:t> November 1985,over Northern Railway with the installation of Integrated Multiple Train Passenger Reservation System (IMPRESS) ,an online transaction processing system developed by Indian Railways in association with Computer Maintaince Corporation Ltd.., at New Delhi.</a:t>
            </a:r>
          </a:p>
          <a:p>
            <a:pPr>
              <a:buNone/>
            </a:pPr>
            <a:endParaRPr lang="en-US" sz="2000" i="1" dirty="0" smtClean="0"/>
          </a:p>
          <a:p>
            <a:pPr>
              <a:buNone/>
            </a:pPr>
            <a:r>
              <a:rPr lang="en-US" sz="2000" i="1" dirty="0" smtClean="0"/>
              <a:t> </a:t>
            </a:r>
          </a:p>
          <a:p>
            <a:pPr>
              <a:buNone/>
            </a:pPr>
            <a:r>
              <a:rPr lang="en-US" sz="900" i="1" dirty="0" smtClean="0"/>
              <a:t> </a:t>
            </a:r>
            <a:endParaRPr lang="en-US" sz="9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4466622" cy="1102869"/>
          </a:xfrm>
        </p:spPr>
        <p:txBody>
          <a:bodyPr>
            <a:normAutofit/>
          </a:bodyPr>
          <a:lstStyle/>
          <a:p>
            <a:r>
              <a:rPr lang="en-US" sz="4400" i="1" u="sng" dirty="0" smtClean="0"/>
              <a:t>SOURCE CODE</a:t>
            </a:r>
            <a:endParaRPr lang="en-US" sz="4400" i="1" u="sng" dirty="0"/>
          </a:p>
        </p:txBody>
      </p:sp>
      <p:sp>
        <p:nvSpPr>
          <p:cNvPr id="3" name="Content Placeholder 2"/>
          <p:cNvSpPr>
            <a:spLocks noGrp="1"/>
          </p:cNvSpPr>
          <p:nvPr>
            <p:ph idx="1"/>
          </p:nvPr>
        </p:nvSpPr>
        <p:spPr>
          <a:xfrm>
            <a:off x="381000" y="1371600"/>
            <a:ext cx="5105400" cy="8229600"/>
          </a:xfrm>
        </p:spPr>
        <p:txBody>
          <a:bodyPr>
            <a:normAutofit fontScale="40000" lnSpcReduction="20000"/>
          </a:bodyPr>
          <a:lstStyle/>
          <a:p>
            <a:pPr marL="0" marR="0">
              <a:spcBef>
                <a:spcPts val="0"/>
              </a:spcBef>
              <a:spcAft>
                <a:spcPts val="0"/>
              </a:spcAft>
              <a:buNone/>
            </a:pPr>
            <a:r>
              <a:rPr lang="en-US" sz="3600" i="1" dirty="0" smtClean="0">
                <a:latin typeface="Monotype Corsiva"/>
                <a:ea typeface="Times New Roman"/>
                <a:cs typeface="Times New Roman"/>
              </a:rPr>
              <a:t>//---------------------------------------header file start-----------------------------------------</a:t>
            </a:r>
            <a:endParaRPr lang="en-US" sz="2800" i="1" dirty="0" smtClean="0">
              <a:ea typeface="Times New Roman"/>
              <a:cs typeface="Times New Roman"/>
            </a:endParaRPr>
          </a:p>
          <a:p>
            <a:pPr marL="0" marR="0">
              <a:spcBef>
                <a:spcPts val="0"/>
              </a:spcBef>
              <a:spcAft>
                <a:spcPts val="0"/>
              </a:spcAft>
              <a:buNone/>
            </a:pPr>
            <a:r>
              <a:rPr lang="en-US" sz="3600" i="1" dirty="0" smtClean="0">
                <a:latin typeface="Monotype Corsiva"/>
                <a:ea typeface="Times New Roman"/>
                <a:cs typeface="Times New Roman"/>
              </a:rPr>
              <a:t> </a:t>
            </a:r>
            <a:endParaRPr lang="en-US" sz="2800" i="1" dirty="0" smtClean="0">
              <a:ea typeface="Times New Roman"/>
              <a:cs typeface="Times New Roman"/>
            </a:endParaRPr>
          </a:p>
          <a:p>
            <a:pPr marL="0" marR="0">
              <a:spcBef>
                <a:spcPts val="0"/>
              </a:spcBef>
              <a:spcAft>
                <a:spcPts val="0"/>
              </a:spcAft>
              <a:buNone/>
            </a:pPr>
            <a:r>
              <a:rPr lang="en-US" sz="2800" i="1" dirty="0" smtClean="0">
                <a:ea typeface="Times New Roman"/>
                <a:cs typeface="Times New Roman"/>
              </a:rPr>
              <a:t>#include&lt;stdio.h&gt;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#include&lt;</a:t>
            </a:r>
            <a:r>
              <a:rPr lang="en-US" sz="2800" i="1" dirty="0" err="1" smtClean="0">
                <a:ea typeface="Times New Roman"/>
                <a:cs typeface="Times New Roman"/>
              </a:rPr>
              <a:t>stdlib.h</a:t>
            </a:r>
            <a:r>
              <a:rPr lang="en-US" sz="2800" i="1" dirty="0" smtClean="0">
                <a:ea typeface="Times New Roman"/>
                <a:cs typeface="Times New Roman"/>
              </a:rPr>
              <a:t>&gt;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#include&lt;</a:t>
            </a:r>
            <a:r>
              <a:rPr lang="en-US" sz="2800" i="1" dirty="0" err="1" smtClean="0">
                <a:ea typeface="Times New Roman"/>
                <a:cs typeface="Times New Roman"/>
              </a:rPr>
              <a:t>conio.h</a:t>
            </a:r>
            <a:r>
              <a:rPr lang="en-US" sz="2800" i="1" dirty="0" smtClean="0">
                <a:ea typeface="Times New Roman"/>
                <a:cs typeface="Times New Roman"/>
              </a:rPr>
              <a:t>&gt;</a:t>
            </a:r>
            <a:endParaRPr lang="en-US" sz="3200" i="1" dirty="0" smtClean="0">
              <a:latin typeface="Consolas"/>
              <a:ea typeface="Times New Roman"/>
              <a:cs typeface="Times New Roman"/>
            </a:endParaRPr>
          </a:p>
          <a:p>
            <a:pPr marL="0" marR="0">
              <a:spcBef>
                <a:spcPts val="0"/>
              </a:spcBef>
              <a:spcAft>
                <a:spcPts val="0"/>
              </a:spcAft>
              <a:buNone/>
              <a:tabLst>
                <a:tab pos="2133600" algn="l"/>
              </a:tabLst>
            </a:pPr>
            <a:r>
              <a:rPr lang="en-US" sz="2800" i="1" dirty="0" smtClean="0">
                <a:ea typeface="Times New Roman"/>
                <a:cs typeface="Times New Roman"/>
              </a:rPr>
              <a:t>#include&lt;</a:t>
            </a:r>
            <a:r>
              <a:rPr lang="en-US" sz="2800" i="1" dirty="0" err="1" smtClean="0">
                <a:ea typeface="Times New Roman"/>
                <a:cs typeface="Times New Roman"/>
              </a:rPr>
              <a:t>time.h</a:t>
            </a:r>
            <a:r>
              <a:rPr lang="en-US" sz="2800" i="1" dirty="0" smtClean="0">
                <a:ea typeface="Times New Roman"/>
                <a:cs typeface="Times New Roman"/>
              </a:rPr>
              <a:t>&gt;	</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#include&lt;</a:t>
            </a:r>
            <a:r>
              <a:rPr lang="en-US" sz="2800" i="1" dirty="0" err="1" smtClean="0">
                <a:ea typeface="Times New Roman"/>
                <a:cs typeface="Times New Roman"/>
              </a:rPr>
              <a:t>string.h</a:t>
            </a:r>
            <a:r>
              <a:rPr lang="en-US" sz="2800" i="1" dirty="0" smtClean="0">
                <a:ea typeface="Times New Roman"/>
                <a:cs typeface="Times New Roman"/>
              </a:rPr>
              <a:t>&gt;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latin typeface="Courier New"/>
                <a:ea typeface="Times New Roman"/>
                <a:cs typeface="Times New Roman"/>
              </a:rPr>
              <a:t> </a:t>
            </a:r>
            <a:endParaRPr lang="en-US" sz="3200" i="1" dirty="0" smtClean="0">
              <a:latin typeface="Consolas"/>
              <a:ea typeface="Times New Roman"/>
              <a:cs typeface="Times New Roman"/>
            </a:endParaRPr>
          </a:p>
          <a:p>
            <a:pPr marL="0" marR="0">
              <a:spcBef>
                <a:spcPts val="0"/>
              </a:spcBef>
              <a:spcAft>
                <a:spcPts val="0"/>
              </a:spcAft>
              <a:buNone/>
            </a:pPr>
            <a:r>
              <a:rPr lang="en-US" sz="3600" i="1" dirty="0" smtClean="0">
                <a:latin typeface="Monotype Corsiva"/>
                <a:ea typeface="Times New Roman"/>
                <a:cs typeface="Courier New"/>
              </a:rPr>
              <a:t>//---------------------------------------header file close-------------------------------------------</a:t>
            </a:r>
            <a:endParaRPr lang="en-US" sz="3200" i="1" dirty="0" smtClean="0">
              <a:latin typeface="Consolas"/>
              <a:ea typeface="Times New Roman"/>
              <a:cs typeface="Times New Roman"/>
            </a:endParaRPr>
          </a:p>
          <a:p>
            <a:pPr marL="0" marR="0">
              <a:spcBef>
                <a:spcPts val="0"/>
              </a:spcBef>
              <a:spcAft>
                <a:spcPts val="0"/>
              </a:spcAft>
              <a:buNone/>
            </a:pPr>
            <a:r>
              <a:rPr lang="en-US" sz="3600" i="1" dirty="0" smtClean="0">
                <a:latin typeface="Monotype Corsiva"/>
                <a:ea typeface="Times New Roman"/>
                <a:cs typeface="Courier New"/>
              </a:rPr>
              <a:t>//---------------------------------------user define function start----------------------------------</a:t>
            </a:r>
            <a:endParaRPr lang="en-US" sz="3200" i="1" dirty="0" smtClean="0">
              <a:latin typeface="Consolas"/>
              <a:ea typeface="Times New Roman"/>
              <a:cs typeface="Times New Roman"/>
            </a:endParaRPr>
          </a:p>
          <a:p>
            <a:pPr marL="0" marR="0">
              <a:spcBef>
                <a:spcPts val="0"/>
              </a:spcBef>
              <a:spcAft>
                <a:spcPts val="0"/>
              </a:spcAft>
              <a:buNone/>
            </a:pPr>
            <a:r>
              <a:rPr lang="en-US" sz="3600" i="1" dirty="0" smtClean="0">
                <a:latin typeface="Monotype Corsiva"/>
                <a:ea typeface="Times New Roman"/>
                <a:cs typeface="Courier New"/>
              </a:rPr>
              <a:t> </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viewinfo</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bookticket</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cancelticket</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admin();</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password();</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viewpassenger</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addtrain</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dlttrain</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awrite</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aread</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bookticket_write</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void </a:t>
            </a:r>
            <a:r>
              <a:rPr lang="en-US" sz="2800" i="1" dirty="0" err="1" smtClean="0">
                <a:ea typeface="Times New Roman"/>
                <a:cs typeface="Times New Roman"/>
              </a:rPr>
              <a:t>viewpassengers_read</a:t>
            </a: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latin typeface="Courier New"/>
                <a:ea typeface="Times New Roman"/>
                <a:cs typeface="Times New Roman"/>
              </a:rPr>
              <a:t>                                          </a:t>
            </a:r>
            <a:r>
              <a:rPr lang="en-US" sz="3600" i="1" dirty="0" smtClean="0">
                <a:latin typeface="Monotype Corsiva"/>
                <a:ea typeface="Times New Roman"/>
                <a:cs typeface="Courier New"/>
              </a:rPr>
              <a:t>//-----------------------------------------user define function close-----------------------------------</a:t>
            </a:r>
            <a:endParaRPr lang="en-US" sz="3200" i="1" dirty="0" smtClean="0">
              <a:latin typeface="Consolas"/>
              <a:ea typeface="Times New Roman"/>
              <a:cs typeface="Times New Roman"/>
            </a:endParaRPr>
          </a:p>
          <a:p>
            <a:pPr marL="0" marR="0">
              <a:spcBef>
                <a:spcPts val="0"/>
              </a:spcBef>
              <a:spcAft>
                <a:spcPts val="0"/>
              </a:spcAft>
              <a:buNone/>
            </a:pPr>
            <a:r>
              <a:rPr lang="en-US" sz="3600" i="1" dirty="0" smtClean="0">
                <a:latin typeface="Monotype Corsiva"/>
                <a:ea typeface="Times New Roman"/>
                <a:cs typeface="Courier New"/>
              </a:rPr>
              <a:t>//-----------------------------------------structure start----------------------------------------------</a:t>
            </a:r>
            <a:endParaRPr lang="en-US" sz="3200" i="1" dirty="0" smtClean="0">
              <a:latin typeface="Consolas"/>
              <a:ea typeface="Times New Roman"/>
              <a:cs typeface="Times New Roman"/>
            </a:endParaRPr>
          </a:p>
          <a:p>
            <a:pPr marL="0" marR="0">
              <a:spcBef>
                <a:spcPts val="0"/>
              </a:spcBef>
              <a:spcAft>
                <a:spcPts val="0"/>
              </a:spcAft>
              <a:buNone/>
            </a:pPr>
            <a:r>
              <a:rPr lang="en-US" sz="3600" i="1" dirty="0" smtClean="0">
                <a:latin typeface="Monotype Corsiva"/>
                <a:ea typeface="Times New Roman"/>
                <a:cs typeface="Courier New"/>
              </a:rPr>
              <a:t> </a:t>
            </a:r>
            <a:endParaRPr lang="en-US" sz="3200" i="1" dirty="0" smtClean="0">
              <a:latin typeface="Consolas"/>
              <a:ea typeface="Times New Roman"/>
              <a:cs typeface="Times New Roman"/>
            </a:endParaRPr>
          </a:p>
          <a:p>
            <a:pPr marL="0" marR="0">
              <a:spcBef>
                <a:spcPts val="0"/>
              </a:spcBef>
              <a:spcAft>
                <a:spcPts val="0"/>
              </a:spcAft>
              <a:buNone/>
            </a:pPr>
            <a:r>
              <a:rPr lang="en-US" sz="3600" i="1" dirty="0" err="1" smtClean="0">
                <a:latin typeface="Monotype Corsiva"/>
                <a:ea typeface="Times New Roman"/>
                <a:cs typeface="Courier New"/>
              </a:rPr>
              <a:t>struct</a:t>
            </a:r>
            <a:r>
              <a:rPr lang="en-US" sz="3600" i="1" dirty="0" smtClean="0">
                <a:latin typeface="Monotype Corsiva"/>
                <a:ea typeface="Times New Roman"/>
                <a:cs typeface="Courier New"/>
              </a:rPr>
              <a:t> </a:t>
            </a:r>
            <a:r>
              <a:rPr lang="en-US" sz="3600" i="1" dirty="0" err="1" smtClean="0">
                <a:latin typeface="Monotype Corsiva"/>
                <a:ea typeface="Times New Roman"/>
                <a:cs typeface="Courier New"/>
              </a:rPr>
              <a:t>adddata</a:t>
            </a:r>
            <a:endParaRPr lang="en-US" sz="3200" i="1" dirty="0" smtClean="0">
              <a:latin typeface="Consolas"/>
              <a:ea typeface="Times New Roman"/>
              <a:cs typeface="Times New Roman"/>
            </a:endParaRPr>
          </a:p>
          <a:p>
            <a:pPr marL="0" marR="0">
              <a:spcBef>
                <a:spcPts val="0"/>
              </a:spcBef>
              <a:spcAft>
                <a:spcPts val="0"/>
              </a:spcAft>
              <a:buNone/>
            </a:pPr>
            <a:r>
              <a:rPr lang="en-US" sz="3600" i="1" dirty="0" smtClean="0">
                <a:latin typeface="Monotype Corsiva"/>
                <a:ea typeface="Times New Roman"/>
                <a:cs typeface="Calibri"/>
              </a:rPr>
              <a:t>                                                                                       </a:t>
            </a:r>
            <a:r>
              <a:rPr lang="en-US" sz="2800" i="1" dirty="0" smtClean="0">
                <a:ea typeface="Times New Roman"/>
                <a:cs typeface="Times New Roman"/>
              </a:rPr>
              <a:t>                    {</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a:t>
            </a:r>
            <a:r>
              <a:rPr lang="en-US" sz="2800" i="1" dirty="0" err="1" smtClean="0">
                <a:ea typeface="Times New Roman"/>
                <a:cs typeface="Times New Roman"/>
              </a:rPr>
              <a:t>si</a:t>
            </a:r>
            <a:r>
              <a:rPr lang="en-US" sz="2800" i="1" dirty="0" smtClean="0">
                <a:ea typeface="Times New Roman"/>
                <a:cs typeface="Times New Roman"/>
              </a:rPr>
              <a:t>[10];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a:t>
            </a:r>
            <a:r>
              <a:rPr lang="en-US" sz="2800" i="1" dirty="0" err="1" smtClean="0">
                <a:ea typeface="Times New Roman"/>
                <a:cs typeface="Times New Roman"/>
              </a:rPr>
              <a:t>train_number</a:t>
            </a:r>
            <a:r>
              <a:rPr lang="en-US" sz="2800" i="1" dirty="0" smtClean="0">
                <a:ea typeface="Times New Roman"/>
                <a:cs typeface="Times New Roman"/>
              </a:rPr>
              <a:t>[10];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a:t>
            </a:r>
            <a:r>
              <a:rPr lang="en-US" sz="2800" i="1" dirty="0" err="1" smtClean="0">
                <a:ea typeface="Times New Roman"/>
                <a:cs typeface="Times New Roman"/>
              </a:rPr>
              <a:t>train_name</a:t>
            </a:r>
            <a:r>
              <a:rPr lang="en-US" sz="2800" i="1" dirty="0" smtClean="0">
                <a:ea typeface="Times New Roman"/>
                <a:cs typeface="Times New Roman"/>
              </a:rPr>
              <a:t>[20];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start[10];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destination[10];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price[10];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a:t>
            </a:r>
            <a:r>
              <a:rPr lang="en-US" sz="2800" i="1" dirty="0" err="1" smtClean="0">
                <a:ea typeface="Times New Roman"/>
                <a:cs typeface="Times New Roman"/>
              </a:rPr>
              <a:t>int</a:t>
            </a:r>
            <a:r>
              <a:rPr lang="en-US" sz="2800" i="1" dirty="0" smtClean="0">
                <a:ea typeface="Times New Roman"/>
                <a:cs typeface="Times New Roman"/>
              </a:rPr>
              <a:t> seat;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time[10];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add[200];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a:t>
            </a:r>
            <a:endParaRPr lang="en-US" sz="3200" i="1" dirty="0" smtClean="0">
              <a:latin typeface="Consolas"/>
              <a:ea typeface="Times New Roman"/>
              <a:cs typeface="Times New Roman"/>
            </a:endParaRPr>
          </a:p>
          <a:p>
            <a:pPr marL="0" marR="0">
              <a:spcBef>
                <a:spcPts val="0"/>
              </a:spcBef>
              <a:spcAft>
                <a:spcPts val="0"/>
              </a:spcAft>
              <a:buNone/>
            </a:pPr>
            <a:r>
              <a:rPr lang="en-US" sz="2800" i="1" dirty="0" err="1" smtClean="0">
                <a:ea typeface="Times New Roman"/>
                <a:cs typeface="Times New Roman"/>
              </a:rPr>
              <a:t>struct</a:t>
            </a:r>
            <a:r>
              <a:rPr lang="en-US" sz="2800" i="1" dirty="0" smtClean="0">
                <a:ea typeface="Times New Roman"/>
                <a:cs typeface="Times New Roman"/>
              </a:rPr>
              <a:t> </a:t>
            </a:r>
            <a:r>
              <a:rPr lang="en-US" sz="2800" i="1" dirty="0" err="1" smtClean="0">
                <a:ea typeface="Times New Roman"/>
                <a:cs typeface="Times New Roman"/>
              </a:rPr>
              <a:t>bookticket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a:t>
            </a:r>
            <a:r>
              <a:rPr lang="en-US" sz="2800" i="1" dirty="0" err="1" smtClean="0">
                <a:ea typeface="Times New Roman"/>
                <a:cs typeface="Times New Roman"/>
              </a:rPr>
              <a:t>train_number</a:t>
            </a:r>
            <a:r>
              <a:rPr lang="en-US" sz="2800" i="1" dirty="0" smtClean="0">
                <a:ea typeface="Times New Roman"/>
                <a:cs typeface="Times New Roman"/>
              </a:rPr>
              <a:t>[20];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name[20];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phone[20];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char date[20];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a:t>
            </a:r>
            <a:r>
              <a:rPr lang="en-US" sz="2800" i="1" dirty="0" err="1" smtClean="0">
                <a:ea typeface="Times New Roman"/>
                <a:cs typeface="Times New Roman"/>
              </a:rPr>
              <a:t>int</a:t>
            </a:r>
            <a:r>
              <a:rPr lang="en-US" sz="2800" i="1" dirty="0" smtClean="0">
                <a:ea typeface="Times New Roman"/>
                <a:cs typeface="Times New Roman"/>
              </a:rPr>
              <a:t> seat;</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}book[200];</a:t>
            </a:r>
            <a:endParaRPr lang="en-US" sz="3200" i="1" dirty="0" smtClean="0">
              <a:latin typeface="Consolas"/>
              <a:ea typeface="Times New Roman"/>
              <a:cs typeface="Times New Roman"/>
            </a:endParaRPr>
          </a:p>
          <a:p>
            <a:pPr marL="0" marR="0">
              <a:spcBef>
                <a:spcPts val="0"/>
              </a:spcBef>
              <a:spcAft>
                <a:spcPts val="0"/>
              </a:spcAft>
              <a:buNone/>
            </a:pPr>
            <a:r>
              <a:rPr lang="en-US" sz="2800" i="1" dirty="0" smtClean="0">
                <a:ea typeface="Times New Roman"/>
                <a:cs typeface="Times New Roman"/>
              </a:rPr>
              <a:t> </a:t>
            </a:r>
            <a:endParaRPr lang="en-US" sz="3200" i="1" dirty="0" smtClean="0">
              <a:latin typeface="Consolas"/>
              <a:ea typeface="Times New Roman"/>
              <a:cs typeface="Times New Roman"/>
            </a:endParaRP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553200" cy="9448800"/>
          </a:xfrm>
        </p:spPr>
        <p:txBody>
          <a:bodyPr>
            <a:normAutofit fontScale="25000" lnSpcReduction="20000"/>
          </a:bodyPr>
          <a:lstStyle/>
          <a:p>
            <a:pPr marL="0" marR="0">
              <a:spcBef>
                <a:spcPts val="0"/>
              </a:spcBef>
              <a:spcAft>
                <a:spcPts val="0"/>
              </a:spcAft>
              <a:buNone/>
            </a:pPr>
            <a:r>
              <a:rPr lang="en-US" sz="2800" i="1" dirty="0" smtClean="0">
                <a:latin typeface="Courier New"/>
                <a:ea typeface="Times New Roman"/>
                <a:cs typeface="Times New Roman"/>
              </a:rPr>
              <a:t> </a:t>
            </a:r>
            <a:endParaRPr lang="en-US" sz="3200" i="1" dirty="0" smtClean="0">
              <a:latin typeface="Consolas"/>
              <a:ea typeface="Times New Roman"/>
              <a:cs typeface="Times New Roman"/>
            </a:endParaRPr>
          </a:p>
          <a:p>
            <a:pPr marL="0" marR="0">
              <a:spcBef>
                <a:spcPts val="0"/>
              </a:spcBef>
              <a:spcAft>
                <a:spcPts val="0"/>
              </a:spcAft>
              <a:buNone/>
            </a:pPr>
            <a:r>
              <a:rPr lang="en-US" sz="3600" i="1" dirty="0" smtClean="0">
                <a:latin typeface="Monotype Corsiva"/>
                <a:ea typeface="Times New Roman"/>
                <a:cs typeface="Courier New"/>
              </a:rPr>
              <a:t>//---------------------------------------structure close----------------------------------------------</a:t>
            </a:r>
            <a:endParaRPr lang="en-US" sz="3200" i="1" dirty="0" smtClean="0">
              <a:latin typeface="Consolas"/>
              <a:ea typeface="Times New Roman"/>
              <a:cs typeface="Times New Roman"/>
            </a:endParaRPr>
          </a:p>
          <a:p>
            <a:pPr marL="0" marR="0">
              <a:spcBef>
                <a:spcPts val="0"/>
              </a:spcBef>
              <a:spcAft>
                <a:spcPts val="0"/>
              </a:spcAft>
              <a:buNone/>
            </a:pPr>
            <a:r>
              <a:rPr lang="en-US" sz="3600" i="1" dirty="0" smtClean="0">
                <a:latin typeface="Monotype Corsiva"/>
                <a:ea typeface="Times New Roman"/>
                <a:cs typeface="Courier New"/>
              </a:rPr>
              <a:t>//---------------------------------------global variable----------------------------------------------</a:t>
            </a:r>
            <a:endParaRPr lang="en-US" sz="3200" i="1" dirty="0" smtClean="0">
              <a:latin typeface="Consolas"/>
              <a:ea typeface="Times New Roman"/>
              <a:cs typeface="Times New Roman"/>
            </a:endParaRPr>
          </a:p>
          <a:p>
            <a:pPr marL="0" marR="0">
              <a:spcBef>
                <a:spcPts val="0"/>
              </a:spcBef>
              <a:spcAft>
                <a:spcPts val="0"/>
              </a:spcAft>
              <a:buNone/>
            </a:pPr>
            <a:r>
              <a:rPr lang="en-US" sz="4800" i="1" dirty="0" err="1" smtClean="0">
                <a:ea typeface="Times New Roman"/>
                <a:cs typeface="Times New Roman"/>
              </a:rPr>
              <a:t>int</a:t>
            </a:r>
            <a:r>
              <a:rPr lang="en-US" sz="4800" i="1" dirty="0" smtClean="0">
                <a:ea typeface="Times New Roman"/>
                <a:cs typeface="Times New Roman"/>
              </a:rPr>
              <a:t> k=0,u=0;</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char </a:t>
            </a:r>
            <a:r>
              <a:rPr lang="en-US" sz="4800" i="1" dirty="0" err="1" smtClean="0">
                <a:ea typeface="Times New Roman"/>
                <a:cs typeface="Times New Roman"/>
              </a:rPr>
              <a:t>trn_nmbr</a:t>
            </a:r>
            <a:r>
              <a:rPr lang="en-US" sz="4800" i="1" dirty="0" smtClean="0">
                <a:ea typeface="Times New Roman"/>
                <a:cs typeface="Times New Roman"/>
              </a:rPr>
              <a:t>[100],name[100],</a:t>
            </a:r>
            <a:r>
              <a:rPr lang="en-US" sz="4800" i="1" dirty="0" err="1" smtClean="0">
                <a:ea typeface="Times New Roman"/>
                <a:cs typeface="Times New Roman"/>
              </a:rPr>
              <a:t>phn</a:t>
            </a:r>
            <a:r>
              <a:rPr lang="en-US" sz="4800" i="1" dirty="0" smtClean="0">
                <a:ea typeface="Times New Roman"/>
                <a:cs typeface="Times New Roman"/>
              </a:rPr>
              <a:t>[100];</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endParaRPr lang="en-US" sz="5600" i="1" dirty="0" smtClean="0">
              <a:latin typeface="Consolas"/>
              <a:ea typeface="Times New Roman"/>
              <a:cs typeface="Times New Roman"/>
            </a:endParaRPr>
          </a:p>
          <a:p>
            <a:pPr marL="0" marR="0">
              <a:spcBef>
                <a:spcPts val="0"/>
              </a:spcBef>
              <a:spcAft>
                <a:spcPts val="0"/>
              </a:spcAft>
              <a:buNone/>
            </a:pPr>
            <a:r>
              <a:rPr lang="en-US" sz="6400" i="1" dirty="0" smtClean="0">
                <a:latin typeface="Monotype Corsiva"/>
                <a:ea typeface="Times New Roman"/>
                <a:cs typeface="Courier New"/>
              </a:rPr>
              <a:t>//---------------------------------------main function start------------------------------------------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latin typeface="Courier New"/>
                <a:ea typeface="Times New Roman"/>
                <a:cs typeface="Times New Roman"/>
              </a:rPr>
              <a:t> </a:t>
            </a:r>
            <a:endParaRPr lang="en-US" sz="5600" i="1" dirty="0" smtClean="0">
              <a:latin typeface="Consolas"/>
              <a:ea typeface="Times New Roman"/>
              <a:cs typeface="Times New Roman"/>
            </a:endParaRPr>
          </a:p>
          <a:p>
            <a:pPr marL="0" marR="0">
              <a:spcBef>
                <a:spcPts val="0"/>
              </a:spcBef>
              <a:spcAft>
                <a:spcPts val="0"/>
              </a:spcAft>
              <a:buNone/>
            </a:pPr>
            <a:r>
              <a:rPr lang="en-US" sz="4800" i="1" dirty="0" err="1" smtClean="0">
                <a:ea typeface="Times New Roman"/>
                <a:cs typeface="Times New Roman"/>
              </a:rPr>
              <a:t>int</a:t>
            </a:r>
            <a:r>
              <a:rPr lang="en-US" sz="4800" i="1" dirty="0" smtClean="0">
                <a:ea typeface="Times New Roman"/>
                <a:cs typeface="Times New Roman"/>
              </a:rPr>
              <a:t> main()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r>
              <a:rPr lang="en-US" sz="4800" i="1" dirty="0" err="1" smtClean="0">
                <a:ea typeface="Times New Roman"/>
                <a:cs typeface="Times New Roman"/>
              </a:rPr>
              <a:t>aread</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r>
              <a:rPr lang="en-US" sz="4800" i="1" dirty="0" err="1" smtClean="0">
                <a:ea typeface="Times New Roman"/>
                <a:cs typeface="Times New Roman"/>
              </a:rPr>
              <a:t>viewpassengers_read</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system("COLOR 0f");</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r>
              <a:rPr lang="en-US" sz="4800" i="1" dirty="0" err="1" smtClean="0">
                <a:ea typeface="Times New Roman"/>
                <a:cs typeface="Times New Roman"/>
              </a:rPr>
              <a:t>int</a:t>
            </a:r>
            <a:r>
              <a:rPr lang="en-US" sz="4800" i="1" dirty="0" smtClean="0">
                <a:ea typeface="Times New Roman"/>
                <a:cs typeface="Times New Roman"/>
              </a:rPr>
              <a:t> </a:t>
            </a:r>
            <a:r>
              <a:rPr lang="en-US" sz="4800" i="1" dirty="0" err="1" smtClean="0">
                <a:ea typeface="Times New Roman"/>
                <a:cs typeface="Times New Roman"/>
              </a:rPr>
              <a:t>ch</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r>
              <a:rPr lang="en-US" sz="4800" i="1" dirty="0" err="1" smtClean="0">
                <a:ea typeface="Times New Roman"/>
                <a:cs typeface="Times New Roman"/>
              </a:rPr>
              <a:t>time_t</a:t>
            </a:r>
            <a:r>
              <a:rPr lang="en-US" sz="4800" i="1" dirty="0" smtClean="0">
                <a:ea typeface="Times New Roman"/>
                <a:cs typeface="Times New Roman"/>
              </a:rPr>
              <a:t> </a:t>
            </a:r>
            <a:r>
              <a:rPr lang="en-US" sz="4800" i="1" dirty="0" err="1" smtClean="0">
                <a:ea typeface="Times New Roman"/>
                <a:cs typeface="Times New Roman"/>
              </a:rPr>
              <a:t>currentTime</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time(&amp;</a:t>
            </a:r>
            <a:r>
              <a:rPr lang="en-US" sz="4800" i="1" dirty="0" err="1" smtClean="0">
                <a:ea typeface="Times New Roman"/>
                <a:cs typeface="Times New Roman"/>
              </a:rPr>
              <a:t>currentTime</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     %s\</a:t>
            </a:r>
            <a:r>
              <a:rPr lang="en-US" sz="4800" i="1" dirty="0" err="1" smtClean="0">
                <a:ea typeface="Times New Roman"/>
                <a:cs typeface="Times New Roman"/>
              </a:rPr>
              <a:t>n",ctime</a:t>
            </a:r>
            <a:r>
              <a:rPr lang="en-US" sz="4800" i="1" dirty="0" smtClean="0">
                <a:ea typeface="Times New Roman"/>
                <a:cs typeface="Times New Roman"/>
              </a:rPr>
              <a:t>(&amp;</a:t>
            </a:r>
            <a:r>
              <a:rPr lang="en-US" sz="4800" i="1" dirty="0" err="1" smtClean="0">
                <a:ea typeface="Times New Roman"/>
                <a:cs typeface="Times New Roman"/>
              </a:rPr>
              <a:t>currentTime</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printf("\t\t\t*******RAILWAY RESERVATION SYSTEM*******\n");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printf("\t\t\t*********************************\n");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printf("\n\t\t\t&lt;&lt;&lt;&lt;&lt;&lt;&lt;&lt;&lt;&lt;WELCOME USERS&gt;&gt;&gt;&gt;&gt;&gt;&gt;&gt;&gt;&gt;\n");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printf("\n\n\t\t\t\t      MENU\n");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printf("\t\t\t             ******");</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printf("\n\t\t\t[1] VIEW INFORMATION\n");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printf("\n\t\t\t[2] BOOK TICKET\n");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printf("\n\t\t\t[3] CANCEL TICKET\n");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printf("\n\t\t\t[4] ADMIN");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printf("\n\n\t\t\t[5] EXIT\n");</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a:t>
            </a:r>
            <a:r>
              <a:rPr lang="en-US" sz="4800" i="1" dirty="0" err="1" smtClean="0">
                <a:ea typeface="Times New Roman"/>
                <a:cs typeface="Times New Roman"/>
              </a:rPr>
              <a:t>tENTER</a:t>
            </a:r>
            <a:r>
              <a:rPr lang="en-US" sz="4800" i="1" dirty="0" smtClean="0">
                <a:ea typeface="Times New Roman"/>
                <a:cs typeface="Times New Roman"/>
              </a:rPr>
              <a:t> YOUR CHOICE: ");</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r>
              <a:rPr lang="en-US" sz="4800" i="1" dirty="0" err="1" smtClean="0">
                <a:ea typeface="Times New Roman"/>
                <a:cs typeface="Times New Roman"/>
              </a:rPr>
              <a:t>scanf</a:t>
            </a:r>
            <a:r>
              <a:rPr lang="en-US" sz="4800" i="1" dirty="0" smtClean="0">
                <a:ea typeface="Times New Roman"/>
                <a:cs typeface="Times New Roman"/>
              </a:rPr>
              <a:t>("%</a:t>
            </a:r>
            <a:r>
              <a:rPr lang="en-US" sz="4800" i="1" dirty="0" err="1" smtClean="0">
                <a:ea typeface="Times New Roman"/>
                <a:cs typeface="Times New Roman"/>
              </a:rPr>
              <a:t>d",&amp;ch</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switch(</a:t>
            </a:r>
            <a:r>
              <a:rPr lang="en-US" sz="4800" i="1" dirty="0" err="1" smtClean="0">
                <a:ea typeface="Times New Roman"/>
                <a:cs typeface="Times New Roman"/>
              </a:rPr>
              <a:t>ch</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case 1:</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r>
              <a:rPr lang="en-US" sz="4800" i="1" dirty="0" err="1" smtClean="0">
                <a:ea typeface="Times New Roman"/>
                <a:cs typeface="Times New Roman"/>
              </a:rPr>
              <a:t>viewinfo</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break;</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case 2:</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r>
              <a:rPr lang="en-US" sz="4800" i="1" dirty="0" err="1" smtClean="0">
                <a:ea typeface="Times New Roman"/>
                <a:cs typeface="Times New Roman"/>
              </a:rPr>
              <a:t>bookticket</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break;</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case 3:</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a:t>
            </a:r>
            <a:r>
              <a:rPr lang="en-US" sz="4800" i="1" dirty="0" err="1" smtClean="0">
                <a:ea typeface="Times New Roman"/>
                <a:cs typeface="Times New Roman"/>
              </a:rPr>
              <a:t>cancelticket</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break;</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case 4:</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password();</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break;</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case 5:</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system("</a:t>
            </a:r>
            <a:r>
              <a:rPr lang="en-US" sz="4800" i="1" dirty="0" err="1" smtClean="0">
                <a:ea typeface="Times New Roman"/>
                <a:cs typeface="Times New Roman"/>
              </a:rPr>
              <a:t>cls</a:t>
            </a:r>
            <a:r>
              <a:rPr lang="en-US" sz="4800" i="1" dirty="0" smtClean="0">
                <a:ea typeface="Times New Roman"/>
                <a:cs typeface="Times New Roman"/>
              </a:rPr>
              <a:t>");</a:t>
            </a:r>
            <a:endParaRPr lang="en-US" sz="5600" i="1" dirty="0" smtClean="0">
              <a:latin typeface="Consolas"/>
              <a:ea typeface="Times New Roman"/>
              <a:cs typeface="Times New Roman"/>
            </a:endParaRPr>
          </a:p>
          <a:p>
            <a:pPr marL="0" marR="0">
              <a:spcBef>
                <a:spcPts val="0"/>
              </a:spcBef>
              <a:spcAft>
                <a:spcPts val="0"/>
              </a:spcAft>
              <a:buNone/>
            </a:pPr>
            <a:r>
              <a:rPr lang="en-US" sz="4800" i="1" dirty="0" smtClean="0">
                <a:ea typeface="Times New Roman"/>
                <a:cs typeface="Times New Roman"/>
              </a:rPr>
              <a:t>							printf("\n\t\t\t =======================================</a:t>
            </a:r>
            <a:r>
              <a:rPr lang="en-US" sz="2800" i="1" dirty="0" smtClean="0">
                <a:ea typeface="Times New Roman"/>
                <a:cs typeface="Times New Roman"/>
              </a:rPr>
              <a:t>==\n");</a:t>
            </a:r>
            <a:endParaRPr lang="en-US" sz="3200" i="1" dirty="0" smtClean="0">
              <a:latin typeface="Consolas"/>
              <a:ea typeface="Times New Roman"/>
              <a:cs typeface="Times New Roman"/>
            </a:endParaRPr>
          </a:p>
          <a:p>
            <a:pPr>
              <a:buNone/>
            </a:pPr>
            <a:r>
              <a:rPr lang="en-US" sz="2800" i="1" dirty="0" smtClean="0">
                <a:ea typeface="Times New Roman"/>
              </a:rPr>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6858000" cy="9906000"/>
          </a:xfrm>
        </p:spPr>
        <p:txBody>
          <a:bodyPr>
            <a:noAutofit/>
          </a:bodyPr>
          <a:lstStyle/>
          <a:p>
            <a:pPr>
              <a:buNone/>
            </a:pPr>
            <a:r>
              <a:rPr lang="en-US" sz="900" i="1" dirty="0" smtClean="0"/>
              <a:t>							printf("\t\t\t *******RAILWAY RESERVATION SYSTEM MADE BY PRASHANT SAINI*******\n");</a:t>
            </a:r>
          </a:p>
          <a:p>
            <a:pPr>
              <a:buNone/>
            </a:pPr>
            <a:r>
              <a:rPr lang="en-US" sz="900" i="1" dirty="0" smtClean="0"/>
              <a:t>							printf("\t\t\t ===============================================\n");</a:t>
            </a:r>
          </a:p>
          <a:p>
            <a:pPr>
              <a:buNone/>
            </a:pPr>
            <a:r>
              <a:rPr lang="en-US" sz="900" i="1" dirty="0" smtClean="0"/>
              <a:t>							</a:t>
            </a:r>
          </a:p>
          <a:p>
            <a:pPr>
              <a:buNone/>
            </a:pPr>
            <a:r>
              <a:rPr lang="en-US" sz="900" i="1" dirty="0" smtClean="0"/>
              <a:t>							getch();</a:t>
            </a:r>
          </a:p>
          <a:p>
            <a:pPr>
              <a:buNone/>
            </a:pPr>
            <a:r>
              <a:rPr lang="en-US" sz="900" i="1" dirty="0" smtClean="0"/>
              <a:t>							exit(0);</a:t>
            </a:r>
          </a:p>
          <a:p>
            <a:pPr>
              <a:buNone/>
            </a:pPr>
            <a:r>
              <a:rPr lang="en-US" sz="900" i="1" dirty="0" smtClean="0"/>
              <a:t>							break;</a:t>
            </a:r>
          </a:p>
          <a:p>
            <a:pPr>
              <a:buNone/>
            </a:pPr>
            <a:r>
              <a:rPr lang="en-US" sz="900" i="1" dirty="0" smtClean="0"/>
              <a:t>							default:</a:t>
            </a:r>
          </a:p>
          <a:p>
            <a:pPr>
              <a:buNone/>
            </a:pPr>
            <a:r>
              <a:rPr lang="en-US" sz="900" i="1" dirty="0" smtClean="0"/>
              <a:t>								system("</a:t>
            </a:r>
            <a:r>
              <a:rPr lang="en-US" sz="900" i="1" dirty="0" err="1" smtClean="0"/>
              <a:t>cls</a:t>
            </a:r>
            <a:r>
              <a:rPr lang="en-US" sz="900" i="1" dirty="0" smtClean="0"/>
              <a:t>");</a:t>
            </a:r>
          </a:p>
          <a:p>
            <a:pPr>
              <a:buNone/>
            </a:pPr>
            <a:r>
              <a:rPr lang="en-US" sz="900" i="1" dirty="0" smtClean="0"/>
              <a:t>								printf("\n\t\t\t==============================================\n");</a:t>
            </a:r>
          </a:p>
          <a:p>
            <a:pPr>
              <a:buNone/>
            </a:pPr>
            <a:r>
              <a:rPr lang="en-US" sz="900" i="1" dirty="0" smtClean="0"/>
              <a:t>								printf("\t\t\t   *******RAILWAY RESERVATION SYSTEM*******\n");</a:t>
            </a:r>
          </a:p>
          <a:p>
            <a:pPr>
              <a:buNone/>
            </a:pPr>
            <a:r>
              <a:rPr lang="en-US" sz="900" i="1" dirty="0" smtClean="0"/>
              <a:t>								printf("\t\t\t   ==============================================\n");</a:t>
            </a:r>
          </a:p>
          <a:p>
            <a:pPr>
              <a:buNone/>
            </a:pPr>
            <a:r>
              <a:rPr lang="en-US" sz="900" i="1" dirty="0" smtClean="0"/>
              <a:t>								printf("\n\n\t\t\t&lt;&lt;&lt;&lt;&lt;&lt;&lt;&lt;YOU ENTERED WRONG CHOICE&gt;&gt;&gt;&gt;&gt;&gt;&gt;&gt;\n");</a:t>
            </a:r>
          </a:p>
          <a:p>
            <a:pPr>
              <a:buNone/>
            </a:pPr>
            <a:r>
              <a:rPr lang="en-US" sz="900" i="1" dirty="0" smtClean="0"/>
              <a:t>								printf("\t\t\t&lt;&lt;&lt;&lt;&lt;&lt;&lt;&lt;PLEASE ENTER RIGHT THING&gt;&gt;&gt;&gt;&gt;&gt;&gt;&gt;\n");</a:t>
            </a:r>
          </a:p>
          <a:p>
            <a:pPr>
              <a:buNone/>
            </a:pPr>
            <a:r>
              <a:rPr lang="en-US" sz="900" i="1" dirty="0" smtClean="0"/>
              <a:t>								getch();</a:t>
            </a:r>
          </a:p>
          <a:p>
            <a:pPr>
              <a:buNone/>
            </a:pPr>
            <a:r>
              <a:rPr lang="en-US" sz="900" i="1" dirty="0" smtClean="0"/>
              <a:t>								system("</a:t>
            </a:r>
            <a:r>
              <a:rPr lang="en-US" sz="900" i="1" dirty="0" err="1" smtClean="0"/>
              <a:t>cls</a:t>
            </a:r>
            <a:r>
              <a:rPr lang="en-US" sz="900" i="1" dirty="0" smtClean="0"/>
              <a:t>");</a:t>
            </a:r>
          </a:p>
          <a:p>
            <a:pPr>
              <a:buNone/>
            </a:pPr>
            <a:r>
              <a:rPr lang="en-US" sz="900" i="1" dirty="0" smtClean="0"/>
              <a:t>								main();</a:t>
            </a:r>
          </a:p>
          <a:p>
            <a:pPr>
              <a:buNone/>
            </a:pPr>
            <a:r>
              <a:rPr lang="en-US" sz="900" i="1" dirty="0" smtClean="0"/>
              <a:t>	}</a:t>
            </a:r>
          </a:p>
          <a:p>
            <a:pPr>
              <a:buNone/>
            </a:pPr>
            <a:r>
              <a:rPr lang="en-US" sz="900" i="1" dirty="0" smtClean="0"/>
              <a:t>	return 0;</a:t>
            </a:r>
          </a:p>
          <a:p>
            <a:pPr>
              <a:buNone/>
            </a:pPr>
            <a:r>
              <a:rPr lang="en-US" sz="900" i="1" dirty="0" smtClean="0"/>
              <a:t>}</a:t>
            </a:r>
          </a:p>
          <a:p>
            <a:pPr>
              <a:buNone/>
            </a:pPr>
            <a:r>
              <a:rPr lang="en-US" sz="900" i="1" dirty="0" smtClean="0"/>
              <a:t> </a:t>
            </a:r>
          </a:p>
          <a:p>
            <a:pPr>
              <a:buNone/>
            </a:pPr>
            <a:r>
              <a:rPr lang="en-US" sz="900" i="1" dirty="0" smtClean="0"/>
              <a:t> </a:t>
            </a:r>
          </a:p>
          <a:p>
            <a:pPr>
              <a:buNone/>
            </a:pPr>
            <a:r>
              <a:rPr lang="en-US" sz="900" i="1" dirty="0" smtClean="0"/>
              <a:t>//---------------------------------------main function close--------------------------------------------------</a:t>
            </a:r>
          </a:p>
          <a:p>
            <a:pPr>
              <a:buNone/>
            </a:pPr>
            <a:r>
              <a:rPr lang="en-US" sz="900" i="1" dirty="0" smtClean="0"/>
              <a:t>//---------------------------------------book ticket function-----------------------------------------------</a:t>
            </a:r>
          </a:p>
          <a:p>
            <a:pPr>
              <a:buNone/>
            </a:pPr>
            <a:r>
              <a:rPr lang="en-US" sz="900" i="1" dirty="0" smtClean="0"/>
              <a:t> </a:t>
            </a:r>
          </a:p>
          <a:p>
            <a:pPr>
              <a:buNone/>
            </a:pPr>
            <a:r>
              <a:rPr lang="en-US" sz="900" i="1" dirty="0" smtClean="0"/>
              <a:t>void </a:t>
            </a:r>
            <a:r>
              <a:rPr lang="en-US" sz="900" i="1" dirty="0" err="1" smtClean="0"/>
              <a:t>bookticket</a:t>
            </a:r>
            <a:r>
              <a:rPr lang="en-US" sz="900" i="1" dirty="0" smtClean="0"/>
              <a:t>()</a:t>
            </a:r>
          </a:p>
          <a:p>
            <a:pPr>
              <a:buNone/>
            </a:pPr>
            <a:r>
              <a:rPr lang="en-US" sz="900" i="1" dirty="0" smtClean="0"/>
              <a:t>{</a:t>
            </a:r>
          </a:p>
          <a:p>
            <a:pPr>
              <a:buNone/>
            </a:pPr>
            <a:r>
              <a:rPr lang="en-US" sz="900" i="1" dirty="0" smtClean="0"/>
              <a:t>	</a:t>
            </a:r>
            <a:r>
              <a:rPr lang="en-US" sz="900" i="1" dirty="0" err="1" smtClean="0"/>
              <a:t>int</a:t>
            </a:r>
            <a:r>
              <a:rPr lang="en-US" sz="900" i="1" dirty="0" smtClean="0"/>
              <a:t> </a:t>
            </a:r>
            <a:r>
              <a:rPr lang="en-US" sz="900" i="1" dirty="0" err="1" smtClean="0"/>
              <a:t>c,j,n,i,found</a:t>
            </a:r>
            <a:r>
              <a:rPr lang="en-US" sz="900" i="1" dirty="0" smtClean="0"/>
              <a:t>=-1;</a:t>
            </a:r>
          </a:p>
          <a:p>
            <a:pPr>
              <a:buNone/>
            </a:pPr>
            <a:r>
              <a:rPr lang="en-US" sz="900" i="1" dirty="0" smtClean="0"/>
              <a:t>	char </a:t>
            </a:r>
            <a:r>
              <a:rPr lang="en-US" sz="900" i="1" dirty="0" err="1" smtClean="0"/>
              <a:t>v,train_number</a:t>
            </a:r>
            <a:r>
              <a:rPr lang="en-US" sz="900" i="1" dirty="0" smtClean="0"/>
              <a:t>[10];</a:t>
            </a:r>
          </a:p>
          <a:p>
            <a:pPr>
              <a:buNone/>
            </a:pPr>
            <a:r>
              <a:rPr lang="en-US" sz="900" i="1" dirty="0" smtClean="0"/>
              <a:t>	system ("</a:t>
            </a:r>
            <a:r>
              <a:rPr lang="en-US" sz="900" i="1" dirty="0" err="1" smtClean="0"/>
              <a:t>cls</a:t>
            </a:r>
            <a:r>
              <a:rPr lang="en-US" sz="900" i="1" dirty="0" smtClean="0"/>
              <a:t>");</a:t>
            </a:r>
          </a:p>
          <a:p>
            <a:pPr>
              <a:buNone/>
            </a:pPr>
            <a:r>
              <a:rPr lang="en-US" sz="900" i="1" dirty="0" smtClean="0"/>
              <a:t>	</a:t>
            </a:r>
            <a:r>
              <a:rPr lang="en-US" sz="900" i="1" dirty="0" err="1" smtClean="0"/>
              <a:t>aread</a:t>
            </a:r>
            <a:r>
              <a:rPr lang="en-US" sz="900" i="1" dirty="0" smtClean="0"/>
              <a:t>();</a:t>
            </a:r>
          </a:p>
          <a:p>
            <a:pPr>
              <a:buNone/>
            </a:pPr>
            <a:r>
              <a:rPr lang="en-US" sz="900" i="1" dirty="0" smtClean="0"/>
              <a:t>	printf("\n\n\t\t\t============================================");</a:t>
            </a:r>
          </a:p>
          <a:p>
            <a:pPr>
              <a:buNone/>
            </a:pPr>
            <a:r>
              <a:rPr lang="en-US" sz="900" i="1" dirty="0" smtClean="0"/>
              <a:t>	printf("\n\t\t\t**********RAILWAY RESERVATION SYSTEM**********\n");</a:t>
            </a:r>
          </a:p>
          <a:p>
            <a:pPr>
              <a:buNone/>
            </a:pPr>
            <a:r>
              <a:rPr lang="en-US" sz="900" i="1" dirty="0" smtClean="0"/>
              <a:t>	printf("\t\t\t==================================================");</a:t>
            </a:r>
          </a:p>
          <a:p>
            <a:pPr>
              <a:buNone/>
            </a:pPr>
            <a:r>
              <a:rPr lang="en-US" sz="900" i="1" dirty="0" smtClean="0"/>
              <a:t>	printf("\n\n\t\t\</a:t>
            </a:r>
            <a:r>
              <a:rPr lang="en-US" sz="900" i="1" dirty="0" err="1" smtClean="0"/>
              <a:t>thow</a:t>
            </a:r>
            <a:r>
              <a:rPr lang="en-US" sz="900" i="1" dirty="0" smtClean="0"/>
              <a:t> many ticket do you want to buy: ");</a:t>
            </a:r>
          </a:p>
          <a:p>
            <a:pPr>
              <a:buNone/>
            </a:pPr>
            <a:r>
              <a:rPr lang="en-US" sz="900" i="1" dirty="0" smtClean="0"/>
              <a:t>	</a:t>
            </a:r>
            <a:r>
              <a:rPr lang="en-US" sz="900" i="1" dirty="0" err="1" smtClean="0"/>
              <a:t>scanf</a:t>
            </a:r>
            <a:r>
              <a:rPr lang="en-US" sz="900" i="1" dirty="0" smtClean="0"/>
              <a:t>("%</a:t>
            </a:r>
            <a:r>
              <a:rPr lang="en-US" sz="900" i="1" dirty="0" err="1" smtClean="0"/>
              <a:t>d",&amp;n</a:t>
            </a:r>
            <a:r>
              <a:rPr lang="en-US" sz="900" i="1" dirty="0" smtClean="0"/>
              <a:t>);</a:t>
            </a:r>
          </a:p>
          <a:p>
            <a:pPr>
              <a:buNone/>
            </a:pPr>
            <a:r>
              <a:rPr lang="en-US" sz="900" i="1" dirty="0" smtClean="0"/>
              <a:t>	for(j=</a:t>
            </a:r>
            <a:r>
              <a:rPr lang="en-US" sz="900" i="1" dirty="0" err="1" smtClean="0"/>
              <a:t>u;j</a:t>
            </a:r>
            <a:r>
              <a:rPr lang="en-US" sz="900" i="1" dirty="0" smtClean="0"/>
              <a:t>&lt;</a:t>
            </a:r>
            <a:r>
              <a:rPr lang="en-US" sz="900" i="1" dirty="0" err="1" smtClean="0"/>
              <a:t>u+n;j</a:t>
            </a:r>
            <a:r>
              <a:rPr lang="en-US" sz="900" i="1" dirty="0" smtClean="0"/>
              <a:t>++)</a:t>
            </a:r>
          </a:p>
          <a:p>
            <a:pPr>
              <a:buNone/>
            </a:pPr>
            <a:r>
              <a:rPr lang="en-US" sz="900" i="1" dirty="0" smtClean="0"/>
              <a:t>	{</a:t>
            </a:r>
          </a:p>
          <a:p>
            <a:pPr>
              <a:buNone/>
            </a:pPr>
            <a:r>
              <a:rPr lang="en-US" sz="900" i="1" dirty="0" smtClean="0"/>
              <a:t>	printf("\n\n\t\t\</a:t>
            </a:r>
            <a:r>
              <a:rPr lang="en-US" sz="900" i="1" dirty="0" err="1" smtClean="0"/>
              <a:t>tEnter</a:t>
            </a:r>
            <a:r>
              <a:rPr lang="en-US" sz="900" i="1" dirty="0" smtClean="0"/>
              <a:t> train number: ");</a:t>
            </a:r>
          </a:p>
          <a:p>
            <a:pPr>
              <a:buNone/>
            </a:pPr>
            <a:r>
              <a:rPr lang="en-US" sz="900" i="1" dirty="0" smtClean="0"/>
              <a:t>	</a:t>
            </a:r>
            <a:r>
              <a:rPr lang="en-US" sz="900" i="1" dirty="0" err="1" smtClean="0"/>
              <a:t>scanf</a:t>
            </a:r>
            <a:r>
              <a:rPr lang="en-US" sz="900" i="1" dirty="0" smtClean="0"/>
              <a:t>("%s", book[j].</a:t>
            </a:r>
            <a:r>
              <a:rPr lang="en-US" sz="900" i="1" dirty="0" err="1" smtClean="0"/>
              <a:t>train_number</a:t>
            </a:r>
            <a:r>
              <a:rPr lang="en-US" sz="900" i="1" dirty="0" smtClean="0"/>
              <a:t>);</a:t>
            </a:r>
          </a:p>
          <a:p>
            <a:pPr>
              <a:buNone/>
            </a:pPr>
            <a:r>
              <a:rPr lang="en-US" sz="900" i="1" dirty="0" smtClean="0"/>
              <a:t>	for(</a:t>
            </a:r>
            <a:r>
              <a:rPr lang="en-US" sz="900" i="1" dirty="0" err="1" smtClean="0"/>
              <a:t>i</a:t>
            </a:r>
            <a:r>
              <a:rPr lang="en-US" sz="900" i="1" dirty="0" smtClean="0"/>
              <a:t>=0;i&lt;</a:t>
            </a:r>
            <a:r>
              <a:rPr lang="en-US" sz="900" i="1" dirty="0" err="1" smtClean="0"/>
              <a:t>k;i</a:t>
            </a:r>
            <a:r>
              <a:rPr lang="en-US" sz="900" i="1" dirty="0" smtClean="0"/>
              <a:t>++)</a:t>
            </a:r>
          </a:p>
          <a:p>
            <a:pPr>
              <a:buNone/>
            </a:pPr>
            <a:r>
              <a:rPr lang="en-US" sz="900" i="1" dirty="0" smtClean="0"/>
              <a:t>	{</a:t>
            </a:r>
          </a:p>
          <a:p>
            <a:pPr>
              <a:buNone/>
            </a:pPr>
            <a:r>
              <a:rPr lang="en-US" sz="900" i="1" dirty="0" smtClean="0"/>
              <a:t>	if(</a:t>
            </a:r>
            <a:r>
              <a:rPr lang="en-US" sz="900" i="1" dirty="0" err="1" smtClean="0"/>
              <a:t>strcmp</a:t>
            </a:r>
            <a:r>
              <a:rPr lang="en-US" sz="900" i="1" dirty="0" smtClean="0"/>
              <a:t>(book[j].</a:t>
            </a:r>
            <a:r>
              <a:rPr lang="en-US" sz="900" i="1" dirty="0" err="1" smtClean="0"/>
              <a:t>train_number,add</a:t>
            </a:r>
            <a:r>
              <a:rPr lang="en-US" sz="900" i="1" dirty="0" smtClean="0"/>
              <a:t>[</a:t>
            </a:r>
            <a:r>
              <a:rPr lang="en-US" sz="900" i="1" dirty="0" err="1" smtClean="0"/>
              <a:t>i</a:t>
            </a:r>
            <a:r>
              <a:rPr lang="en-US" sz="900" i="1" dirty="0" smtClean="0"/>
              <a:t>].</a:t>
            </a:r>
            <a:r>
              <a:rPr lang="en-US" sz="900" i="1" dirty="0" err="1" smtClean="0"/>
              <a:t>train_number</a:t>
            </a:r>
            <a:r>
              <a:rPr lang="en-US" sz="900" i="1" dirty="0" smtClean="0"/>
              <a:t>)==0)</a:t>
            </a:r>
          </a:p>
          <a:p>
            <a:pPr>
              <a:buNone/>
            </a:pPr>
            <a:r>
              <a:rPr lang="en-US" sz="900" i="1" dirty="0" smtClean="0"/>
              <a:t>	{</a:t>
            </a:r>
          </a:p>
          <a:p>
            <a:pPr>
              <a:buNone/>
            </a:pPr>
            <a:r>
              <a:rPr lang="en-US" sz="900" i="1" dirty="0" smtClean="0"/>
              <a:t>	if(add[</a:t>
            </a:r>
            <a:r>
              <a:rPr lang="en-US" sz="900" i="1" dirty="0" err="1" smtClean="0"/>
              <a:t>i</a:t>
            </a:r>
            <a:r>
              <a:rPr lang="en-US" sz="900" i="1" dirty="0" smtClean="0"/>
              <a:t>].seat==0)</a:t>
            </a:r>
          </a:p>
          <a:p>
            <a:pPr>
              <a:buNone/>
            </a:pPr>
            <a:r>
              <a:rPr lang="en-US" sz="900" i="1" dirty="0" smtClean="0"/>
              <a:t>	{</a:t>
            </a:r>
          </a:p>
          <a:p>
            <a:pPr>
              <a:buNone/>
            </a:pPr>
            <a:r>
              <a:rPr lang="en-US" sz="900" i="1" dirty="0" smtClean="0"/>
              <a:t>		printf("\n\n\t\t\</a:t>
            </a:r>
            <a:r>
              <a:rPr lang="en-US" sz="900" i="1" dirty="0" err="1" smtClean="0"/>
              <a:t>tnot</a:t>
            </a:r>
            <a:r>
              <a:rPr lang="en-US" sz="900" i="1" dirty="0" smtClean="0"/>
              <a:t> available seat");</a:t>
            </a:r>
          </a:p>
          <a:p>
            <a:pPr>
              <a:buNone/>
            </a:pPr>
            <a:endParaRPr lang="en-US" sz="9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TotalTime>
  <Words>622</Words>
  <Application>Microsoft Office PowerPoint</Application>
  <PresentationFormat>A4 Paper (210x297 mm)</PresentationFormat>
  <Paragraphs>616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SUBMITTED TO :  SUBMITTED BY : PRASHANT SAINI  YEAR:2019-2020</vt:lpstr>
      <vt:lpstr>ACKNOWLEDGEMENT </vt:lpstr>
      <vt:lpstr>CERTIFICATE</vt:lpstr>
      <vt:lpstr>CONTENTS</vt:lpstr>
      <vt:lpstr>INTRODUCTION</vt:lpstr>
      <vt:lpstr>RAILWAY RESERVATION</vt:lpstr>
      <vt:lpstr>SOURCE CODE</vt:lpstr>
      <vt:lpstr>Slide 8</vt:lpstr>
      <vt:lpstr>Slide 9</vt:lpstr>
      <vt:lpstr>Slide 10</vt:lpstr>
      <vt:lpstr>Slide 11</vt:lpstr>
      <vt:lpstr>Slide 12</vt:lpstr>
      <vt:lpstr>Slide 13</vt:lpstr>
      <vt:lpstr>Slide 14</vt:lpstr>
      <vt:lpstr>Slide 15</vt:lpstr>
      <vt:lpstr>Slide 16</vt:lpstr>
      <vt:lpstr>Slide 17</vt:lpstr>
      <vt:lpstr>Slide 18</vt:lpstr>
      <vt:lpstr>OUTPUT 1 (Main menu)</vt:lpstr>
      <vt:lpstr>OUTPUT 2 (View trains)</vt:lpstr>
      <vt:lpstr>OUTPUT 3 (Book tickets)</vt:lpstr>
      <vt:lpstr>OUTPUT 4 (Cancel tickets)</vt:lpstr>
      <vt:lpstr>OUTPUT 5 (Admin login)</vt:lpstr>
      <vt:lpstr>OUTPUT 6 (Admin menu)</vt:lpstr>
      <vt:lpstr>OUTPUT 7 (View passengers)</vt:lpstr>
      <vt:lpstr>OUTPUT 8 (Trains added)</vt:lpstr>
      <vt:lpstr>OUTPUT 9 (Cancel trains)</vt:lpstr>
      <vt:lpstr>                                        *HELP FROM INTERNET                                         *HELP FROM TEACHER   *WITH THE HELP OF BOOK   *INFORMATION FROM LIBRARY                   </vt:lpstr>
      <vt:lpstr>QR CODE</vt:lpstr>
      <vt:lpstr>CD</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ROMAN</cp:lastModifiedBy>
  <cp:revision>203</cp:revision>
  <dcterms:created xsi:type="dcterms:W3CDTF">2013-08-21T19:17:07Z</dcterms:created>
  <dcterms:modified xsi:type="dcterms:W3CDTF">2021-11-01T16:42:01Z</dcterms:modified>
</cp:coreProperties>
</file>