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entury Gothic Paneuropean Bold" charset="1" panose="020B0702020202020204"/>
      <p:regular r:id="rId19"/>
    </p:embeddedFont>
    <p:embeddedFont>
      <p:font typeface="Century Gothic Paneuropean" charset="1" panose="020B0502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HTML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9498" y="5526601"/>
            <a:ext cx="13649004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Hyper Text Mark-up Language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739946" y="5483774"/>
            <a:ext cx="5519354" cy="3774526"/>
          </a:xfrm>
          <a:custGeom>
            <a:avLst/>
            <a:gdLst/>
            <a:ahLst/>
            <a:cxnLst/>
            <a:rect r="r" b="b" t="t" l="l"/>
            <a:pathLst>
              <a:path h="3774526" w="5519354">
                <a:moveTo>
                  <a:pt x="0" y="0"/>
                </a:moveTo>
                <a:lnTo>
                  <a:pt x="5519354" y="0"/>
                </a:lnTo>
                <a:lnTo>
                  <a:pt x="5519354" y="3774526"/>
                </a:lnTo>
                <a:lnTo>
                  <a:pt x="0" y="3774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09712" y="1193263"/>
            <a:ext cx="10068576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UN-ORDERED LISTS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01338" y="3687282"/>
            <a:ext cx="14917605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If the lists are not in an order, they’re nu-ordered list. It is denoted by the “ul” tag. Inside which there is another tag, “li” used to show list items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01338" y="6235658"/>
            <a:ext cx="4559568" cy="3413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&lt;ul&gt;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</a:t>
            </a: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Item 1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 Item 2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 Item 3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 Item 4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&lt;/ul&gt;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985233" y="5538245"/>
            <a:ext cx="5905652" cy="3471010"/>
          </a:xfrm>
          <a:custGeom>
            <a:avLst/>
            <a:gdLst/>
            <a:ahLst/>
            <a:cxnLst/>
            <a:rect r="r" b="b" t="t" l="l"/>
            <a:pathLst>
              <a:path h="3471010" w="5905652">
                <a:moveTo>
                  <a:pt x="0" y="0"/>
                </a:moveTo>
                <a:lnTo>
                  <a:pt x="5905652" y="0"/>
                </a:lnTo>
                <a:lnTo>
                  <a:pt x="5905652" y="3471010"/>
                </a:lnTo>
                <a:lnTo>
                  <a:pt x="0" y="347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FORM TAG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32445" y="3787155"/>
            <a:ext cx="12823110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Forms in HTML collect information from users. Form tag has other tags inside of it, which takes data from users.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8954" y="5761618"/>
            <a:ext cx="8847864" cy="3247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&lt;form&gt;</a:t>
            </a:r>
          </a:p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&lt;label for="name"&gt; Enter your Name &lt;/label&gt;</a:t>
            </a:r>
          </a:p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&lt;input type="text" id="name"&gt;</a:t>
            </a:r>
          </a:p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&lt;br&gt;</a:t>
            </a:r>
          </a:p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&lt;label for="age"&gt; Enter your Age &lt;/label&gt;</a:t>
            </a:r>
          </a:p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&lt;input type="number" id="age"&gt;</a:t>
            </a:r>
          </a:p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&lt;/form&gt;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524" y="1228363"/>
            <a:ext cx="13497576" cy="136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89"/>
              </a:lnSpc>
            </a:pPr>
            <a:r>
              <a:rPr lang="en-US" b="true" sz="79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LABEL AND INPUT TAGS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51901" y="3156091"/>
            <a:ext cx="13670821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label tag is used to, tell users what each input field is for.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input tag is used to let the user type something or to select an option.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They are both usually used inside the &lt;form&gt; tag.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265278" y="6202535"/>
            <a:ext cx="13670821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&lt;form&gt;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&lt;label for=”username &gt;Username: &lt;/label&gt;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&lt;input type=”text” id=”username”&gt;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&lt;/form&gt;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4854" y="3080476"/>
            <a:ext cx="13497576" cy="136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89"/>
              </a:lnSpc>
            </a:pPr>
            <a:r>
              <a:rPr lang="en-US" b="true" sz="79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TODAY’S TASK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661542" y="4832511"/>
            <a:ext cx="13497576" cy="95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9"/>
              </a:lnSpc>
            </a:pPr>
            <a:r>
              <a:rPr lang="en-US" b="true" sz="55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MAKE A PERSONAL PORTFOLIO WEBSITE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63254" y="6176363"/>
            <a:ext cx="13497576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LET’S CODE TOGETHER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445953" y="4764360"/>
            <a:ext cx="4272990" cy="3822252"/>
          </a:xfrm>
          <a:custGeom>
            <a:avLst/>
            <a:gdLst/>
            <a:ahLst/>
            <a:cxnLst/>
            <a:rect r="r" b="b" t="t" l="l"/>
            <a:pathLst>
              <a:path h="3822252" w="4272990">
                <a:moveTo>
                  <a:pt x="0" y="0"/>
                </a:moveTo>
                <a:lnTo>
                  <a:pt x="4272990" y="0"/>
                </a:lnTo>
                <a:lnTo>
                  <a:pt x="4272990" y="3822252"/>
                </a:lnTo>
                <a:lnTo>
                  <a:pt x="0" y="3822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83589" y="1194757"/>
            <a:ext cx="12924246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A WEBPAGE?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6614" y="3016997"/>
            <a:ext cx="12454772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webpage is a single document or page that can be displayed in a web browser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51557" y="4716735"/>
            <a:ext cx="9151399" cy="477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sz="3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web page is made up of three main components. HTML, CSS and JavaScript.</a:t>
            </a:r>
          </a:p>
          <a:p>
            <a:pPr algn="l">
              <a:lnSpc>
                <a:spcPts val="4256"/>
              </a:lnSpc>
            </a:pPr>
          </a:p>
          <a:p>
            <a:pPr algn="l" marL="656395" indent="-328198" lvl="1">
              <a:lnSpc>
                <a:spcPts val="4256"/>
              </a:lnSpc>
              <a:buAutoNum type="arabicPeriod" startAt="1"/>
            </a:pPr>
            <a:r>
              <a:rPr lang="en-US" sz="3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HTML is like a skeleton of a human body. It gives structure.</a:t>
            </a:r>
          </a:p>
          <a:p>
            <a:pPr algn="l" marL="656395" indent="-328198" lvl="1">
              <a:lnSpc>
                <a:spcPts val="4256"/>
              </a:lnSpc>
              <a:buAutoNum type="arabicPeriod" startAt="1"/>
            </a:pPr>
            <a:r>
              <a:rPr lang="en-US" sz="3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JavaScript(JS) is the brain and muscles, it controls the activities in a web-page.</a:t>
            </a:r>
          </a:p>
          <a:p>
            <a:pPr algn="l" marL="656395" indent="-328198" lvl="1">
              <a:lnSpc>
                <a:spcPts val="4256"/>
              </a:lnSpc>
              <a:buAutoNum type="arabicPeriod" startAt="1"/>
            </a:pPr>
            <a:r>
              <a:rPr lang="en-US" sz="3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CSS is the decorative clothes, it beautifies the webpage.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194757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HTML?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8326" y="3527693"/>
            <a:ext cx="12454772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HTML, or Hyper Text Mark-up Language is language used to make websites. It is a skeleton of a webpage.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149596" y="3915102"/>
            <a:ext cx="6081963" cy="3436309"/>
          </a:xfrm>
          <a:custGeom>
            <a:avLst/>
            <a:gdLst/>
            <a:ahLst/>
            <a:cxnLst/>
            <a:rect r="r" b="b" t="t" l="l"/>
            <a:pathLst>
              <a:path h="3436309" w="6081963">
                <a:moveTo>
                  <a:pt x="0" y="0"/>
                </a:moveTo>
                <a:lnTo>
                  <a:pt x="6081963" y="0"/>
                </a:lnTo>
                <a:lnTo>
                  <a:pt x="6081963" y="3436310"/>
                </a:lnTo>
                <a:lnTo>
                  <a:pt x="0" y="3436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EXAMPLE 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30694" y="4096302"/>
            <a:ext cx="6533555" cy="49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&lt;html&gt;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&lt;head&gt;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&lt;title&gt;Hello World&lt;/title&gt;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&lt;/head&gt;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&lt;body&gt;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&lt;h1&gt;Welcome to My Page&lt;/h1&gt;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&lt;p&gt;This is my first website!&lt;/p&gt;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&lt;/body&gt;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814615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HTML TAGS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8904" y="3520825"/>
            <a:ext cx="12130193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HTML tags are the building blocks of HTML. 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They always are in between &lt; and &gt;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080616" y="5529075"/>
            <a:ext cx="5105737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&lt;p&gt;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This is a paragraph.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&lt;/p&gt;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03359" y="5529075"/>
            <a:ext cx="5105737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&lt;h1&gt;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This is a heading.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&lt;/h1&gt;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586656" y="4298740"/>
            <a:ext cx="3585569" cy="5135376"/>
          </a:xfrm>
          <a:custGeom>
            <a:avLst/>
            <a:gdLst/>
            <a:ahLst/>
            <a:cxnLst/>
            <a:rect r="r" b="b" t="t" l="l"/>
            <a:pathLst>
              <a:path h="5135376" w="3585569">
                <a:moveTo>
                  <a:pt x="0" y="0"/>
                </a:moveTo>
                <a:lnTo>
                  <a:pt x="3585569" y="0"/>
                </a:lnTo>
                <a:lnTo>
                  <a:pt x="3585569" y="5135376"/>
                </a:lnTo>
                <a:lnTo>
                  <a:pt x="0" y="5135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97225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HEADING TAGS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9906" y="2678450"/>
            <a:ext cx="14871816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Headings are html tags that are used to define headings. It go from h1, the biggest text to h6, the smallest text.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9906" y="4632247"/>
            <a:ext cx="6735078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&lt;h1&gt;This is a heading1. &lt;/h1&gt;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&lt;h2&gt; This is heading2. &lt;/h2&gt;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&lt;h3&gt; This is heading 3. &lt;/h3&gt;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.........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&lt;h6&gt; This is heading 6&lt;/h6&gt;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9361"/>
            <a:ext cx="16230600" cy="116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9"/>
              </a:lnSpc>
            </a:pPr>
            <a:r>
              <a:rPr lang="en-US" b="true" sz="67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ADDING IMAGES TO YOUR WEB-PAGE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781378" y="3739692"/>
            <a:ext cx="3705677" cy="5168208"/>
          </a:xfrm>
          <a:custGeom>
            <a:avLst/>
            <a:gdLst/>
            <a:ahLst/>
            <a:cxnLst/>
            <a:rect r="r" b="b" t="t" l="l"/>
            <a:pathLst>
              <a:path h="5168208" w="3705677">
                <a:moveTo>
                  <a:pt x="0" y="0"/>
                </a:moveTo>
                <a:lnTo>
                  <a:pt x="3705676" y="0"/>
                </a:lnTo>
                <a:lnTo>
                  <a:pt x="3705676" y="5168207"/>
                </a:lnTo>
                <a:lnTo>
                  <a:pt x="0" y="5168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69128" y="2733357"/>
            <a:ext cx="13153168" cy="58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&lt;img src=” PATH_TO_YOUR_IMAGE_FILE ” alt=”ALT_TEXT” &gt;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69128" y="3856613"/>
            <a:ext cx="10212250" cy="180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‘img’ tag in html displays an image in your website. Notice how we don’t have a &lt;/img&gt; tag.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69128" y="6260024"/>
            <a:ext cx="9764335" cy="588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&lt;img src="cute-bag.png" alt="cute-bag"&gt;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0343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LISTS IN HTML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1338" y="3756137"/>
            <a:ext cx="14917605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There are two types of lists: Ordered list and Un-ordered lists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757759" y="5346533"/>
            <a:ext cx="4625248" cy="3842781"/>
          </a:xfrm>
          <a:custGeom>
            <a:avLst/>
            <a:gdLst/>
            <a:ahLst/>
            <a:cxnLst/>
            <a:rect r="r" b="b" t="t" l="l"/>
            <a:pathLst>
              <a:path h="3842781" w="4625248">
                <a:moveTo>
                  <a:pt x="0" y="0"/>
                </a:moveTo>
                <a:lnTo>
                  <a:pt x="4625247" y="0"/>
                </a:lnTo>
                <a:lnTo>
                  <a:pt x="4625247" y="3842781"/>
                </a:lnTo>
                <a:lnTo>
                  <a:pt x="0" y="3842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40343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ORDERED LISTS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01338" y="3687282"/>
            <a:ext cx="14917605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If the lists are in an order, they’re ordered list. It is denoted by the ol tag. Inside ‘ol’ tag, There is another tag, “li” used to show list items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6910" y="5775941"/>
            <a:ext cx="4587563" cy="3413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&lt;ol&gt;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</a:t>
            </a: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Item 1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 Item 2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 Item 3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&lt;li&gt; Item 4 &lt;/li&gt;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&lt;/ol&gt;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DAGvZn34G8Y</dc:identifier>
  <dcterms:modified xsi:type="dcterms:W3CDTF">2011-08-01T06:04:30Z</dcterms:modified>
  <cp:revision>1</cp:revision>
  <dc:title>Class Agenda</dc:title>
</cp:coreProperties>
</file>