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39" autoAdjust="0"/>
    <p:restoredTop sz="94660"/>
  </p:normalViewPr>
  <p:slideViewPr>
    <p:cSldViewPr>
      <p:cViewPr>
        <p:scale>
          <a:sx n="70" d="100"/>
          <a:sy n="70" d="100"/>
        </p:scale>
        <p:origin x="-11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2906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72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71461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5400000">
            <a:off x="625051" y="2946794"/>
            <a:ext cx="3214710" cy="23217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913428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16200000" flipV="1">
            <a:off x="2921177" y="1385268"/>
            <a:ext cx="928694" cy="154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00298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429256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1982373" y="1589472"/>
            <a:ext cx="3214710" cy="503637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2946786" y="2553885"/>
            <a:ext cx="3214710" cy="310755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5400000">
            <a:off x="1589464" y="3911207"/>
            <a:ext cx="3214710" cy="3929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4071934" y="217883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14744" y="1500174"/>
            <a:ext cx="1428760" cy="428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Ribbon/Feign</a:t>
            </a:r>
            <a:endParaRPr lang="en-IN" sz="1050" dirty="0"/>
          </a:p>
        </p:txBody>
      </p:sp>
      <p:sp>
        <p:nvSpPr>
          <p:cNvPr id="15" name="Oval 14"/>
          <p:cNvSpPr/>
          <p:nvPr/>
        </p:nvSpPr>
        <p:spPr>
          <a:xfrm>
            <a:off x="3857620" y="2285992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Hystrix</a:t>
            </a:r>
            <a:endParaRPr lang="en-IN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apigateway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6" idx="2"/>
            <a:endCxn id="6" idx="0"/>
          </p:cNvCxnSpPr>
          <p:nvPr/>
        </p:nvCxnSpPr>
        <p:spPr>
          <a:xfrm rot="16200000" flipH="1">
            <a:off x="-589396" y="4054082"/>
            <a:ext cx="3214710" cy="10715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 rot="16200000" flipH="1">
            <a:off x="375017" y="3089669"/>
            <a:ext cx="3214710" cy="203598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7" idx="1"/>
          </p:cNvCxnSpPr>
          <p:nvPr/>
        </p:nvCxnSpPr>
        <p:spPr>
          <a:xfrm>
            <a:off x="1643042" y="217883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43372" y="571501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Zipkin /Jaeger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16" idx="2"/>
            <a:endCxn id="36" idx="0"/>
          </p:cNvCxnSpPr>
          <p:nvPr/>
        </p:nvCxnSpPr>
        <p:spPr>
          <a:xfrm rot="16200000" flipH="1">
            <a:off x="1321571" y="2143116"/>
            <a:ext cx="3214710" cy="392909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36" idx="0"/>
          </p:cNvCxnSpPr>
          <p:nvPr/>
        </p:nvCxnSpPr>
        <p:spPr>
          <a:xfrm rot="16200000" flipH="1">
            <a:off x="2536017" y="3357562"/>
            <a:ext cx="3214710" cy="15001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  <a:endCxn id="36" idx="0"/>
          </p:cNvCxnSpPr>
          <p:nvPr/>
        </p:nvCxnSpPr>
        <p:spPr>
          <a:xfrm rot="5400000">
            <a:off x="3893339" y="3500438"/>
            <a:ext cx="3214710" cy="12144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215206" y="464344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Rabbit MQ / AMQP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6" idx="0"/>
            <a:endCxn id="25" idx="1"/>
          </p:cNvCxnSpPr>
          <p:nvPr/>
        </p:nvCxnSpPr>
        <p:spPr>
          <a:xfrm rot="5400000" flipH="1" flipV="1">
            <a:off x="3768323" y="2268133"/>
            <a:ext cx="750099" cy="61436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5" idx="0"/>
          </p:cNvCxnSpPr>
          <p:nvPr/>
        </p:nvCxnSpPr>
        <p:spPr>
          <a:xfrm rot="16200000" flipH="1">
            <a:off x="3393273" y="71414"/>
            <a:ext cx="2143140" cy="700092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25" idx="0"/>
          </p:cNvCxnSpPr>
          <p:nvPr/>
        </p:nvCxnSpPr>
        <p:spPr>
          <a:xfrm rot="16200000" flipH="1">
            <a:off x="4607719" y="1285860"/>
            <a:ext cx="2143140" cy="45720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25" idx="0"/>
          </p:cNvCxnSpPr>
          <p:nvPr/>
        </p:nvCxnSpPr>
        <p:spPr>
          <a:xfrm rot="16200000" flipH="1">
            <a:off x="5965041" y="2643182"/>
            <a:ext cx="2143140" cy="18573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714480" y="542926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5" name="Oval 44"/>
          <p:cNvSpPr/>
          <p:nvPr/>
        </p:nvSpPr>
        <p:spPr>
          <a:xfrm>
            <a:off x="1428728" y="257174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6" name="Oval 45"/>
          <p:cNvSpPr/>
          <p:nvPr/>
        </p:nvSpPr>
        <p:spPr>
          <a:xfrm>
            <a:off x="392905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7" name="Oval 46"/>
          <p:cNvSpPr/>
          <p:nvPr/>
        </p:nvSpPr>
        <p:spPr>
          <a:xfrm>
            <a:off x="607219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8" name="Rounded Rectangle 47"/>
          <p:cNvSpPr/>
          <p:nvPr/>
        </p:nvSpPr>
        <p:spPr>
          <a:xfrm>
            <a:off x="771527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audit</a:t>
            </a:r>
            <a:endParaRPr lang="en-IN" dirty="0"/>
          </a:p>
        </p:txBody>
      </p:sp>
      <p:sp>
        <p:nvSpPr>
          <p:cNvPr id="53" name="Can 52"/>
          <p:cNvSpPr/>
          <p:nvPr/>
        </p:nvSpPr>
        <p:spPr>
          <a:xfrm>
            <a:off x="7929586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auditDB</a:t>
            </a:r>
            <a:endParaRPr lang="en-IN" sz="1200" dirty="0"/>
          </a:p>
        </p:txBody>
      </p:sp>
      <p:cxnSp>
        <p:nvCxnSpPr>
          <p:cNvPr id="54" name="Straight Arrow Connector 53"/>
          <p:cNvCxnSpPr>
            <a:stCxn id="48" idx="0"/>
            <a:endCxn id="53" idx="3"/>
          </p:cNvCxnSpPr>
          <p:nvPr/>
        </p:nvCxnSpPr>
        <p:spPr>
          <a:xfrm rot="5400000" flipH="1" flipV="1">
            <a:off x="7929586" y="1393017"/>
            <a:ext cx="928694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3"/>
            <a:endCxn id="25" idx="0"/>
          </p:cNvCxnSpPr>
          <p:nvPr/>
        </p:nvCxnSpPr>
        <p:spPr>
          <a:xfrm>
            <a:off x="6786578" y="2178835"/>
            <a:ext cx="1178727" cy="246461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25" idx="0"/>
          </p:cNvCxnSpPr>
          <p:nvPr/>
        </p:nvCxnSpPr>
        <p:spPr>
          <a:xfrm rot="5400000">
            <a:off x="7108049" y="3357562"/>
            <a:ext cx="2143140" cy="42862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2"/>
            <a:endCxn id="6" idx="0"/>
          </p:cNvCxnSpPr>
          <p:nvPr/>
        </p:nvCxnSpPr>
        <p:spPr>
          <a:xfrm rot="5400000">
            <a:off x="3125381" y="446464"/>
            <a:ext cx="3214710" cy="732239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  <a:endCxn id="19" idx="0"/>
          </p:cNvCxnSpPr>
          <p:nvPr/>
        </p:nvCxnSpPr>
        <p:spPr>
          <a:xfrm rot="5400000">
            <a:off x="4089794" y="1410877"/>
            <a:ext cx="3214710" cy="539356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2"/>
            <a:endCxn id="36" idx="0"/>
          </p:cNvCxnSpPr>
          <p:nvPr/>
        </p:nvCxnSpPr>
        <p:spPr>
          <a:xfrm rot="5400000">
            <a:off x="5036347" y="2357430"/>
            <a:ext cx="3214710" cy="350046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>
            <a:off x="1428728" y="2464587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3"/>
            <a:endCxn id="13" idx="1"/>
          </p:cNvCxnSpPr>
          <p:nvPr/>
        </p:nvCxnSpPr>
        <p:spPr>
          <a:xfrm>
            <a:off x="5786446" y="246458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786446" y="1393017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4429124" y="214311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LB</a:t>
            </a:r>
          </a:p>
        </p:txBody>
      </p:sp>
      <p:cxnSp>
        <p:nvCxnSpPr>
          <p:cNvPr id="36" name="Straight Arrow Connector 35"/>
          <p:cNvCxnSpPr>
            <a:stCxn id="32" idx="3"/>
            <a:endCxn id="10" idx="1"/>
          </p:cNvCxnSpPr>
          <p:nvPr/>
        </p:nvCxnSpPr>
        <p:spPr>
          <a:xfrm flipV="1">
            <a:off x="5786446" y="2393149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43" name="Straight Arrow Connector 42"/>
          <p:cNvCxnSpPr>
            <a:stCxn id="32" idx="3"/>
            <a:endCxn id="42" idx="1"/>
          </p:cNvCxnSpPr>
          <p:nvPr/>
        </p:nvCxnSpPr>
        <p:spPr>
          <a:xfrm>
            <a:off x="5786446" y="2464587"/>
            <a:ext cx="1285884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 flipV="1">
            <a:off x="1428728" y="1678769"/>
            <a:ext cx="242889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214942" y="1393017"/>
            <a:ext cx="1785950" cy="2857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857620" y="135729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23" name="Straight Arrow Connector 22"/>
          <p:cNvCxnSpPr>
            <a:stCxn id="32" idx="3"/>
            <a:endCxn id="10" idx="1"/>
          </p:cNvCxnSpPr>
          <p:nvPr/>
        </p:nvCxnSpPr>
        <p:spPr>
          <a:xfrm>
            <a:off x="5214942" y="1678769"/>
            <a:ext cx="1785950" cy="7143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3" idx="1"/>
          </p:cNvCxnSpPr>
          <p:nvPr/>
        </p:nvCxnSpPr>
        <p:spPr>
          <a:xfrm>
            <a:off x="5214942" y="1678769"/>
            <a:ext cx="1785950" cy="17859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  <a:endCxn id="42" idx="1"/>
          </p:cNvCxnSpPr>
          <p:nvPr/>
        </p:nvCxnSpPr>
        <p:spPr>
          <a:xfrm>
            <a:off x="5214942" y="1678769"/>
            <a:ext cx="1857388" cy="27146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768" y="5714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57620" y="571480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S1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S2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S3 </a:t>
            </a:r>
            <a:r>
              <a:rPr lang="en-IN" sz="1400" i="1" dirty="0" err="1" smtClean="0"/>
              <a:t>host:port</a:t>
            </a:r>
            <a:endParaRPr lang="en-IN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5918" y="18573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71736" y="2143116"/>
            <a:ext cx="857256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S2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S3 </a:t>
            </a:r>
            <a:r>
              <a:rPr lang="en-IN" sz="800" dirty="0" err="1" smtClean="0"/>
              <a:t>host:port</a:t>
            </a:r>
            <a:endParaRPr lang="en-IN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8728" y="1857364"/>
            <a:ext cx="2428892" cy="78581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282" y="292893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load Balancing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57290" y="2571744"/>
            <a:ext cx="5643602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6182" y="214311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Server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58182" y="12144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71461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5775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cxnSp>
        <p:nvCxnSpPr>
          <p:cNvPr id="52" name="Straight Arrow Connector 51"/>
          <p:cNvCxnSpPr>
            <a:stCxn id="32" idx="2"/>
            <a:endCxn id="50" idx="0"/>
          </p:cNvCxnSpPr>
          <p:nvPr/>
        </p:nvCxnSpPr>
        <p:spPr>
          <a:xfrm rot="5400000">
            <a:off x="2964645" y="2428868"/>
            <a:ext cx="2000264" cy="11430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2"/>
            <a:endCxn id="51" idx="0"/>
          </p:cNvCxnSpPr>
          <p:nvPr/>
        </p:nvCxnSpPr>
        <p:spPr>
          <a:xfrm rot="16200000" flipH="1">
            <a:off x="4036215" y="2500306"/>
            <a:ext cx="2000264" cy="10001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50" idx="3"/>
          </p:cNvCxnSpPr>
          <p:nvPr/>
        </p:nvCxnSpPr>
        <p:spPr>
          <a:xfrm rot="10800000">
            <a:off x="4071934" y="4321975"/>
            <a:ext cx="78581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58182" y="214311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8182" y="321468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358182" y="414338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4612" y="4714884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57752" y="4786322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7158" y="3571876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85720" y="5000636"/>
            <a:ext cx="135732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70" name="Down Arrow 69"/>
          <p:cNvSpPr/>
          <p:nvPr/>
        </p:nvSpPr>
        <p:spPr>
          <a:xfrm>
            <a:off x="571472" y="4429132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VM</a:t>
            </a:r>
            <a:endParaRPr lang="en-IN" dirty="0"/>
          </a:p>
        </p:txBody>
      </p:sp>
      <p:pic>
        <p:nvPicPr>
          <p:cNvPr id="1026" name="Picture 2" descr="Hypervisor Type 1 and Type 2-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8143932" cy="582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VM</a:t>
            </a:r>
            <a:endParaRPr lang="en-IN" dirty="0"/>
          </a:p>
        </p:txBody>
      </p:sp>
      <p:pic>
        <p:nvPicPr>
          <p:cNvPr id="17410" name="Picture 2" descr="Type-1 and Type-2 Hypervis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1" cy="4389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034" y="357166"/>
            <a:ext cx="8286808" cy="6143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WINDOWS VM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928794" y="571480"/>
            <a:ext cx="5214974" cy="3571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VM Box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214546" y="857232"/>
            <a:ext cx="4643470" cy="24908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Docker-vm1 (</a:t>
            </a:r>
            <a:r>
              <a:rPr lang="en-IN" dirty="0" err="1" smtClean="0"/>
              <a:t>docker</a:t>
            </a:r>
            <a:r>
              <a:rPr lang="en-IN" dirty="0" smtClean="0"/>
              <a:t>-host)</a:t>
            </a:r>
          </a:p>
        </p:txBody>
      </p:sp>
      <p:sp>
        <p:nvSpPr>
          <p:cNvPr id="7" name="Flowchart: Preparation 6"/>
          <p:cNvSpPr/>
          <p:nvPr/>
        </p:nvSpPr>
        <p:spPr>
          <a:xfrm>
            <a:off x="3643306" y="1071546"/>
            <a:ext cx="1785950" cy="500066"/>
          </a:xfrm>
          <a:prstGeom prst="flowChartPreparat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dockerd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714744" y="1857364"/>
            <a:ext cx="1571636" cy="5715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nginx:80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2357422" y="4929198"/>
            <a:ext cx="221457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docker-machine.exe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4857752" y="4929198"/>
            <a:ext cx="192882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docker.exe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>
          <a:xfrm rot="5400000" flipH="1" flipV="1">
            <a:off x="2696752" y="4125521"/>
            <a:ext cx="157163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4"/>
          </p:cNvCxnSpPr>
          <p:nvPr/>
        </p:nvCxnSpPr>
        <p:spPr>
          <a:xfrm rot="16200000" flipV="1">
            <a:off x="3929060" y="3000370"/>
            <a:ext cx="2571770" cy="142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Diagonal Corner Rectangle 20"/>
          <p:cNvSpPr/>
          <p:nvPr/>
        </p:nvSpPr>
        <p:spPr>
          <a:xfrm>
            <a:off x="5786446" y="1142984"/>
            <a:ext cx="857256" cy="8572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cache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00892" y="4929198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Browser / client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27" idx="0"/>
            <a:endCxn id="32" idx="4"/>
          </p:cNvCxnSpPr>
          <p:nvPr/>
        </p:nvCxnSpPr>
        <p:spPr>
          <a:xfrm rot="16200000" flipV="1">
            <a:off x="6322231" y="3536157"/>
            <a:ext cx="1428760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786446" y="3071810"/>
            <a:ext cx="1143008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80:80</a:t>
            </a:r>
            <a:endParaRPr lang="en-IN" sz="1050" dirty="0"/>
          </a:p>
        </p:txBody>
      </p:sp>
      <p:cxnSp>
        <p:nvCxnSpPr>
          <p:cNvPr id="34" name="Straight Arrow Connector 33"/>
          <p:cNvCxnSpPr>
            <a:stCxn id="32" idx="1"/>
            <a:endCxn id="13" idx="5"/>
          </p:cNvCxnSpPr>
          <p:nvPr/>
        </p:nvCxnSpPr>
        <p:spPr>
          <a:xfrm rot="16200000" flipV="1">
            <a:off x="5110324" y="2291068"/>
            <a:ext cx="789408" cy="897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28662" y="5643578"/>
            <a:ext cx="278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/>
              <a:t>SET DOCKER_TLS_VERIFY=1</a:t>
            </a:r>
          </a:p>
          <a:p>
            <a:r>
              <a:rPr lang="en-IN" sz="900" dirty="0" smtClean="0"/>
              <a:t>SET DOCKER_HOST=tcp://192.168.99.105:2376</a:t>
            </a:r>
          </a:p>
          <a:p>
            <a:r>
              <a:rPr lang="en-IN" sz="900" dirty="0" smtClean="0"/>
              <a:t>SET DOCKER_CERT_PATH=C:\Users\w2cluster01\.docker\machine\machines\docker-vm1</a:t>
            </a:r>
          </a:p>
          <a:p>
            <a:r>
              <a:rPr lang="en-IN" sz="900" dirty="0" smtClean="0"/>
              <a:t>SET DOCKER_MACHINE_NAME=docker-vm1</a:t>
            </a:r>
            <a:endParaRPr lang="en-IN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21429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857232"/>
            <a:ext cx="7286676" cy="37862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Docker-vm1 (</a:t>
            </a:r>
            <a:r>
              <a:rPr lang="en-IN" dirty="0" err="1" smtClean="0"/>
              <a:t>docker</a:t>
            </a:r>
            <a:r>
              <a:rPr lang="en-IN" dirty="0" smtClean="0"/>
              <a:t>-host)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786182" y="1142984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N2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1428728" y="1285860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N1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214414" y="1357298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s1</a:t>
            </a:r>
            <a:endParaRPr lang="en-IN" sz="1050" dirty="0"/>
          </a:p>
        </p:txBody>
      </p:sp>
      <p:sp>
        <p:nvSpPr>
          <p:cNvPr id="7" name="Oval 6"/>
          <p:cNvSpPr/>
          <p:nvPr/>
        </p:nvSpPr>
        <p:spPr>
          <a:xfrm>
            <a:off x="3286116" y="1785926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s2</a:t>
            </a:r>
            <a:endParaRPr lang="en-IN" sz="1050" dirty="0"/>
          </a:p>
        </p:txBody>
      </p:sp>
      <p:sp>
        <p:nvSpPr>
          <p:cNvPr id="8" name="Oval 7"/>
          <p:cNvSpPr/>
          <p:nvPr/>
        </p:nvSpPr>
        <p:spPr>
          <a:xfrm>
            <a:off x="1428728" y="2500306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s3</a:t>
            </a:r>
            <a:endParaRPr lang="en-IN" sz="1050" dirty="0"/>
          </a:p>
        </p:txBody>
      </p:sp>
      <p:sp>
        <p:nvSpPr>
          <p:cNvPr id="11" name="Oval 10"/>
          <p:cNvSpPr/>
          <p:nvPr/>
        </p:nvSpPr>
        <p:spPr>
          <a:xfrm>
            <a:off x="5572132" y="1643050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s7</a:t>
            </a:r>
            <a:endParaRPr lang="en-IN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571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networking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034" y="357166"/>
            <a:ext cx="8286808" cy="6143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WINDOWS VM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928794" y="571480"/>
            <a:ext cx="5214974" cy="3571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Virtual VM</a:t>
            </a:r>
            <a:endParaRPr lang="en-IN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428992" y="2643182"/>
            <a:ext cx="2428892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K8S Master Node</a:t>
            </a:r>
            <a:endParaRPr lang="en-IN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3714744" y="4929198"/>
            <a:ext cx="192882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kubectl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5" idx="0"/>
            <a:endCxn id="6" idx="2"/>
          </p:cNvCxnSpPr>
          <p:nvPr/>
        </p:nvCxnSpPr>
        <p:spPr>
          <a:xfrm rot="16200000" flipV="1">
            <a:off x="3834999" y="4085039"/>
            <a:ext cx="165259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143636" y="4929198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Browser / client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21429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K8S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2643174" y="1142984"/>
            <a:ext cx="1500198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node01</a:t>
            </a:r>
            <a:endParaRPr lang="en-IN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4786314" y="1142984"/>
            <a:ext cx="1500198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node02</a:t>
            </a:r>
            <a:endParaRPr lang="en-IN" dirty="0" smtClean="0"/>
          </a:p>
        </p:txBody>
      </p:sp>
      <p:cxnSp>
        <p:nvCxnSpPr>
          <p:cNvPr id="31" name="Straight Arrow Connector 30"/>
          <p:cNvCxnSpPr>
            <a:stCxn id="6" idx="0"/>
            <a:endCxn id="29" idx="2"/>
          </p:cNvCxnSpPr>
          <p:nvPr/>
        </p:nvCxnSpPr>
        <p:spPr>
          <a:xfrm rot="16200000" flipV="1">
            <a:off x="3584966" y="1584709"/>
            <a:ext cx="866780" cy="12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0"/>
            <a:endCxn id="30" idx="2"/>
          </p:cNvCxnSpPr>
          <p:nvPr/>
        </p:nvCxnSpPr>
        <p:spPr>
          <a:xfrm rot="5400000" flipH="1" flipV="1">
            <a:off x="4656535" y="1763305"/>
            <a:ext cx="866780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miley Face 38"/>
          <p:cNvSpPr/>
          <p:nvPr/>
        </p:nvSpPr>
        <p:spPr>
          <a:xfrm>
            <a:off x="2285984" y="4929198"/>
            <a:ext cx="785818" cy="7858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/>
          <p:cNvSpPr/>
          <p:nvPr/>
        </p:nvSpPr>
        <p:spPr>
          <a:xfrm>
            <a:off x="3500430" y="1357298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auth</a:t>
            </a:r>
            <a:endParaRPr lang="en-IN" dirty="0" smtClean="0">
              <a:solidFill>
                <a:schemeClr val="dk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571472" y="1357298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cluster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571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networking</a:t>
            </a:r>
            <a:endParaRPr lang="en-IN" dirty="0"/>
          </a:p>
        </p:txBody>
      </p:sp>
      <p:sp>
        <p:nvSpPr>
          <p:cNvPr id="13" name="Flowchart: Connector 12"/>
          <p:cNvSpPr/>
          <p:nvPr/>
        </p:nvSpPr>
        <p:spPr>
          <a:xfrm>
            <a:off x="2000232" y="3929066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context</a:t>
            </a:r>
            <a:endParaRPr lang="en-IN" dirty="0" smtClean="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rot="16200000" flipH="1">
            <a:off x="1964513" y="2786058"/>
            <a:ext cx="85725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13" idx="0"/>
          </p:cNvCxnSpPr>
          <p:nvPr/>
        </p:nvCxnSpPr>
        <p:spPr>
          <a:xfrm rot="5400000">
            <a:off x="3428992" y="2750339"/>
            <a:ext cx="85725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86182" y="4572008"/>
            <a:ext cx="1857388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Set as current</a:t>
            </a:r>
            <a:endParaRPr lang="en-IN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165</Words>
  <Application>Microsoft Office PowerPoint</Application>
  <PresentationFormat>On-screen Show (4:3)</PresentationFormat>
  <Paragraphs>174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w2cluster01</cp:lastModifiedBy>
  <cp:revision>80</cp:revision>
  <dcterms:created xsi:type="dcterms:W3CDTF">2020-04-08T03:44:56Z</dcterms:created>
  <dcterms:modified xsi:type="dcterms:W3CDTF">2020-04-13T06:59:19Z</dcterms:modified>
</cp:coreProperties>
</file>