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F55"/>
    <a:srgbClr val="9900CC"/>
    <a:srgbClr val="798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25" d="100"/>
          <a:sy n="125" d="100"/>
        </p:scale>
        <p:origin x="-21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0725-07CB-483F-AAA9-C6363A68C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E6E9-7C37-4A73-8291-7881B2FCF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03F03-FE9B-4928-B742-13CA4DE2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0A6-928F-404F-A2C5-0AEB5988DDF7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688C-DFEB-4E9F-BB27-37EE5189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F82DE-C75A-41FA-9D53-00654A8F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5C2-C87A-4E5F-A05F-47CE6F94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8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23BB-6D94-4032-9F71-5049A1B5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859D7-E713-427A-96D2-0A8668A09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6B1E1-9741-4106-83FC-68D11EE0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0A6-928F-404F-A2C5-0AEB5988DDF7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453F7-6A4C-48D8-B75D-AF6C7D37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4D0F7-6249-4ED4-AA50-885B64AB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5C2-C87A-4E5F-A05F-47CE6F94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5AA7F-A926-41D7-A621-472941656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B4B06-F2ED-4B69-BBBE-E9DC25355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77A9-C635-4A9B-88C8-AD71D1C6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0A6-928F-404F-A2C5-0AEB5988DDF7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E7DFB-8154-400C-AF9C-2BA2786C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BE2C-AD06-4F96-858F-CF530B1A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5C2-C87A-4E5F-A05F-47CE6F94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3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8DF2-19F1-4702-BE32-16B3EE24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B89E-9B0A-4871-9DD4-93830E5F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B0E61-5CCA-4F31-8B19-FA78BEDB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0A6-928F-404F-A2C5-0AEB5988DDF7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9589-111C-46F3-B7E8-990740C0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CE922-20D6-4627-B5FF-2E1D1B68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5C2-C87A-4E5F-A05F-47CE6F94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AF6C-E59B-48E4-9371-B0DB24B7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45497-B238-4C32-8BFF-62175879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82AF-F975-4FF5-9AB9-2C7E7CBD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0A6-928F-404F-A2C5-0AEB5988DDF7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02D3-A1FD-40DE-80B4-D6BFBDE3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44461-8706-43B8-84AA-3EB5D801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5C2-C87A-4E5F-A05F-47CE6F94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D6E1-8A62-40C3-AA62-E36E852A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7DEF-27D0-4C6D-83A0-B76376AD0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251B1-A651-413F-B4AD-A82366808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10105-6795-48E0-A870-C41598C1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0A6-928F-404F-A2C5-0AEB5988DDF7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6A087-90B2-4F39-9609-66AD8001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86697-93E7-4E38-933C-42131F87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5C2-C87A-4E5F-A05F-47CE6F94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1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98B9-CBB2-4625-8A34-905F0867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2A50-464D-4DCA-9A89-9E70C33A0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4AA39-D64C-479D-AC19-2BEAE250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FF40A-1E77-4810-9CD0-8F5D79F44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14C7B-7FE1-4EA6-B97F-B10FDC1FC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6E173-57F6-4DAE-95FE-735AF9DE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0A6-928F-404F-A2C5-0AEB5988DDF7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3A338-9653-4AE4-AE7D-08248678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01928-8BC2-4112-B017-DBF685AC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5C2-C87A-4E5F-A05F-47CE6F94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221E-F7BF-42A5-8396-24F8ADCA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7F600-781B-4596-90F8-7BA55C19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0A6-928F-404F-A2C5-0AEB5988DDF7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6D79D-F9F0-4BFA-8093-3DBE0BE1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F466C-0438-4319-A58A-37077EC2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5C2-C87A-4E5F-A05F-47CE6F94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C3E29-F97A-4D6E-956F-0918EC30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0A6-928F-404F-A2C5-0AEB5988DDF7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1F651-D26A-41CA-ACEB-BEC4A215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40E18-9467-4E8F-A753-6B9A22A7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5C2-C87A-4E5F-A05F-47CE6F94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118A-1646-4BD9-9A9D-31568AD0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3638-950C-4166-A064-A8B58C086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42D8F-A9FB-4973-AF32-4FE04269F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B1893-844D-4540-9E9F-E36B650B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0A6-928F-404F-A2C5-0AEB5988DDF7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8A3FB-F6D8-42A7-9EA7-1ADD65BC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18506-C1E9-4931-8B7F-4A97F58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5C2-C87A-4E5F-A05F-47CE6F94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3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F8D2-69A9-410F-882B-0B68F1A1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DFE9A-158F-47F0-A36F-BE2F59416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6D41E-9DDE-4BBD-8B02-C83F83BB8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3D61E-6FAD-44B8-AD2F-16C291A6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0A6-928F-404F-A2C5-0AEB5988DDF7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5DDAB-ACA2-4982-AD58-6DF97BA4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D4039-F5F7-409E-A1B2-4F8D1E3B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5C2-C87A-4E5F-A05F-47CE6F94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91984-3450-4DD8-B7B5-9824DC4E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53B92-B72C-4BE2-8569-BFB4DCFF8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2A0C6-04E8-4FDE-8293-062D095DD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A50A6-928F-404F-A2C5-0AEB5988DDF7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2194-C0FC-4739-AA9C-E51359B35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05D1-1304-49C2-B77C-26FDD8FC1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C75C2-C87A-4E5F-A05F-47CE6F94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FA600E-EC4D-47CB-947D-CCB159D5CED3}"/>
              </a:ext>
            </a:extLst>
          </p:cNvPr>
          <p:cNvSpPr/>
          <p:nvPr/>
        </p:nvSpPr>
        <p:spPr>
          <a:xfrm>
            <a:off x="4400232" y="1810544"/>
            <a:ext cx="2895600" cy="2660650"/>
          </a:xfrm>
          <a:prstGeom prst="rect">
            <a:avLst/>
          </a:prstGeom>
          <a:solidFill>
            <a:schemeClr val="bg1"/>
          </a:solidFill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2709E9-B65A-41D5-A049-AC8B56DEE0FF}"/>
              </a:ext>
            </a:extLst>
          </p:cNvPr>
          <p:cNvGrpSpPr/>
          <p:nvPr/>
        </p:nvGrpSpPr>
        <p:grpSpPr>
          <a:xfrm>
            <a:off x="5007610" y="1974850"/>
            <a:ext cx="1821180" cy="2019300"/>
            <a:chOff x="1070610" y="2419350"/>
            <a:chExt cx="1821180" cy="201930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DFD9D82-36C3-487B-89F8-213D14D888BD}"/>
                </a:ext>
              </a:extLst>
            </p:cNvPr>
            <p:cNvSpPr/>
            <p:nvPr/>
          </p:nvSpPr>
          <p:spPr>
            <a:xfrm>
              <a:off x="1688465" y="3335338"/>
              <a:ext cx="445135" cy="500062"/>
            </a:xfrm>
            <a:prstGeom prst="triangle">
              <a:avLst/>
            </a:pr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87531043-AEC9-4689-98EE-A8FA624BC7BA}"/>
                </a:ext>
              </a:extLst>
            </p:cNvPr>
            <p:cNvSpPr/>
            <p:nvPr/>
          </p:nvSpPr>
          <p:spPr>
            <a:xfrm>
              <a:off x="1308100" y="2819401"/>
              <a:ext cx="1346200" cy="1308100"/>
            </a:xfrm>
            <a:prstGeom prst="bracePair">
              <a:avLst/>
            </a:prstGeom>
            <a:ln>
              <a:solidFill>
                <a:srgbClr val="99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655BCE85-4426-4F94-82F0-70BB9F6E9108}"/>
                </a:ext>
              </a:extLst>
            </p:cNvPr>
            <p:cNvSpPr/>
            <p:nvPr/>
          </p:nvSpPr>
          <p:spPr>
            <a:xfrm>
              <a:off x="1575434" y="3051174"/>
              <a:ext cx="856615" cy="847725"/>
            </a:xfrm>
            <a:prstGeom prst="cube">
              <a:avLst/>
            </a:pr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2611AF-0D5D-4C58-9611-86292B60B0CC}"/>
                </a:ext>
              </a:extLst>
            </p:cNvPr>
            <p:cNvSpPr/>
            <p:nvPr/>
          </p:nvSpPr>
          <p:spPr>
            <a:xfrm rot="10800000">
              <a:off x="1771142" y="3077449"/>
              <a:ext cx="465197" cy="164228"/>
            </a:xfrm>
            <a:prstGeom prst="ellipse">
              <a:avLst/>
            </a:pr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7EF0C0-EBA9-4206-84A0-A4974A83517C}"/>
                </a:ext>
              </a:extLst>
            </p:cNvPr>
            <p:cNvSpPr/>
            <p:nvPr/>
          </p:nvSpPr>
          <p:spPr>
            <a:xfrm>
              <a:off x="1070610" y="2419350"/>
              <a:ext cx="1821180" cy="2019300"/>
            </a:xfrm>
            <a:prstGeom prst="ellipse">
              <a:avLst/>
            </a:pr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10918-E8C4-4EA4-A007-A6CD101A1754}"/>
              </a:ext>
            </a:extLst>
          </p:cNvPr>
          <p:cNvSpPr txBox="1"/>
          <p:nvPr/>
        </p:nvSpPr>
        <p:spPr>
          <a:xfrm>
            <a:off x="4689792" y="3987802"/>
            <a:ext cx="245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</a:rPr>
              <a:t>LEARN CAD WITH CODE</a:t>
            </a:r>
          </a:p>
        </p:txBody>
      </p:sp>
    </p:spTree>
    <p:extLst>
      <p:ext uri="{BB962C8B-B14F-4D97-AF65-F5344CB8AC3E}">
        <p14:creationId xmlns:p14="http://schemas.microsoft.com/office/powerpoint/2010/main" val="131395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6D8F11C-B158-41E2-9EFB-D2592B79ADB7}"/>
              </a:ext>
            </a:extLst>
          </p:cNvPr>
          <p:cNvGrpSpPr/>
          <p:nvPr/>
        </p:nvGrpSpPr>
        <p:grpSpPr>
          <a:xfrm>
            <a:off x="3729038" y="1283494"/>
            <a:ext cx="4572000" cy="4572000"/>
            <a:chOff x="3729038" y="1283494"/>
            <a:chExt cx="4572000" cy="457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D6C2EE-7EE5-404E-BDE2-49138E18E4DD}"/>
                </a:ext>
              </a:extLst>
            </p:cNvPr>
            <p:cNvGrpSpPr/>
            <p:nvPr/>
          </p:nvGrpSpPr>
          <p:grpSpPr>
            <a:xfrm>
              <a:off x="3729038" y="1283494"/>
              <a:ext cx="4572000" cy="4572000"/>
              <a:chOff x="3729038" y="1283494"/>
              <a:chExt cx="4572000" cy="45720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32770B7-3101-4C26-BF29-669D0C830770}"/>
                  </a:ext>
                </a:extLst>
              </p:cNvPr>
              <p:cNvSpPr/>
              <p:nvPr/>
            </p:nvSpPr>
            <p:spPr>
              <a:xfrm>
                <a:off x="3729038" y="1283494"/>
                <a:ext cx="4572000" cy="45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EACF1EA-EAB3-4CBA-A8C8-C5F70D543FC4}"/>
                  </a:ext>
                </a:extLst>
              </p:cNvPr>
              <p:cNvGrpSpPr/>
              <p:nvPr/>
            </p:nvGrpSpPr>
            <p:grpSpPr>
              <a:xfrm>
                <a:off x="5186957" y="1472182"/>
                <a:ext cx="1818084" cy="4114800"/>
                <a:chOff x="5186957" y="1472182"/>
                <a:chExt cx="1818084" cy="4114800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54EE00CC-D0FA-4831-AFF5-1F3D758ED7E4}"/>
                    </a:ext>
                  </a:extLst>
                </p:cNvPr>
                <p:cNvSpPr/>
                <p:nvPr/>
              </p:nvSpPr>
              <p:spPr>
                <a:xfrm rot="14160000" flipH="1">
                  <a:off x="4038599" y="2620540"/>
                  <a:ext cx="4114800" cy="1818084"/>
                </a:xfrm>
                <a:custGeom>
                  <a:avLst/>
                  <a:gdLst>
                    <a:gd name="connsiteX0" fmla="*/ 2286000 w 4114800"/>
                    <a:gd name="connsiteY0" fmla="*/ 922654 h 1818084"/>
                    <a:gd name="connsiteX1" fmla="*/ 2743200 w 4114800"/>
                    <a:gd name="connsiteY1" fmla="*/ 922654 h 1818084"/>
                    <a:gd name="connsiteX2" fmla="*/ 3200400 w 4114800"/>
                    <a:gd name="connsiteY2" fmla="*/ 465454 h 1818084"/>
                    <a:gd name="connsiteX3" fmla="*/ 3657600 w 4114800"/>
                    <a:gd name="connsiteY3" fmla="*/ 922654 h 1818084"/>
                    <a:gd name="connsiteX4" fmla="*/ 4114800 w 4114800"/>
                    <a:gd name="connsiteY4" fmla="*/ 922654 h 1818084"/>
                    <a:gd name="connsiteX5" fmla="*/ 3200400 w 4114800"/>
                    <a:gd name="connsiteY5" fmla="*/ 8254 h 1818084"/>
                    <a:gd name="connsiteX6" fmla="*/ 2286000 w 4114800"/>
                    <a:gd name="connsiteY6" fmla="*/ 922654 h 1818084"/>
                    <a:gd name="connsiteX7" fmla="*/ 2057305 w 4114800"/>
                    <a:gd name="connsiteY7" fmla="*/ 1627846 h 1818084"/>
                    <a:gd name="connsiteX8" fmla="*/ 2057306 w 4114800"/>
                    <a:gd name="connsiteY8" fmla="*/ 1627847 h 1818084"/>
                    <a:gd name="connsiteX9" fmla="*/ 2098601 w 4114800"/>
                    <a:gd name="connsiteY9" fmla="*/ 1661919 h 1818084"/>
                    <a:gd name="connsiteX10" fmla="*/ 2609851 w 4114800"/>
                    <a:gd name="connsiteY10" fmla="*/ 1818084 h 1818084"/>
                    <a:gd name="connsiteX11" fmla="*/ 3524251 w 4114800"/>
                    <a:gd name="connsiteY11" fmla="*/ 903684 h 1818084"/>
                    <a:gd name="connsiteX12" fmla="*/ 3067051 w 4114800"/>
                    <a:gd name="connsiteY12" fmla="*/ 903684 h 1818084"/>
                    <a:gd name="connsiteX13" fmla="*/ 2609851 w 4114800"/>
                    <a:gd name="connsiteY13" fmla="*/ 1360884 h 1818084"/>
                    <a:gd name="connsiteX14" fmla="*/ 2354226 w 4114800"/>
                    <a:gd name="connsiteY14" fmla="*/ 1282802 h 1818084"/>
                    <a:gd name="connsiteX15" fmla="*/ 2341359 w 4114800"/>
                    <a:gd name="connsiteY15" fmla="*/ 1272185 h 1818084"/>
                    <a:gd name="connsiteX16" fmla="*/ 2308988 w 4114800"/>
                    <a:gd name="connsiteY16" fmla="*/ 1339383 h 1818084"/>
                    <a:gd name="connsiteX17" fmla="*/ 2151529 w 4114800"/>
                    <a:gd name="connsiteY17" fmla="*/ 1550104 h 1818084"/>
                    <a:gd name="connsiteX18" fmla="*/ 1773335 w 4114800"/>
                    <a:gd name="connsiteY18" fmla="*/ 1272117 h 1818084"/>
                    <a:gd name="connsiteX19" fmla="*/ 1805815 w 4114800"/>
                    <a:gd name="connsiteY19" fmla="*/ 1339541 h 1818084"/>
                    <a:gd name="connsiteX20" fmla="*/ 1877111 w 4114800"/>
                    <a:gd name="connsiteY20" fmla="*/ 1450784 h 1818084"/>
                    <a:gd name="connsiteX21" fmla="*/ 1963273 w 4114800"/>
                    <a:gd name="connsiteY21" fmla="*/ 1550261 h 1818084"/>
                    <a:gd name="connsiteX22" fmla="*/ 2057305 w 4114800"/>
                    <a:gd name="connsiteY22" fmla="*/ 1627845 h 1818084"/>
                    <a:gd name="connsiteX23" fmla="*/ 2151529 w 4114800"/>
                    <a:gd name="connsiteY23" fmla="*/ 1550103 h 1818084"/>
                    <a:gd name="connsiteX24" fmla="*/ 2308988 w 4114800"/>
                    <a:gd name="connsiteY24" fmla="*/ 1339382 h 1818084"/>
                    <a:gd name="connsiteX25" fmla="*/ 2341359 w 4114800"/>
                    <a:gd name="connsiteY25" fmla="*/ 1272184 h 1818084"/>
                    <a:gd name="connsiteX26" fmla="*/ 2286563 w 4114800"/>
                    <a:gd name="connsiteY26" fmla="*/ 1226973 h 1818084"/>
                    <a:gd name="connsiteX27" fmla="*/ 2152652 w 4114800"/>
                    <a:gd name="connsiteY27" fmla="*/ 903684 h 1818084"/>
                    <a:gd name="connsiteX28" fmla="*/ 1962136 w 4114800"/>
                    <a:gd name="connsiteY28" fmla="*/ 903684 h 1818084"/>
                    <a:gd name="connsiteX29" fmla="*/ 1952863 w 4114800"/>
                    <a:gd name="connsiteY29" fmla="*/ 995668 h 1818084"/>
                    <a:gd name="connsiteX30" fmla="*/ 1828241 w 4114800"/>
                    <a:gd name="connsiteY30" fmla="*/ 1226815 h 1818084"/>
                    <a:gd name="connsiteX31" fmla="*/ 590550 w 4114800"/>
                    <a:gd name="connsiteY31" fmla="*/ 903525 h 1818084"/>
                    <a:gd name="connsiteX32" fmla="*/ 1504950 w 4114800"/>
                    <a:gd name="connsiteY32" fmla="*/ 1817925 h 1818084"/>
                    <a:gd name="connsiteX33" fmla="*/ 2016200 w 4114800"/>
                    <a:gd name="connsiteY33" fmla="*/ 1661760 h 1818084"/>
                    <a:gd name="connsiteX34" fmla="*/ 2057304 w 4114800"/>
                    <a:gd name="connsiteY34" fmla="*/ 1627845 h 1818084"/>
                    <a:gd name="connsiteX35" fmla="*/ 1963272 w 4114800"/>
                    <a:gd name="connsiteY35" fmla="*/ 1550261 h 1818084"/>
                    <a:gd name="connsiteX36" fmla="*/ 1805813 w 4114800"/>
                    <a:gd name="connsiteY36" fmla="*/ 1339540 h 1818084"/>
                    <a:gd name="connsiteX37" fmla="*/ 1773333 w 4114800"/>
                    <a:gd name="connsiteY37" fmla="*/ 1272116 h 1818084"/>
                    <a:gd name="connsiteX38" fmla="*/ 1760575 w 4114800"/>
                    <a:gd name="connsiteY38" fmla="*/ 1282643 h 1818084"/>
                    <a:gd name="connsiteX39" fmla="*/ 1504950 w 4114800"/>
                    <a:gd name="connsiteY39" fmla="*/ 1360725 h 1818084"/>
                    <a:gd name="connsiteX40" fmla="*/ 1047750 w 4114800"/>
                    <a:gd name="connsiteY40" fmla="*/ 903525 h 1818084"/>
                    <a:gd name="connsiteX41" fmla="*/ 0 w 4114800"/>
                    <a:gd name="connsiteY41" fmla="*/ 914400 h 1818084"/>
                    <a:gd name="connsiteX42" fmla="*/ 457200 w 4114800"/>
                    <a:gd name="connsiteY42" fmla="*/ 914400 h 1818084"/>
                    <a:gd name="connsiteX43" fmla="*/ 914400 w 4114800"/>
                    <a:gd name="connsiteY43" fmla="*/ 457200 h 1818084"/>
                    <a:gd name="connsiteX44" fmla="*/ 1371600 w 4114800"/>
                    <a:gd name="connsiteY44" fmla="*/ 914400 h 1818084"/>
                    <a:gd name="connsiteX45" fmla="*/ 1828800 w 4114800"/>
                    <a:gd name="connsiteY45" fmla="*/ 914400 h 1818084"/>
                    <a:gd name="connsiteX46" fmla="*/ 914400 w 4114800"/>
                    <a:gd name="connsiteY46" fmla="*/ 0 h 1818084"/>
                    <a:gd name="connsiteX47" fmla="*/ 0 w 4114800"/>
                    <a:gd name="connsiteY47" fmla="*/ 914400 h 1818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4114800" h="1818084">
                      <a:moveTo>
                        <a:pt x="2286000" y="922654"/>
                      </a:moveTo>
                      <a:lnTo>
                        <a:pt x="2743200" y="922654"/>
                      </a:lnTo>
                      <a:cubicBezTo>
                        <a:pt x="2743200" y="670149"/>
                        <a:pt x="2947895" y="465454"/>
                        <a:pt x="3200400" y="465454"/>
                      </a:cubicBezTo>
                      <a:cubicBezTo>
                        <a:pt x="3452905" y="465454"/>
                        <a:pt x="3657600" y="670149"/>
                        <a:pt x="3657600" y="922654"/>
                      </a:cubicBezTo>
                      <a:lnTo>
                        <a:pt x="4114800" y="922654"/>
                      </a:lnTo>
                      <a:cubicBezTo>
                        <a:pt x="4114800" y="417645"/>
                        <a:pt x="3705409" y="8254"/>
                        <a:pt x="3200400" y="8254"/>
                      </a:cubicBezTo>
                      <a:cubicBezTo>
                        <a:pt x="2695391" y="8254"/>
                        <a:pt x="2286000" y="417645"/>
                        <a:pt x="2286000" y="922654"/>
                      </a:cubicBezTo>
                      <a:close/>
                      <a:moveTo>
                        <a:pt x="2057305" y="1627846"/>
                      </a:moveTo>
                      <a:lnTo>
                        <a:pt x="2057306" y="1627847"/>
                      </a:lnTo>
                      <a:lnTo>
                        <a:pt x="2098601" y="1661919"/>
                      </a:lnTo>
                      <a:cubicBezTo>
                        <a:pt x="2244541" y="1760513"/>
                        <a:pt x="2420473" y="1818084"/>
                        <a:pt x="2609851" y="1818084"/>
                      </a:cubicBezTo>
                      <a:cubicBezTo>
                        <a:pt x="3114860" y="1818084"/>
                        <a:pt x="3524251" y="1408693"/>
                        <a:pt x="3524251" y="903684"/>
                      </a:cubicBezTo>
                      <a:lnTo>
                        <a:pt x="3067051" y="903684"/>
                      </a:lnTo>
                      <a:cubicBezTo>
                        <a:pt x="3067051" y="1156189"/>
                        <a:pt x="2862356" y="1360884"/>
                        <a:pt x="2609851" y="1360884"/>
                      </a:cubicBezTo>
                      <a:cubicBezTo>
                        <a:pt x="2515162" y="1360884"/>
                        <a:pt x="2427196" y="1332099"/>
                        <a:pt x="2354226" y="1282802"/>
                      </a:cubicBezTo>
                      <a:lnTo>
                        <a:pt x="2341359" y="1272185"/>
                      </a:lnTo>
                      <a:lnTo>
                        <a:pt x="2308988" y="1339383"/>
                      </a:lnTo>
                      <a:cubicBezTo>
                        <a:pt x="2266758" y="1417122"/>
                        <a:pt x="2213582" y="1488051"/>
                        <a:pt x="2151529" y="1550104"/>
                      </a:cubicBezTo>
                      <a:close/>
                      <a:moveTo>
                        <a:pt x="1773335" y="1272117"/>
                      </a:moveTo>
                      <a:lnTo>
                        <a:pt x="1805815" y="1339541"/>
                      </a:lnTo>
                      <a:cubicBezTo>
                        <a:pt x="1826930" y="1378410"/>
                        <a:pt x="1850781" y="1415577"/>
                        <a:pt x="1877111" y="1450784"/>
                      </a:cubicBezTo>
                      <a:lnTo>
                        <a:pt x="1963273" y="1550261"/>
                      </a:lnTo>
                      <a:lnTo>
                        <a:pt x="2057305" y="1627845"/>
                      </a:lnTo>
                      <a:lnTo>
                        <a:pt x="2151529" y="1550103"/>
                      </a:lnTo>
                      <a:cubicBezTo>
                        <a:pt x="2213582" y="1488050"/>
                        <a:pt x="2266758" y="1417121"/>
                        <a:pt x="2308988" y="1339382"/>
                      </a:cubicBezTo>
                      <a:lnTo>
                        <a:pt x="2341359" y="1272184"/>
                      </a:lnTo>
                      <a:lnTo>
                        <a:pt x="2286563" y="1226973"/>
                      </a:lnTo>
                      <a:cubicBezTo>
                        <a:pt x="2203826" y="1144236"/>
                        <a:pt x="2152652" y="1029936"/>
                        <a:pt x="2152652" y="903684"/>
                      </a:cubicBezTo>
                      <a:lnTo>
                        <a:pt x="1962136" y="903684"/>
                      </a:lnTo>
                      <a:lnTo>
                        <a:pt x="1952863" y="995668"/>
                      </a:lnTo>
                      <a:cubicBezTo>
                        <a:pt x="1934593" y="1084956"/>
                        <a:pt x="1890294" y="1164763"/>
                        <a:pt x="1828241" y="1226815"/>
                      </a:cubicBezTo>
                      <a:close/>
                      <a:moveTo>
                        <a:pt x="590550" y="903525"/>
                      </a:moveTo>
                      <a:cubicBezTo>
                        <a:pt x="590550" y="1408534"/>
                        <a:pt x="999941" y="1817925"/>
                        <a:pt x="1504950" y="1817925"/>
                      </a:cubicBezTo>
                      <a:cubicBezTo>
                        <a:pt x="1694329" y="1817925"/>
                        <a:pt x="1870261" y="1760354"/>
                        <a:pt x="2016200" y="1661760"/>
                      </a:cubicBezTo>
                      <a:lnTo>
                        <a:pt x="2057304" y="1627845"/>
                      </a:lnTo>
                      <a:lnTo>
                        <a:pt x="1963272" y="1550261"/>
                      </a:lnTo>
                      <a:cubicBezTo>
                        <a:pt x="1901219" y="1488208"/>
                        <a:pt x="1848043" y="1417279"/>
                        <a:pt x="1805813" y="1339540"/>
                      </a:cubicBezTo>
                      <a:lnTo>
                        <a:pt x="1773333" y="1272116"/>
                      </a:lnTo>
                      <a:lnTo>
                        <a:pt x="1760575" y="1282643"/>
                      </a:lnTo>
                      <a:cubicBezTo>
                        <a:pt x="1687606" y="1331940"/>
                        <a:pt x="1599640" y="1360725"/>
                        <a:pt x="1504950" y="1360725"/>
                      </a:cubicBezTo>
                      <a:cubicBezTo>
                        <a:pt x="1252445" y="1360725"/>
                        <a:pt x="1047750" y="1156030"/>
                        <a:pt x="1047750" y="903525"/>
                      </a:cubicBezTo>
                      <a:close/>
                      <a:moveTo>
                        <a:pt x="0" y="914400"/>
                      </a:moveTo>
                      <a:lnTo>
                        <a:pt x="457200" y="914400"/>
                      </a:lnTo>
                      <a:cubicBezTo>
                        <a:pt x="457200" y="661895"/>
                        <a:pt x="661895" y="457200"/>
                        <a:pt x="914400" y="457200"/>
                      </a:cubicBezTo>
                      <a:cubicBezTo>
                        <a:pt x="1166905" y="457200"/>
                        <a:pt x="1371600" y="661895"/>
                        <a:pt x="1371600" y="914400"/>
                      </a:cubicBezTo>
                      <a:lnTo>
                        <a:pt x="1828800" y="914400"/>
                      </a:lnTo>
                      <a:cubicBezTo>
                        <a:pt x="1828800" y="409391"/>
                        <a:pt x="1419409" y="0"/>
                        <a:pt x="914400" y="0"/>
                      </a:cubicBezTo>
                      <a:cubicBezTo>
                        <a:pt x="409391" y="0"/>
                        <a:pt x="0" y="409391"/>
                        <a:pt x="0" y="914400"/>
                      </a:cubicBezTo>
                      <a:close/>
                    </a:path>
                  </a:pathLst>
                </a:custGeom>
                <a:solidFill>
                  <a:srgbClr val="FE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`</a:t>
                  </a: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156A118-E8C4-4184-BEDC-15CAD6308617}"/>
                    </a:ext>
                  </a:extLst>
                </p:cNvPr>
                <p:cNvSpPr/>
                <p:nvPr/>
              </p:nvSpPr>
              <p:spPr>
                <a:xfrm>
                  <a:off x="6015038" y="3529013"/>
                  <a:ext cx="57150" cy="8096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6D595E-1F55-46BA-903C-27DF1354A7AF}"/>
                </a:ext>
              </a:extLst>
            </p:cNvPr>
            <p:cNvSpPr/>
            <p:nvPr/>
          </p:nvSpPr>
          <p:spPr>
            <a:xfrm>
              <a:off x="6403181" y="3024188"/>
              <a:ext cx="197644" cy="119062"/>
            </a:xfrm>
            <a:prstGeom prst="rect">
              <a:avLst/>
            </a:prstGeom>
            <a:solidFill>
              <a:srgbClr val="FE5F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614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>
            <a:extLst>
              <a:ext uri="{FF2B5EF4-FFF2-40B4-BE49-F238E27FC236}">
                <a16:creationId xmlns:a16="http://schemas.microsoft.com/office/drawing/2014/main" id="{0074B03F-D71C-4F5B-87DE-6899DDA906C0}"/>
              </a:ext>
            </a:extLst>
          </p:cNvPr>
          <p:cNvSpPr/>
          <p:nvPr/>
        </p:nvSpPr>
        <p:spPr>
          <a:xfrm rot="2640000" flipH="1">
            <a:off x="6474560" y="934818"/>
            <a:ext cx="1828800" cy="1828800"/>
          </a:xfrm>
          <a:prstGeom prst="blockArc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B15E2990-56FA-4C68-9C59-2A3AB1C243B0}"/>
              </a:ext>
            </a:extLst>
          </p:cNvPr>
          <p:cNvSpPr/>
          <p:nvPr/>
        </p:nvSpPr>
        <p:spPr>
          <a:xfrm rot="13560000">
            <a:off x="6017360" y="3350360"/>
            <a:ext cx="1828800" cy="1828800"/>
          </a:xfrm>
          <a:prstGeom prst="blockArc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lock Arc 39">
            <a:extLst>
              <a:ext uri="{FF2B5EF4-FFF2-40B4-BE49-F238E27FC236}">
                <a16:creationId xmlns:a16="http://schemas.microsoft.com/office/drawing/2014/main" id="{D1118CC2-B1F1-4489-898B-EE1D0A96511C}"/>
              </a:ext>
            </a:extLst>
          </p:cNvPr>
          <p:cNvSpPr/>
          <p:nvPr/>
        </p:nvSpPr>
        <p:spPr>
          <a:xfrm rot="13560000">
            <a:off x="4592420" y="1849220"/>
            <a:ext cx="1828800" cy="1828800"/>
          </a:xfrm>
          <a:prstGeom prst="blockArc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84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Baher</dc:creator>
  <cp:lastModifiedBy>Prashant Baher</cp:lastModifiedBy>
  <cp:revision>10</cp:revision>
  <dcterms:created xsi:type="dcterms:W3CDTF">2017-12-26T11:47:47Z</dcterms:created>
  <dcterms:modified xsi:type="dcterms:W3CDTF">2018-02-22T08:56:54Z</dcterms:modified>
</cp:coreProperties>
</file>