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9" d="100"/>
          <a:sy n="109" d="100"/>
        </p:scale>
        <p:origin x="6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8205-1293-C546-9870-A31E86136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D39B1E-625A-E64F-9EF7-8D7373E0E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C1CA30-43F3-4648-8B35-A215CE18F468}"/>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5B878CD2-030D-3A41-9D89-ACAD2903F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814A2-604D-6B4D-B7A7-13E4DCF4F3A6}"/>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15718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55DC-5C1B-4A48-B1B9-F15ABE3D0E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195D22-A7D5-8B4E-B6D5-9B5BF89FEA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D4095-F0D3-9345-8516-7696A315C62E}"/>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D407A1A2-BCDC-BA4A-937C-0202C7CDE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A942A-ACD1-7243-9AFB-A563CA47855C}"/>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352982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79FA2-E77C-944C-B1DE-8EACFDA81F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4339C8-E029-5E47-955B-88C2433441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7D4E7-AF86-7A4A-88D4-34E81B48EFE8}"/>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A11E68DA-0A80-4342-B9F0-A5EB58F31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7FED2-7D23-0B49-9BD2-3007C9F7C24E}"/>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281331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8811-C818-6D44-88C0-CB5132EFBE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54A878-15CE-BB48-9887-7AE87D08D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E807E-F778-9D4F-8584-54C57D5A7852}"/>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14BCE9E1-9A38-9847-A00C-E134BFE47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660AB-9727-B24E-8FBB-B072B7B066D4}"/>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378333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D5D5-7794-4E4E-9CFF-98690C29F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648328-2C88-D047-88D0-4BA06B8A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35AAFDE-A309-9145-8E70-84145EDB9920}"/>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8BF14483-4258-7F49-B0D1-9F078D233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31C12-258E-324C-9557-EA236DD947D2}"/>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313120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21AEF-7DA2-EF42-922D-E2E7E37B4D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2753-C1F2-6644-A06C-3023C028C6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5C6335-A72B-324F-BD47-424890400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74E1D3-8225-1D4E-8C6D-4A336F5ED00C}"/>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6" name="Footer Placeholder 5">
            <a:extLst>
              <a:ext uri="{FF2B5EF4-FFF2-40B4-BE49-F238E27FC236}">
                <a16:creationId xmlns:a16="http://schemas.microsoft.com/office/drawing/2014/main" id="{99031847-B335-964D-9F83-B8D93AB07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DE225-0906-2F4B-B3B8-D16D5A540F89}"/>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189847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6BA2-8E92-474A-8124-689B668E6F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50E1F5-A7A6-344C-898D-06C86C2A8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9105DEE-8EED-E849-90B0-F14C9A7F590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46BFA-0343-1446-BC5A-4F5B38ACF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9379F8C-F5B8-8C47-BDFC-965DE25500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A0E2D-5851-2949-B0F4-622DFB5572C0}"/>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8" name="Footer Placeholder 7">
            <a:extLst>
              <a:ext uri="{FF2B5EF4-FFF2-40B4-BE49-F238E27FC236}">
                <a16:creationId xmlns:a16="http://schemas.microsoft.com/office/drawing/2014/main" id="{428C3D07-5AC4-9440-A2F7-5FFE8C29CB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8C7632-5F4E-BA4C-B87F-9875BAB36C24}"/>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229576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1357-67F8-CF4D-8F19-FE4CFF1DED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1AACB9-AF9F-E042-B929-F1BB3A66408A}"/>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4" name="Footer Placeholder 3">
            <a:extLst>
              <a:ext uri="{FF2B5EF4-FFF2-40B4-BE49-F238E27FC236}">
                <a16:creationId xmlns:a16="http://schemas.microsoft.com/office/drawing/2014/main" id="{AC45CC82-921E-F747-B927-605C81C3DB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229FA-D134-0143-8245-B007D07C8F4E}"/>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40451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531FEE-2577-8642-9CE6-EB44EB5AC3CE}"/>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3" name="Footer Placeholder 2">
            <a:extLst>
              <a:ext uri="{FF2B5EF4-FFF2-40B4-BE49-F238E27FC236}">
                <a16:creationId xmlns:a16="http://schemas.microsoft.com/office/drawing/2014/main" id="{328BEE02-FAFC-DE4F-A994-0E91650C20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15AF46-A472-4944-9FBA-6C9219BBBE10}"/>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162032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DC25-EFC1-D443-9F32-62704503E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324F2-07D4-C541-85DC-F2B8F49B63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4071A4-CD5C-9B49-B6FB-BDAD6132A3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CE7005E-9D6C-924B-BA28-731011CA38D2}"/>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6" name="Footer Placeholder 5">
            <a:extLst>
              <a:ext uri="{FF2B5EF4-FFF2-40B4-BE49-F238E27FC236}">
                <a16:creationId xmlns:a16="http://schemas.microsoft.com/office/drawing/2014/main" id="{E2E084DB-BD81-7546-8A10-EB4E380D4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120E2-510A-6B4C-B37A-FAFC8A1D1A09}"/>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112381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BFDE-F388-2445-B32D-5AA8CE3D4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5128C0-98D6-FE49-9900-2101735C4D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E35F5-24AB-1047-93B6-6CE5FA5C6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20A508-4ADB-5440-A07D-FFB14AAA075C}"/>
              </a:ext>
            </a:extLst>
          </p:cNvPr>
          <p:cNvSpPr>
            <a:spLocks noGrp="1"/>
          </p:cNvSpPr>
          <p:nvPr>
            <p:ph type="dt" sz="half" idx="10"/>
          </p:nvPr>
        </p:nvSpPr>
        <p:spPr/>
        <p:txBody>
          <a:bodyPr/>
          <a:lstStyle/>
          <a:p>
            <a:fld id="{C7DD9C5F-B027-A045-9135-03E368F2585F}" type="datetimeFigureOut">
              <a:rPr lang="en-US" smtClean="0"/>
              <a:t>2/7/19</a:t>
            </a:fld>
            <a:endParaRPr lang="en-US"/>
          </a:p>
        </p:txBody>
      </p:sp>
      <p:sp>
        <p:nvSpPr>
          <p:cNvPr id="6" name="Footer Placeholder 5">
            <a:extLst>
              <a:ext uri="{FF2B5EF4-FFF2-40B4-BE49-F238E27FC236}">
                <a16:creationId xmlns:a16="http://schemas.microsoft.com/office/drawing/2014/main" id="{CA1CDF16-3332-2446-BCA6-2B762FB29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9945DB-C3B9-D14E-AC14-A21DC4178839}"/>
              </a:ext>
            </a:extLst>
          </p:cNvPr>
          <p:cNvSpPr>
            <a:spLocks noGrp="1"/>
          </p:cNvSpPr>
          <p:nvPr>
            <p:ph type="sldNum" sz="quarter" idx="12"/>
          </p:nvPr>
        </p:nvSpPr>
        <p:spPr/>
        <p:txBody>
          <a:bodyPr/>
          <a:lstStyle/>
          <a:p>
            <a:fld id="{39238365-49E0-1647-8E9A-98C9A27984DA}" type="slidenum">
              <a:rPr lang="en-US" smtClean="0"/>
              <a:t>‹#›</a:t>
            </a:fld>
            <a:endParaRPr lang="en-US"/>
          </a:p>
        </p:txBody>
      </p:sp>
    </p:spTree>
    <p:extLst>
      <p:ext uri="{BB962C8B-B14F-4D97-AF65-F5344CB8AC3E}">
        <p14:creationId xmlns:p14="http://schemas.microsoft.com/office/powerpoint/2010/main" val="208827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54EDA0-8B4C-CC4E-9B5C-4833114687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2FCD7-9517-5644-9D98-14F392A69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D7907-CEE6-E24C-982D-FB4A16D03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D9C5F-B027-A045-9135-03E368F2585F}" type="datetimeFigureOut">
              <a:rPr lang="en-US" smtClean="0"/>
              <a:t>2/7/19</a:t>
            </a:fld>
            <a:endParaRPr lang="en-US"/>
          </a:p>
        </p:txBody>
      </p:sp>
      <p:sp>
        <p:nvSpPr>
          <p:cNvPr id="5" name="Footer Placeholder 4">
            <a:extLst>
              <a:ext uri="{FF2B5EF4-FFF2-40B4-BE49-F238E27FC236}">
                <a16:creationId xmlns:a16="http://schemas.microsoft.com/office/drawing/2014/main" id="{00F7B8A5-DF40-0C49-BB1F-8014E27BFE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7B0FA1-267E-F342-9A82-497CE1EAE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38365-49E0-1647-8E9A-98C9A27984DA}" type="slidenum">
              <a:rPr lang="en-US" smtClean="0"/>
              <a:t>‹#›</a:t>
            </a:fld>
            <a:endParaRPr lang="en-US"/>
          </a:p>
        </p:txBody>
      </p:sp>
    </p:spTree>
    <p:extLst>
      <p:ext uri="{BB962C8B-B14F-4D97-AF65-F5344CB8AC3E}">
        <p14:creationId xmlns:p14="http://schemas.microsoft.com/office/powerpoint/2010/main" val="932175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56E3-82D7-C947-A0FC-7FC8FF9998D1}"/>
              </a:ext>
            </a:extLst>
          </p:cNvPr>
          <p:cNvSpPr>
            <a:spLocks noGrp="1"/>
          </p:cNvSpPr>
          <p:nvPr>
            <p:ph type="ctrTitle"/>
          </p:nvPr>
        </p:nvSpPr>
        <p:spPr/>
        <p:txBody>
          <a:bodyPr/>
          <a:lstStyle/>
          <a:p>
            <a:r>
              <a:rPr lang="en-US" dirty="0"/>
              <a:t>LANGSEC</a:t>
            </a:r>
          </a:p>
        </p:txBody>
      </p:sp>
      <p:sp>
        <p:nvSpPr>
          <p:cNvPr id="3" name="Subtitle 2">
            <a:extLst>
              <a:ext uri="{FF2B5EF4-FFF2-40B4-BE49-F238E27FC236}">
                <a16:creationId xmlns:a16="http://schemas.microsoft.com/office/drawing/2014/main" id="{C230EEBB-72FF-4544-8D4F-36AD9307B8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2576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DA5A-044A-484D-9D2C-E2BC9654DBE1}"/>
              </a:ext>
            </a:extLst>
          </p:cNvPr>
          <p:cNvSpPr>
            <a:spLocks noGrp="1"/>
          </p:cNvSpPr>
          <p:nvPr>
            <p:ph type="title"/>
          </p:nvPr>
        </p:nvSpPr>
        <p:spPr/>
        <p:txBody>
          <a:bodyPr/>
          <a:lstStyle/>
          <a:p>
            <a:pPr algn="ctr"/>
            <a:r>
              <a:rPr lang="en-US" dirty="0"/>
              <a:t>What is LANGSEC?</a:t>
            </a:r>
          </a:p>
        </p:txBody>
      </p:sp>
      <p:sp>
        <p:nvSpPr>
          <p:cNvPr id="3" name="Content Placeholder 2">
            <a:extLst>
              <a:ext uri="{FF2B5EF4-FFF2-40B4-BE49-F238E27FC236}">
                <a16:creationId xmlns:a16="http://schemas.microsoft.com/office/drawing/2014/main" id="{003FDA71-D30A-E242-8E16-15FF49F87623}"/>
              </a:ext>
            </a:extLst>
          </p:cNvPr>
          <p:cNvSpPr>
            <a:spLocks noGrp="1"/>
          </p:cNvSpPr>
          <p:nvPr>
            <p:ph idx="1"/>
          </p:nvPr>
        </p:nvSpPr>
        <p:spPr/>
        <p:txBody>
          <a:bodyPr>
            <a:normAutofit/>
          </a:bodyPr>
          <a:lstStyle/>
          <a:p>
            <a:r>
              <a:rPr lang="en-US" dirty="0"/>
              <a:t>The set of acceptable inputs to a system is often not explicitly defined by the developers nor is it tested extensively. This leads to invalid input being processed instead of being rejected, leading to major bugs such as Heartbleed [</a:t>
            </a:r>
            <a:r>
              <a:rPr lang="en-US" dirty="0" err="1"/>
              <a:t>Durumeric</a:t>
            </a:r>
            <a:r>
              <a:rPr lang="en-US" dirty="0"/>
              <a:t>, 2014], Shellshock [Fox-Brewster, 2014], and Android Master Key [</a:t>
            </a:r>
            <a:r>
              <a:rPr lang="en-US" dirty="0" err="1"/>
              <a:t>Ducklin</a:t>
            </a:r>
            <a:r>
              <a:rPr lang="en-US" dirty="0"/>
              <a:t>, 2013]. When a system receives an unanticipated input, the processing code may drive the system to a state that is unaccounted for by the developers. Language-theoretic security (</a:t>
            </a:r>
            <a:r>
              <a:rPr lang="en-US" dirty="0" err="1"/>
              <a:t>LangSec</a:t>
            </a:r>
            <a:r>
              <a:rPr lang="en-US" dirty="0"/>
              <a:t>) seeks to prevent such vulnerabilities driven by poor input handling.</a:t>
            </a:r>
          </a:p>
          <a:p>
            <a:pPr marL="0" indent="0">
              <a:buNone/>
            </a:pPr>
            <a:endParaRPr lang="en-US" dirty="0"/>
          </a:p>
        </p:txBody>
      </p:sp>
    </p:spTree>
    <p:extLst>
      <p:ext uri="{BB962C8B-B14F-4D97-AF65-F5344CB8AC3E}">
        <p14:creationId xmlns:p14="http://schemas.microsoft.com/office/powerpoint/2010/main" val="50118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A185-D4E9-6941-998D-B677C6A2FEC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3C896F4-8239-014E-8504-77E547BFBF78}"/>
              </a:ext>
            </a:extLst>
          </p:cNvPr>
          <p:cNvSpPr>
            <a:spLocks noGrp="1"/>
          </p:cNvSpPr>
          <p:nvPr>
            <p:ph idx="1"/>
          </p:nvPr>
        </p:nvSpPr>
        <p:spPr/>
        <p:txBody>
          <a:bodyPr/>
          <a:lstStyle/>
          <a:p>
            <a:r>
              <a:rPr lang="en-US" dirty="0"/>
              <a:t>A program that will sit between a client and a server</a:t>
            </a:r>
          </a:p>
          <a:p>
            <a:r>
              <a:rPr lang="en-US" dirty="0"/>
              <a:t>Validates each message that is being sent to a server by parsing it, and checking the credentials of the message against a pre-set </a:t>
            </a:r>
            <a:r>
              <a:rPr lang="en-US" dirty="0" err="1"/>
              <a:t>templete</a:t>
            </a:r>
            <a:endParaRPr lang="en-US" dirty="0"/>
          </a:p>
        </p:txBody>
      </p:sp>
    </p:spTree>
    <p:extLst>
      <p:ext uri="{BB962C8B-B14F-4D97-AF65-F5344CB8AC3E}">
        <p14:creationId xmlns:p14="http://schemas.microsoft.com/office/powerpoint/2010/main" val="373719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C45F-E984-CB42-A506-DE217FE499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3403CA-9AC1-3A4D-BFCF-2433C9A1CE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151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8E701-72CA-1A4D-AE55-EFA68DBCC3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258152-2FF1-3949-B22B-D193AA66F9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9739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144</Words>
  <Application>Microsoft Macintosh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LANGSEC</vt:lpstr>
      <vt:lpstr>What is LANGSEC?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LANGSEC</dc:title>
  <dc:creator>Syed H. Tanveer</dc:creator>
  <cp:lastModifiedBy>Syed H. Tanveer</cp:lastModifiedBy>
  <cp:revision>2</cp:revision>
  <dcterms:created xsi:type="dcterms:W3CDTF">2019-02-07T18:07:38Z</dcterms:created>
  <dcterms:modified xsi:type="dcterms:W3CDTF">2019-02-07T18:19:39Z</dcterms:modified>
</cp:coreProperties>
</file>