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7DBC4-A001-433D-8CA9-C73574C4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29A-6D65-4D69-BA7C-8720D3C2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7635-742A-47D4-88F1-C22CC369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 web applications end users will fill details in form and will submit those forms to server using HTTP Post request.</a:t>
            </a:r>
          </a:p>
          <a:p>
            <a:r>
              <a:rPr lang="en-US" sz="2800" b="1" dirty="0"/>
              <a:t>After form got submitted successfully user can refresh the same form using F5 or he can click on Submit button again.</a:t>
            </a:r>
          </a:p>
          <a:p>
            <a:r>
              <a:rPr lang="en-US" sz="2800" b="1" dirty="0"/>
              <a:t>As a result web forms may end up getting submitted twice to server. This is called as Duplicate Form Submission or Double Posting Problem.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17BF8-A7BD-4F51-B046-207D0B74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982132"/>
            <a:ext cx="2428875" cy="4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484A-5A75-44AB-B6A4-E2353A5E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 posting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849D-2B1F-45F6-A233-0A7FE914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Pressing refresh button or Clicking on Submit button second time sends one more request to server which gives below side effects.</a:t>
            </a:r>
          </a:p>
          <a:p>
            <a:r>
              <a:rPr lang="en-US" sz="3200" b="1" dirty="0"/>
              <a:t>Duplicate records will be inserted.</a:t>
            </a:r>
          </a:p>
          <a:p>
            <a:r>
              <a:rPr lang="en-US" sz="3200" b="1" dirty="0"/>
              <a:t>Deducting amount from credit/debit card one more time and etc.</a:t>
            </a:r>
          </a:p>
          <a:p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DF51D-5355-4B5F-BDBA-B1736646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766760"/>
            <a:ext cx="2428875" cy="4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E45853-DAB6-4769-9596-99BE8308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296987"/>
            <a:ext cx="8258175" cy="4848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F8226F-352B-49F4-AED7-AA28AB43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935036"/>
            <a:ext cx="2509838" cy="3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1EAE-97A3-46DE-BA51-6A433CD6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Post-Redirect-Get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6E73-0143-4BB3-BF27-36F17EB2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Post/Redirect/Get (PRG) is a web development design pattern that prevents duplicate form submission.</a:t>
            </a:r>
          </a:p>
          <a:p>
            <a:r>
              <a:rPr lang="en-US" b="1" dirty="0"/>
              <a:t>In simple terms, this pattern asks us to follow simple steps mentioned below and get our problem solved.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Submit the form via POST.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Submit the changes in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Redirect the user to another page or the same page with optionally displaying the success.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CB47-D284-41C0-98AE-3533F39C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801156"/>
            <a:ext cx="2428875" cy="4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0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C59C8-3E7F-4B2C-94BC-9FFB77DA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920750"/>
            <a:ext cx="8496300" cy="521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EB5606-0EBE-4E8E-8D8A-FAE97884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" y="755650"/>
            <a:ext cx="24288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20FA-2159-421C-A752-539D9620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Thankyou..!!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230B-3AB7-4FCB-90BD-3B286DF3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  <a:p>
            <a:r>
              <a:rPr lang="en-US" sz="3600" b="1" dirty="0"/>
              <a:t>Facebook Group Name : Ashok IT School</a:t>
            </a:r>
          </a:p>
          <a:p>
            <a:r>
              <a:rPr lang="en-US" sz="3600" b="1" dirty="0"/>
              <a:t>Email Id : ashokitschool@gmail.com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CA975-B760-40EF-914D-8AC21BE9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982132"/>
            <a:ext cx="2428875" cy="4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190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Introduction</vt:lpstr>
      <vt:lpstr>Double posting problem</vt:lpstr>
      <vt:lpstr>PowerPoint Presentation</vt:lpstr>
      <vt:lpstr>Post-Redirect-Get Pattern</vt:lpstr>
      <vt:lpstr>PowerPoint Presentation</vt:lpstr>
      <vt:lpstr>Thankyou..!!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Bollepalli, Ashok Kumar (Synchrony)</dc:creator>
  <cp:lastModifiedBy>Bollepalli, Ashok Kumar (Synchrony)</cp:lastModifiedBy>
  <cp:revision>20</cp:revision>
  <dcterms:created xsi:type="dcterms:W3CDTF">2019-05-09T15:41:15Z</dcterms:created>
  <dcterms:modified xsi:type="dcterms:W3CDTF">2019-05-09T17:26:41Z</dcterms:modified>
</cp:coreProperties>
</file>