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E5A6-866E-4855-A5B3-10003B6D0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EFEE8-DC1A-445F-957B-651A517D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B112E-DE09-4C72-8572-E929297A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7C5E-C0B4-4B22-A451-A8B9967D292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3F34-AD38-456F-A7A7-DFB043FB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4C20C-2A8A-45F0-89BD-B53C2E94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769-D0E6-4E6B-891A-B725340FA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8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7DDC-6BF2-4136-8A1C-C6DCAE71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3AA25-1698-4161-AA52-8EB347BB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2AB6-8D12-49BA-A29C-660EB5EB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7C5E-C0B4-4B22-A451-A8B9967D292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0E74-4340-4221-9A26-BC817EE0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A97B-00D4-4420-A4E7-DE062154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769-D0E6-4E6B-891A-B725340FA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4D59F-E09C-4AF7-93B9-B9CA14853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F5E49-E5D1-483E-9745-FAD363D07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FC71-B4F0-4B46-B187-E25E45C6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7C5E-C0B4-4B22-A451-A8B9967D292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4E986-622A-431D-AB37-DEDCF63A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5A24-E435-47A5-BD1D-0E1112BE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769-D0E6-4E6B-891A-B725340FA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7EAD-F2B6-45DC-A1D0-E7C7A8D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8EB9-E02D-4368-B826-28D0281F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0B0F-FF1B-47C6-902B-3B2A92DE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7C5E-C0B4-4B22-A451-A8B9967D292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E1E35-00B6-4C88-84E0-A70F791B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E8AB-DE0B-45A5-9CA8-53548E04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769-D0E6-4E6B-891A-B725340FA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8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EF6F-6776-430F-BC77-8B34042E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6F853-8341-477E-9E29-CB27CB00B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FFBE-73CE-442A-A343-A0348536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7C5E-C0B4-4B22-A451-A8B9967D292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F7E30-A1CD-4659-B240-986CE843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2AE7F-7A69-4FB9-86F2-77BA3CA8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769-D0E6-4E6B-891A-B725340FA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3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0483-796D-44ED-B592-D01F9EE9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D2DE-86CA-4C1B-8B7B-A4E18D46C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7C08-FE4D-4366-9E6A-87B050D36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B4B0-AEE7-417B-8A21-48D7A273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7C5E-C0B4-4B22-A451-A8B9967D292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2A049-0A9C-4D6E-A529-DCA592F4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79395-AF0B-4699-AE75-53D4140C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769-D0E6-4E6B-891A-B725340FA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3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10FB-EAFF-4F73-854B-98C4625B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A771D-7C15-48AF-B914-EF4BE6775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5BB3F-F05D-497F-9B10-815688F4C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8A9F6-E2C0-4BA0-8924-5FF0441E0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2B07D-A251-418A-ABD5-44B611F1C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58F1D9-01F1-4CC0-9F81-8662EBA9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7C5E-C0B4-4B22-A451-A8B9967D292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B4677-9D26-4EBC-A5E8-0A86691B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EE081-F8DD-426D-AAB3-689319E1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769-D0E6-4E6B-891A-B725340FA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5135-0320-4343-AD1D-5CE5F8F0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5C0D4-C2A4-4C3D-A2E0-ED12BA47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7C5E-C0B4-4B22-A451-A8B9967D292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2B1F1-0ED5-4422-ACD0-8E895ECC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EB38E-F758-4475-8193-44D3E904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769-D0E6-4E6B-891A-B725340FA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2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D521A-EB6F-4878-9789-54814953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7C5E-C0B4-4B22-A451-A8B9967D292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BB6B3-F0E7-4D63-9D02-E8EAC94D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1AC4E-AFFF-422A-9DFA-9E3DD212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769-D0E6-4E6B-891A-B725340FA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D73F-66BF-4B40-9FAF-A302CA53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ACDA-3521-48BF-B475-F707C81B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F50AD-C92E-4824-BD7B-FC97053D6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CF364-6683-4B2D-900B-A90FF65B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7C5E-C0B4-4B22-A451-A8B9967D292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4621C-8C43-4224-8060-6FD98375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2FE78-1FF3-46E8-A7E9-7A49D796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769-D0E6-4E6B-891A-B725340FA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8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379B-4D29-44B9-945A-59720A00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093AB-5EBA-42FD-99D3-36377A3C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B175A-CFCF-499E-9D06-B7DCC7082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7A0A1-162E-4099-8DB9-4170D9F7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7C5E-C0B4-4B22-A451-A8B9967D292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C829A-0993-4F2E-8CEB-79E165F2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C2398-68C9-452B-9733-4FCF604C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769-D0E6-4E6B-891A-B725340FA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4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D81F0-80E4-4847-97BB-6B860F45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1228E-0A1F-4608-AEC2-698E8BDE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A189-9D7B-4641-B3CD-77138540A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07C5E-C0B4-4B22-A451-A8B9967D292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AB62-1BB7-4DB2-B364-A04460AA3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8C6E-2DE7-4A38-AFD7-20C505D1C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E9769-D0E6-4E6B-891A-B725340FA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2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CEA1-B4A1-4E54-AF4F-28BC7B58B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Amichroma 2k22 </a:t>
            </a:r>
          </a:p>
        </p:txBody>
      </p:sp>
    </p:spTree>
    <p:extLst>
      <p:ext uri="{BB962C8B-B14F-4D97-AF65-F5344CB8AC3E}">
        <p14:creationId xmlns:p14="http://schemas.microsoft.com/office/powerpoint/2010/main" val="372079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E6F7-ED5E-4A67-9054-77997F8D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Group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153D0-0EDC-49C0-B5B2-85B49FB43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SuccessFully</a:t>
            </a:r>
            <a:r>
              <a:rPr lang="en-US" dirty="0"/>
              <a:t> Register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B33395-0E91-4980-B634-17F44BA3D4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705" y="2684994"/>
            <a:ext cx="4307891" cy="104034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AFD8E-7095-44B4-8DA1-D6EA8D5BF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91230"/>
            <a:ext cx="5183188" cy="3684588"/>
          </a:xfrm>
        </p:spPr>
        <p:txBody>
          <a:bodyPr/>
          <a:lstStyle/>
          <a:p>
            <a:r>
              <a:rPr lang="en-US" dirty="0"/>
              <a:t>Create Team</a:t>
            </a:r>
          </a:p>
          <a:p>
            <a:r>
              <a:rPr lang="en-US" dirty="0"/>
              <a:t>A </a:t>
            </a:r>
            <a:r>
              <a:rPr lang="en-US" dirty="0" err="1"/>
              <a:t>uniqueId</a:t>
            </a:r>
            <a:r>
              <a:rPr lang="en-US" dirty="0"/>
              <a:t> is Provided to Student As </a:t>
            </a:r>
            <a:r>
              <a:rPr lang="en-US" dirty="0" err="1"/>
              <a:t>team_id</a:t>
            </a:r>
            <a:endParaRPr lang="en-US" dirty="0"/>
          </a:p>
          <a:p>
            <a:r>
              <a:rPr lang="en-US" dirty="0"/>
              <a:t>After that member can join using join team button by entering the id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45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F742-11BF-4110-BD01-DE6BAF56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Controls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B61F-B093-433E-9FB0-CB9EDBD80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403" y="2229381"/>
            <a:ext cx="5157787" cy="823912"/>
          </a:xfrm>
        </p:spPr>
        <p:txBody>
          <a:bodyPr/>
          <a:lstStyle/>
          <a:p>
            <a:r>
              <a:rPr lang="en-US" dirty="0"/>
              <a:t>Get All Registered User Details In A excel Sheet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B4959D-F6D6-43DE-BBF6-6C59B216EE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62038" y="304417"/>
            <a:ext cx="2990850" cy="7524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49C81-AF32-45A1-9058-D9043C5D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05" y="1239309"/>
            <a:ext cx="4439807" cy="2352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C84BE-BD98-41D5-862C-C72C22BE0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809" y="3874046"/>
            <a:ext cx="2238375" cy="6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5DF12-6EA2-4D91-A64E-4259FE34D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282" y="5128025"/>
            <a:ext cx="2931606" cy="1130098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AA38193-7677-4CDD-9746-B451432FCBFE}"/>
              </a:ext>
            </a:extLst>
          </p:cNvPr>
          <p:cNvSpPr txBox="1">
            <a:spLocks/>
          </p:cNvSpPr>
          <p:nvPr/>
        </p:nvSpPr>
        <p:spPr>
          <a:xfrm>
            <a:off x="979403" y="3984484"/>
            <a:ext cx="4885038" cy="584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All Registered User  of Particular Event In A excel Sheet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4A78E41-FBD2-4411-AF5F-C5CD652A54F7}"/>
              </a:ext>
            </a:extLst>
          </p:cNvPr>
          <p:cNvSpPr txBox="1">
            <a:spLocks/>
          </p:cNvSpPr>
          <p:nvPr/>
        </p:nvSpPr>
        <p:spPr>
          <a:xfrm>
            <a:off x="979403" y="5836507"/>
            <a:ext cx="4885038" cy="584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*Admin will be set by default </a:t>
            </a:r>
          </a:p>
        </p:txBody>
      </p:sp>
    </p:spTree>
    <p:extLst>
      <p:ext uri="{BB962C8B-B14F-4D97-AF65-F5344CB8AC3E}">
        <p14:creationId xmlns:p14="http://schemas.microsoft.com/office/powerpoint/2010/main" val="35678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A6C9-C8FA-4714-9C87-A30D37BD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185C-DF66-46B4-A4B4-0C2FE7BFE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415" y="1780017"/>
            <a:ext cx="5157787" cy="823912"/>
          </a:xfrm>
        </p:spPr>
        <p:txBody>
          <a:bodyPr/>
          <a:lstStyle/>
          <a:p>
            <a:r>
              <a:rPr lang="en-US" dirty="0"/>
              <a:t>Page With Messages BY Faculty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9E3C58-D1F0-4008-A1D7-A159265399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5562" y="2150848"/>
            <a:ext cx="3350584" cy="3684588"/>
          </a:xfr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3D7539E-0AB4-409B-9C33-8AABD1681222}"/>
              </a:ext>
            </a:extLst>
          </p:cNvPr>
          <p:cNvSpPr txBox="1">
            <a:spLocks/>
          </p:cNvSpPr>
          <p:nvPr/>
        </p:nvSpPr>
        <p:spPr>
          <a:xfrm>
            <a:off x="584414" y="283857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About the Team Member </a:t>
            </a:r>
          </a:p>
        </p:txBody>
      </p:sp>
    </p:spTree>
    <p:extLst>
      <p:ext uri="{BB962C8B-B14F-4D97-AF65-F5344CB8AC3E}">
        <p14:creationId xmlns:p14="http://schemas.microsoft.com/office/powerpoint/2010/main" val="351961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F85D-6D85-4946-B1B9-41E5183C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31" y="958249"/>
            <a:ext cx="10515600" cy="1325563"/>
          </a:xfrm>
        </p:spPr>
        <p:txBody>
          <a:bodyPr/>
          <a:lstStyle/>
          <a:p>
            <a:r>
              <a:rPr lang="en-US" dirty="0"/>
              <a:t>Tech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1B76F-81C5-45E8-A7B1-F19FF60AB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9215" y="2373269"/>
            <a:ext cx="2274115" cy="24293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FrontEnd</a:t>
            </a:r>
            <a:endParaRPr lang="en-US" dirty="0"/>
          </a:p>
          <a:p>
            <a:pPr lvl="1"/>
            <a:r>
              <a:rPr lang="en-US" b="1" dirty="0"/>
              <a:t>React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Html</a:t>
            </a:r>
          </a:p>
          <a:p>
            <a:pPr marL="0" indent="0">
              <a:buNone/>
            </a:pPr>
            <a:r>
              <a:rPr lang="en-US" dirty="0"/>
              <a:t>Backend </a:t>
            </a:r>
          </a:p>
          <a:p>
            <a:pPr lvl="1"/>
            <a:r>
              <a:rPr lang="en-US" b="1" dirty="0"/>
              <a:t>Node </a:t>
            </a:r>
            <a:r>
              <a:rPr lang="en-US" b="1" dirty="0" err="1"/>
              <a:t>js</a:t>
            </a:r>
            <a:endParaRPr lang="en-US" b="1" dirty="0"/>
          </a:p>
          <a:p>
            <a:pPr lvl="1"/>
            <a:r>
              <a:rPr lang="en-US" dirty="0"/>
              <a:t>Express </a:t>
            </a:r>
          </a:p>
          <a:p>
            <a:pPr marL="0" indent="0">
              <a:buNone/>
            </a:pPr>
            <a:r>
              <a:rPr lang="en-US" dirty="0"/>
              <a:t>Database</a:t>
            </a:r>
          </a:p>
          <a:p>
            <a:pPr lvl="1"/>
            <a:r>
              <a:rPr lang="en-US" dirty="0" err="1"/>
              <a:t>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8084F7A-A903-409A-A159-F543AAC30D83}"/>
              </a:ext>
            </a:extLst>
          </p:cNvPr>
          <p:cNvSpPr txBox="1">
            <a:spLocks/>
          </p:cNvSpPr>
          <p:nvPr/>
        </p:nvSpPr>
        <p:spPr>
          <a:xfrm>
            <a:off x="2837463" y="2373270"/>
            <a:ext cx="4164699" cy="121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security</a:t>
            </a:r>
          </a:p>
          <a:p>
            <a:pPr lvl="1"/>
            <a:r>
              <a:rPr lang="en-US" sz="1200" dirty="0"/>
              <a:t>JWT token</a:t>
            </a:r>
          </a:p>
          <a:p>
            <a:pPr lvl="1"/>
            <a:r>
              <a:rPr lang="en-US" sz="1200" dirty="0"/>
              <a:t>Google Authentication</a:t>
            </a:r>
          </a:p>
          <a:p>
            <a:pPr lvl="1"/>
            <a:r>
              <a:rPr lang="en-US" sz="1200" dirty="0" err="1"/>
              <a:t>Middlewares</a:t>
            </a:r>
            <a:endParaRPr lang="en-US" sz="12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DA7929-853A-499D-9F73-1A645018F462}"/>
              </a:ext>
            </a:extLst>
          </p:cNvPr>
          <p:cNvSpPr txBox="1">
            <a:spLocks/>
          </p:cNvSpPr>
          <p:nvPr/>
        </p:nvSpPr>
        <p:spPr>
          <a:xfrm>
            <a:off x="5382955" y="3906967"/>
            <a:ext cx="6273585" cy="1142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Website with fully </a:t>
            </a:r>
            <a:r>
              <a:rPr lang="en-US" sz="1600" b="1" dirty="0"/>
              <a:t>Responsiveness</a:t>
            </a:r>
            <a:r>
              <a:rPr lang="en-US" sz="1600" dirty="0"/>
              <a:t>  high </a:t>
            </a:r>
            <a:r>
              <a:rPr lang="en-US" sz="1600" b="1" dirty="0"/>
              <a:t>Security </a:t>
            </a:r>
          </a:p>
        </p:txBody>
      </p:sp>
    </p:spTree>
    <p:extLst>
      <p:ext uri="{BB962C8B-B14F-4D97-AF65-F5344CB8AC3E}">
        <p14:creationId xmlns:p14="http://schemas.microsoft.com/office/powerpoint/2010/main" val="387847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B6F5-90D9-4DDA-A6F5-6872736C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3143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Home Page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13282-0FA6-4CDE-9992-B58985869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606" y="1639887"/>
            <a:ext cx="8568788" cy="4351338"/>
          </a:xfrm>
        </p:spPr>
      </p:pic>
    </p:spTree>
    <p:extLst>
      <p:ext uri="{BB962C8B-B14F-4D97-AF65-F5344CB8AC3E}">
        <p14:creationId xmlns:p14="http://schemas.microsoft.com/office/powerpoint/2010/main" val="348222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DA6EF-3373-47D7-A17B-125B5030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Oauth</a:t>
            </a:r>
            <a:r>
              <a:rPr lang="en-US" dirty="0"/>
              <a:t> 2.0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379C1-C78E-455E-8C2C-1611A3B4B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click on login button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28D9C-BD78-453D-8BDC-8EB281C21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Login using </a:t>
            </a:r>
            <a:r>
              <a:rPr lang="en-US" dirty="0" err="1"/>
              <a:t>gmail</a:t>
            </a:r>
            <a:r>
              <a:rPr lang="en-US" dirty="0"/>
              <a:t> account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58B367D-4374-46D4-870F-A6583C1BD6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78291" y="2505075"/>
            <a:ext cx="3371006" cy="3684588"/>
          </a:xfr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4A8D8FF-B5AE-4D74-972E-49AB17943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3037775"/>
            <a:ext cx="5157787" cy="2619188"/>
          </a:xfrm>
        </p:spPr>
      </p:pic>
    </p:spTree>
    <p:extLst>
      <p:ext uri="{BB962C8B-B14F-4D97-AF65-F5344CB8AC3E}">
        <p14:creationId xmlns:p14="http://schemas.microsoft.com/office/powerpoint/2010/main" val="255445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CE04-7A92-4474-B6EA-B1A70E26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 Event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65E84B-BDC7-4F30-88E2-EBF07DD24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clicking the event nav button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BF927-8226-4D9B-88A6-15C17A8FD6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953725"/>
            <a:ext cx="5157787" cy="279840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7BAEED-CA48-4417-8286-1F3C2EC82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Event Page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8207B8A-99D2-4CE1-8DD3-75B3BF0B6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21" y="3043332"/>
            <a:ext cx="5157787" cy="26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0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BA9D083-BBAD-4532-850B-9F141C19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clicking any category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719944-A0DA-414A-8788-A1F4BE5DB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assume we click on Game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34516C-527A-487D-B961-FC69C3A07D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1" y="3152101"/>
            <a:ext cx="5157787" cy="275596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5A17FC6-C6AD-4BD4-B9A9-D841A8D50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OutScreen</a:t>
            </a:r>
            <a:r>
              <a:rPr lang="en-US" dirty="0"/>
              <a:t> Every Game Event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48D84AE-2744-497A-9882-7AAE1AAF9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3152101"/>
            <a:ext cx="5157787" cy="27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1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1BAA-1690-462E-9EFB-C3817589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err="1"/>
              <a:t>Slection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4D20B-FD63-409C-B3D1-6C49BA8C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your Event let say we select </a:t>
            </a:r>
            <a:r>
              <a:rPr lang="en-US" dirty="0" err="1"/>
              <a:t>bgmi</a:t>
            </a:r>
            <a:r>
              <a:rPr lang="en-US" dirty="0"/>
              <a:t> by clicking on know more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B1430-61D5-472F-90DF-9CF9BE03D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All details about the Event 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C89287-F8E1-4834-B27C-73B0437F21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69389"/>
            <a:ext cx="5157787" cy="275596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136CFE-CDE5-4DAB-BDAE-DF4F2783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93" y="2694357"/>
            <a:ext cx="3728102" cy="379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7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A000-62B2-49B3-9EF9-FC7C0EAF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2" y="1"/>
            <a:ext cx="10515600" cy="1778000"/>
          </a:xfrm>
        </p:spPr>
        <p:txBody>
          <a:bodyPr/>
          <a:lstStyle/>
          <a:p>
            <a:r>
              <a:rPr lang="en-US" dirty="0"/>
              <a:t>Know More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E1F4E-B460-4B0C-809D-8DBEACC3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192" y="208941"/>
            <a:ext cx="6167443" cy="628393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CB61BE-D99C-4DA1-8CF8-7DE9267367DC}"/>
              </a:ext>
            </a:extLst>
          </p:cNvPr>
          <p:cNvCxnSpPr>
            <a:cxnSpLocks/>
          </p:cNvCxnSpPr>
          <p:nvPr/>
        </p:nvCxnSpPr>
        <p:spPr>
          <a:xfrm flipH="1">
            <a:off x="4233333" y="4112154"/>
            <a:ext cx="187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3FACE98-332B-45FA-A377-0D2A5068EEE5}"/>
              </a:ext>
            </a:extLst>
          </p:cNvPr>
          <p:cNvSpPr/>
          <p:nvPr/>
        </p:nvSpPr>
        <p:spPr>
          <a:xfrm>
            <a:off x="2119057" y="2335938"/>
            <a:ext cx="2015067" cy="919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 Related to the event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565DD-AE65-44B9-BB43-A793F2DC6A0B}"/>
              </a:ext>
            </a:extLst>
          </p:cNvPr>
          <p:cNvSpPr/>
          <p:nvPr/>
        </p:nvSpPr>
        <p:spPr>
          <a:xfrm>
            <a:off x="2076726" y="4633119"/>
            <a:ext cx="2015066" cy="106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 experience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781E94-255E-4C07-9190-CED454281794}"/>
              </a:ext>
            </a:extLst>
          </p:cNvPr>
          <p:cNvCxnSpPr/>
          <p:nvPr/>
        </p:nvCxnSpPr>
        <p:spPr>
          <a:xfrm flipH="1">
            <a:off x="4091792" y="5416021"/>
            <a:ext cx="23537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DC07C-907E-446A-BB4C-45A1436E8CE9}"/>
              </a:ext>
            </a:extLst>
          </p:cNvPr>
          <p:cNvCxnSpPr>
            <a:cxnSpLocks/>
          </p:cNvCxnSpPr>
          <p:nvPr/>
        </p:nvCxnSpPr>
        <p:spPr>
          <a:xfrm flipH="1">
            <a:off x="3522133" y="6042554"/>
            <a:ext cx="47352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EA55199-C835-4A4A-8871-2600B38522A6}"/>
              </a:ext>
            </a:extLst>
          </p:cNvPr>
          <p:cNvSpPr/>
          <p:nvPr/>
        </p:nvSpPr>
        <p:spPr>
          <a:xfrm>
            <a:off x="2089950" y="5782003"/>
            <a:ext cx="2015066" cy="103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Button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6B3B8-EB32-4217-8C2D-0A5739B1807D}"/>
              </a:ext>
            </a:extLst>
          </p:cNvPr>
          <p:cNvSpPr/>
          <p:nvPr/>
        </p:nvSpPr>
        <p:spPr>
          <a:xfrm>
            <a:off x="2076726" y="3367087"/>
            <a:ext cx="2015066" cy="103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 and Regulation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AA41EE-86BE-4167-A45E-F865E0FF0E69}"/>
              </a:ext>
            </a:extLst>
          </p:cNvPr>
          <p:cNvCxnSpPr>
            <a:cxnSpLocks/>
          </p:cNvCxnSpPr>
          <p:nvPr/>
        </p:nvCxnSpPr>
        <p:spPr>
          <a:xfrm flipH="1">
            <a:off x="4114800" y="2531534"/>
            <a:ext cx="187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EA5F40-51D7-404F-B7FB-2BE511D0A4A9}"/>
              </a:ext>
            </a:extLst>
          </p:cNvPr>
          <p:cNvCxnSpPr>
            <a:cxnSpLocks/>
          </p:cNvCxnSpPr>
          <p:nvPr/>
        </p:nvCxnSpPr>
        <p:spPr>
          <a:xfrm flipH="1">
            <a:off x="4091792" y="457200"/>
            <a:ext cx="1953408" cy="999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A5078-3A2C-4B74-85C1-BCB3CBE86E76}"/>
              </a:ext>
            </a:extLst>
          </p:cNvPr>
          <p:cNvSpPr/>
          <p:nvPr/>
        </p:nvSpPr>
        <p:spPr>
          <a:xfrm>
            <a:off x="2119056" y="1395674"/>
            <a:ext cx="2048935" cy="7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Event Title</a:t>
            </a:r>
          </a:p>
        </p:txBody>
      </p:sp>
    </p:spTree>
    <p:extLst>
      <p:ext uri="{BB962C8B-B14F-4D97-AF65-F5344CB8AC3E}">
        <p14:creationId xmlns:p14="http://schemas.microsoft.com/office/powerpoint/2010/main" val="107738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6EAC-458B-4AF8-8A22-F6AD8ACA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{individual event}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C0F99-216B-4EA1-A0E9-B7D58A04B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clicking Register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17D2D-25C8-4BF0-9AD2-E900EE738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505075"/>
            <a:ext cx="5997575" cy="3684588"/>
          </a:xfrm>
        </p:spPr>
        <p:txBody>
          <a:bodyPr>
            <a:normAutofit fontScale="92500"/>
          </a:bodyPr>
          <a:lstStyle/>
          <a:p>
            <a:r>
              <a:rPr lang="en-US" dirty="0"/>
              <a:t>User Data collection </a:t>
            </a:r>
          </a:p>
          <a:p>
            <a:r>
              <a:rPr lang="en-US" dirty="0"/>
              <a:t>Using </a:t>
            </a:r>
            <a:r>
              <a:rPr lang="en-US" dirty="0" err="1"/>
              <a:t>Sql</a:t>
            </a:r>
            <a:r>
              <a:rPr lang="en-US" dirty="0"/>
              <a:t> database for collection of data</a:t>
            </a:r>
          </a:p>
          <a:p>
            <a:pPr marL="457200" lvl="1" indent="0">
              <a:buNone/>
            </a:pPr>
            <a:r>
              <a:rPr lang="en-US" dirty="0"/>
              <a:t>  Table </a:t>
            </a:r>
            <a:r>
              <a:rPr lang="en-US" dirty="0" err="1"/>
              <a:t>Registered_Student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fields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GoogleId</a:t>
            </a:r>
            <a:r>
              <a:rPr lang="en-US" dirty="0"/>
              <a:t>=</a:t>
            </a:r>
            <a:r>
              <a:rPr lang="en-US" dirty="0" err="1"/>
              <a:t>Unique_mail_id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Name=</a:t>
            </a:r>
            <a:r>
              <a:rPr lang="en-US" dirty="0" err="1"/>
              <a:t>gmail_Acc_name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Gmail=</a:t>
            </a:r>
            <a:r>
              <a:rPr lang="en-US" dirty="0" err="1"/>
              <a:t>gmail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06AAA-9DA0-4739-875C-2191C9464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867" y="1901296"/>
            <a:ext cx="5183188" cy="823912"/>
          </a:xfrm>
        </p:spPr>
        <p:txBody>
          <a:bodyPr/>
          <a:lstStyle/>
          <a:p>
            <a:r>
              <a:rPr lang="en-US" dirty="0"/>
              <a:t>Alert will be show if you are successfully Registered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AAC8A6-DAA8-4EF2-9221-80C2EF8CFC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958104"/>
            <a:ext cx="5183188" cy="778530"/>
          </a:xfr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F50ABDA-250C-41DE-B3A8-79E5F7C83B74}"/>
              </a:ext>
            </a:extLst>
          </p:cNvPr>
          <p:cNvSpPr txBox="1">
            <a:spLocks/>
          </p:cNvSpPr>
          <p:nvPr/>
        </p:nvSpPr>
        <p:spPr>
          <a:xfrm>
            <a:off x="6273800" y="269875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813B0FF-3463-4B3E-BF52-E06D0E5ABD20}"/>
              </a:ext>
            </a:extLst>
          </p:cNvPr>
          <p:cNvSpPr txBox="1">
            <a:spLocks/>
          </p:cNvSpPr>
          <p:nvPr/>
        </p:nvSpPr>
        <p:spPr>
          <a:xfrm>
            <a:off x="6169024" y="276228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Condition 1:User  need to login No registration without login </a:t>
            </a:r>
          </a:p>
        </p:txBody>
      </p:sp>
    </p:spTree>
    <p:extLst>
      <p:ext uri="{BB962C8B-B14F-4D97-AF65-F5344CB8AC3E}">
        <p14:creationId xmlns:p14="http://schemas.microsoft.com/office/powerpoint/2010/main" val="160825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D2BE-4901-42BA-8893-CE48FA8E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Successfully Registration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8EF28-4009-4CE7-BCBF-4A1BEDD38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1522" y="1844675"/>
            <a:ext cx="9066211" cy="3684588"/>
          </a:xfrm>
        </p:spPr>
        <p:txBody>
          <a:bodyPr/>
          <a:lstStyle/>
          <a:p>
            <a:r>
              <a:rPr lang="en-US" dirty="0"/>
              <a:t>A conformation Mail will be </a:t>
            </a:r>
            <a:r>
              <a:rPr lang="en-US" dirty="0" err="1"/>
              <a:t>Delievere</a:t>
            </a:r>
            <a:r>
              <a:rPr lang="en-US" dirty="0"/>
              <a:t> to The mail </a:t>
            </a:r>
            <a:r>
              <a:rPr lang="en-US" dirty="0" err="1"/>
              <a:t>iD</a:t>
            </a:r>
            <a:r>
              <a:rPr lang="en-US" dirty="0"/>
              <a:t> of </a:t>
            </a:r>
            <a:r>
              <a:rPr lang="en-US" dirty="0" err="1"/>
              <a:t>Sutdent</a:t>
            </a:r>
            <a:endParaRPr lang="en-US" dirty="0"/>
          </a:p>
          <a:p>
            <a:r>
              <a:rPr lang="en-US" dirty="0"/>
              <a:t>With Useful Details like </a:t>
            </a:r>
          </a:p>
          <a:p>
            <a:pPr lvl="1"/>
            <a:r>
              <a:rPr lang="en-US" dirty="0" err="1"/>
              <a:t>Whatsapp_group_link</a:t>
            </a:r>
            <a:endParaRPr lang="en-US" dirty="0"/>
          </a:p>
          <a:p>
            <a:pPr lvl="1"/>
            <a:r>
              <a:rPr lang="en-US" dirty="0"/>
              <a:t> Schedule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D52A04-3E93-4C1D-B3EA-2B088E88A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413" y="2641600"/>
            <a:ext cx="51339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0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273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Amichroma 2k22 </vt:lpstr>
      <vt:lpstr>Home Page </vt:lpstr>
      <vt:lpstr>Using Google Oauth 2.0</vt:lpstr>
      <vt:lpstr>Selection of  Event</vt:lpstr>
      <vt:lpstr>On clicking any category</vt:lpstr>
      <vt:lpstr>Event Slection </vt:lpstr>
      <vt:lpstr>Know More Page</vt:lpstr>
      <vt:lpstr>Registration {individual event} </vt:lpstr>
      <vt:lpstr>On Successfully Registration </vt:lpstr>
      <vt:lpstr>On Group Events</vt:lpstr>
      <vt:lpstr>Admin Controls </vt:lpstr>
      <vt:lpstr>About Us </vt:lpstr>
      <vt:lpstr>Tech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Amichroma 2k22 </dc:title>
  <dc:creator>PRASHANT GOSWAMI</dc:creator>
  <cp:lastModifiedBy>PRASHANT GOSWAMI</cp:lastModifiedBy>
  <cp:revision>9</cp:revision>
  <dcterms:created xsi:type="dcterms:W3CDTF">2022-01-28T06:46:34Z</dcterms:created>
  <dcterms:modified xsi:type="dcterms:W3CDTF">2022-01-28T07:57:12Z</dcterms:modified>
</cp:coreProperties>
</file>