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1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5E3A-A784-974B-A22D-3F7E17B1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US" dirty="0" err="1"/>
              <a:t>PlanTree</a:t>
            </a:r>
            <a:r>
              <a:rPr lang="en-US" dirty="0"/>
              <a:t> 🌴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6600-5CAB-A944-81D0-E04DA791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Data | Reliable | Trusted | Verified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12A7B-78C1-8248-B700-289F1AE1B5E0}"/>
              </a:ext>
            </a:extLst>
          </p:cNvPr>
          <p:cNvSpPr txBox="1"/>
          <p:nvPr/>
        </p:nvSpPr>
        <p:spPr>
          <a:xfrm>
            <a:off x="8198674" y="407725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5E0D-A538-8440-AD16-A97B4EF4C9BF}"/>
              </a:ext>
            </a:extLst>
          </p:cNvPr>
          <p:cNvSpPr txBox="1"/>
          <p:nvPr/>
        </p:nvSpPr>
        <p:spPr>
          <a:xfrm>
            <a:off x="7835432" y="4485523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ea typeface="+mj-ea"/>
                <a:cs typeface="+mj-cs"/>
              </a:rPr>
              <a:t>🛣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AC927-A5B9-404C-9EE5-E09BB9D36716}"/>
              </a:ext>
            </a:extLst>
          </p:cNvPr>
          <p:cNvSpPr txBox="1"/>
          <p:nvPr/>
        </p:nvSpPr>
        <p:spPr>
          <a:xfrm>
            <a:off x="6986002" y="4077255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83C34-E9F3-4345-8588-6E02D468914F}"/>
              </a:ext>
            </a:extLst>
          </p:cNvPr>
          <p:cNvSpPr txBox="1"/>
          <p:nvPr/>
        </p:nvSpPr>
        <p:spPr>
          <a:xfrm>
            <a:off x="4559032" y="1142179"/>
            <a:ext cx="80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😔😟😕🙁☹️   	</a:t>
            </a:r>
            <a:r>
              <a:rPr lang="en-US" sz="5400" b="1" dirty="0">
                <a:solidFill>
                  <a:srgbClr val="FEFEFE"/>
                </a:solidFill>
                <a:ea typeface="+mj-ea"/>
                <a:cs typeface="+mj-cs"/>
              </a:rPr>
              <a:t>➡️</a:t>
            </a:r>
            <a:r>
              <a:rPr lang="en-US" sz="4000" dirty="0"/>
              <a:t>    🙂🙃🥳🤩😎</a:t>
            </a:r>
          </a:p>
        </p:txBody>
      </p:sp>
    </p:spTree>
    <p:extLst>
      <p:ext uri="{BB962C8B-B14F-4D97-AF65-F5344CB8AC3E}">
        <p14:creationId xmlns:p14="http://schemas.microsoft.com/office/powerpoint/2010/main" val="40551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AFEA-FCE2-2247-A07A-743EBD6C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	🙏 	DATA		🙏 	DATA		🙏 	DATA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4EA8B-98CC-344E-8F05-E52DBC49A9F9}"/>
              </a:ext>
            </a:extLst>
          </p:cNvPr>
          <p:cNvSpPr/>
          <p:nvPr/>
        </p:nvSpPr>
        <p:spPr>
          <a:xfrm>
            <a:off x="5204459" y="3429000"/>
            <a:ext cx="1783080" cy="178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5730AA-385A-A846-923B-DC8DBB8D7F8F}"/>
              </a:ext>
            </a:extLst>
          </p:cNvPr>
          <p:cNvSpPr/>
          <p:nvPr/>
        </p:nvSpPr>
        <p:spPr>
          <a:xfrm>
            <a:off x="7452362" y="3429000"/>
            <a:ext cx="1931670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Augmented Reality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998F03-6B2E-3149-AB84-134EF474C9B6}"/>
              </a:ext>
            </a:extLst>
          </p:cNvPr>
          <p:cNvSpPr/>
          <p:nvPr/>
        </p:nvSpPr>
        <p:spPr>
          <a:xfrm>
            <a:off x="6987539" y="5366067"/>
            <a:ext cx="1931670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62F927-4975-4B47-9214-F6353CA4DFBE}"/>
              </a:ext>
            </a:extLst>
          </p:cNvPr>
          <p:cNvSpPr/>
          <p:nvPr/>
        </p:nvSpPr>
        <p:spPr>
          <a:xfrm>
            <a:off x="2807968" y="3429000"/>
            <a:ext cx="1931670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44C4A9-D32D-224B-A9C9-08CFAACA1FF5}"/>
              </a:ext>
            </a:extLst>
          </p:cNvPr>
          <p:cNvSpPr/>
          <p:nvPr/>
        </p:nvSpPr>
        <p:spPr>
          <a:xfrm>
            <a:off x="3356610" y="5366067"/>
            <a:ext cx="1931670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0067E2-D614-7B4A-98D5-12D4D29A6344}"/>
              </a:ext>
            </a:extLst>
          </p:cNvPr>
          <p:cNvSpPr/>
          <p:nvPr/>
        </p:nvSpPr>
        <p:spPr>
          <a:xfrm>
            <a:off x="5130164" y="2120424"/>
            <a:ext cx="1931670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I</a:t>
            </a:r>
          </a:p>
        </p:txBody>
      </p:sp>
    </p:spTree>
    <p:extLst>
      <p:ext uri="{BB962C8B-B14F-4D97-AF65-F5344CB8AC3E}">
        <p14:creationId xmlns:p14="http://schemas.microsoft.com/office/powerpoint/2010/main" val="34914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4A26-036A-BB48-A5D4-D217B4D4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6CC7-BC19-EB49-9BE9-8484C250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machine learning</a:t>
            </a:r>
          </a:p>
          <a:p>
            <a:r>
              <a:rPr lang="en-US" dirty="0"/>
              <a:t>Helps visualize data and understand multiple dimension</a:t>
            </a:r>
          </a:p>
          <a:p>
            <a:r>
              <a:rPr lang="en-US" dirty="0"/>
              <a:t>Helps make decisions</a:t>
            </a:r>
          </a:p>
          <a:p>
            <a:r>
              <a:rPr lang="en-US" dirty="0"/>
              <a:t>Builds economy</a:t>
            </a:r>
          </a:p>
          <a:p>
            <a:r>
              <a:rPr lang="en-US" dirty="0"/>
              <a:t>Leads to healthy and wealthy lifestyle</a:t>
            </a:r>
          </a:p>
        </p:txBody>
      </p:sp>
    </p:spTree>
    <p:extLst>
      <p:ext uri="{BB962C8B-B14F-4D97-AF65-F5344CB8AC3E}">
        <p14:creationId xmlns:p14="http://schemas.microsoft.com/office/powerpoint/2010/main" val="412332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8944-251B-124B-9121-82FF9C9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thought where the data is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151B-663A-CE4F-82DB-99F4F2DA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rely highly on some csv data without boosting its actual value</a:t>
            </a:r>
          </a:p>
          <a:p>
            <a:r>
              <a:rPr lang="en-US" dirty="0"/>
              <a:t>Crime witnessed vs Crime reported</a:t>
            </a:r>
          </a:p>
          <a:p>
            <a:r>
              <a:rPr lang="en-US" dirty="0"/>
              <a:t>University review VS student opinions</a:t>
            </a:r>
          </a:p>
          <a:p>
            <a:r>
              <a:rPr lang="en-US" dirty="0"/>
              <a:t>Grant news and reports vs Reality</a:t>
            </a:r>
          </a:p>
        </p:txBody>
      </p:sp>
    </p:spTree>
    <p:extLst>
      <p:ext uri="{BB962C8B-B14F-4D97-AF65-F5344CB8AC3E}">
        <p14:creationId xmlns:p14="http://schemas.microsoft.com/office/powerpoint/2010/main" val="285275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F606-BECD-194D-BC2F-D8C1DBC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F572-BC9D-5A48-9ED8-9B98521C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Data generation</a:t>
            </a:r>
          </a:p>
          <a:p>
            <a:r>
              <a:rPr lang="en-US" dirty="0"/>
              <a:t>Robust upvoting system building up common concern amongst people</a:t>
            </a:r>
          </a:p>
          <a:p>
            <a:r>
              <a:rPr lang="en-US" dirty="0"/>
              <a:t>Helping in immediate decision making</a:t>
            </a:r>
          </a:p>
          <a:p>
            <a:r>
              <a:rPr lang="en-US" dirty="0"/>
              <a:t>Prioritize important concerns</a:t>
            </a:r>
          </a:p>
          <a:p>
            <a:r>
              <a:rPr lang="en-US" dirty="0"/>
              <a:t>Location based notification system further boosting data originality</a:t>
            </a:r>
          </a:p>
        </p:txBody>
      </p:sp>
    </p:spTree>
    <p:extLst>
      <p:ext uri="{BB962C8B-B14F-4D97-AF65-F5344CB8AC3E}">
        <p14:creationId xmlns:p14="http://schemas.microsoft.com/office/powerpoint/2010/main" val="40429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of a cell phone&#10;&#10;Description automatically generated">
            <a:extLst>
              <a:ext uri="{FF2B5EF4-FFF2-40B4-BE49-F238E27FC236}">
                <a16:creationId xmlns:a16="http://schemas.microsoft.com/office/drawing/2014/main" id="{BEF69426-B35D-B840-926B-B3CCD869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9972" y="850075"/>
            <a:ext cx="5848184" cy="5857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98945-254D-7C44-94CE-C6F35F2A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643AAC3-FD08-3548-BBE9-36E5903F4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5972" y="932413"/>
            <a:ext cx="5848182" cy="5857496"/>
          </a:xfrm>
        </p:spPr>
      </p:pic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1049150-9D57-1140-9247-E9A39DC93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18" y="1251359"/>
            <a:ext cx="6001771" cy="601132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Picture 10" descr="A picture containing meter, parking, electronics, outdoor&#10;&#10;Description automatically generated">
            <a:extLst>
              <a:ext uri="{FF2B5EF4-FFF2-40B4-BE49-F238E27FC236}">
                <a16:creationId xmlns:a16="http://schemas.microsoft.com/office/drawing/2014/main" id="{60C4464F-BB57-F74F-9C4F-816329862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926" y="1197623"/>
            <a:ext cx="6480332" cy="6490651"/>
          </a:xfrm>
          <a:prstGeom prst="rect">
            <a:avLst/>
          </a:prstGeom>
        </p:spPr>
      </p:pic>
      <p:pic>
        <p:nvPicPr>
          <p:cNvPr id="13" name="Picture 12" descr="Screen of a cell phone&#10;&#10;Description automatically generated">
            <a:extLst>
              <a:ext uri="{FF2B5EF4-FFF2-40B4-BE49-F238E27FC236}">
                <a16:creationId xmlns:a16="http://schemas.microsoft.com/office/drawing/2014/main" id="{A90C974C-BFF8-A443-89BD-4E12FA1A5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9" y="1197623"/>
            <a:ext cx="6001771" cy="60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B01F-1A00-D94E-B02D-09616E6A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6E7D-CCA2-3F47-A1EA-08579ED9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sign up system</a:t>
            </a:r>
          </a:p>
          <a:p>
            <a:r>
              <a:rPr lang="en-US" dirty="0"/>
              <a:t>Google sign in integration</a:t>
            </a:r>
          </a:p>
          <a:p>
            <a:r>
              <a:rPr lang="en-US" dirty="0"/>
              <a:t>On the go Scalable database from firebase</a:t>
            </a:r>
          </a:p>
          <a:p>
            <a:r>
              <a:rPr lang="en-US" dirty="0"/>
              <a:t>Realtime data availability</a:t>
            </a:r>
          </a:p>
          <a:p>
            <a:r>
              <a:rPr lang="en-US" dirty="0"/>
              <a:t>Location based 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18510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8D7-FB8A-E947-A5CE-3B1BA361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BEBC-7FF8-FB40-BF6E-56F1BE31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 Android Device, iOS (for next iteration)</a:t>
            </a:r>
          </a:p>
          <a:p>
            <a:r>
              <a:rPr lang="en-US" dirty="0"/>
              <a:t>Backend and Database : Firebase</a:t>
            </a:r>
          </a:p>
          <a:p>
            <a:r>
              <a:rPr lang="en-US" dirty="0"/>
              <a:t>Location based user selection and push notification : Cloud lambda functions Firebase</a:t>
            </a:r>
          </a:p>
        </p:txBody>
      </p:sp>
    </p:spTree>
    <p:extLst>
      <p:ext uri="{BB962C8B-B14F-4D97-AF65-F5344CB8AC3E}">
        <p14:creationId xmlns:p14="http://schemas.microsoft.com/office/powerpoint/2010/main" val="78262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FE7-14E2-EF47-AC2C-CB8E3CD9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8F21-C8ED-B246-A27A-4C24BD4B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build data more reliable while we are relying on data</a:t>
            </a:r>
          </a:p>
        </p:txBody>
      </p:sp>
    </p:spTree>
    <p:extLst>
      <p:ext uri="{BB962C8B-B14F-4D97-AF65-F5344CB8AC3E}">
        <p14:creationId xmlns:p14="http://schemas.microsoft.com/office/powerpoint/2010/main" val="243223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80</TotalTime>
  <Words>185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PlanTree 🌴</vt:lpstr>
      <vt:lpstr>DATA  🙏  DATA  🙏  DATA  🙏  DATA </vt:lpstr>
      <vt:lpstr>The Data</vt:lpstr>
      <vt:lpstr>Ever thought where the data is coming from?</vt:lpstr>
      <vt:lpstr>Moto</vt:lpstr>
      <vt:lpstr>Application Design</vt:lpstr>
      <vt:lpstr>Application specific features</vt:lpstr>
      <vt:lpstr>Technology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PlanTree</dc:title>
  <dc:creator>Akshay Ayyanchira</dc:creator>
  <cp:lastModifiedBy>Akshay Ayyanchira</cp:lastModifiedBy>
  <cp:revision>8</cp:revision>
  <dcterms:created xsi:type="dcterms:W3CDTF">2019-03-23T09:33:13Z</dcterms:created>
  <dcterms:modified xsi:type="dcterms:W3CDTF">2019-03-23T10:53:25Z</dcterms:modified>
</cp:coreProperties>
</file>