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8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4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7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0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6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6DA5-F33C-4615-99D0-85048466EF8F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81A3-1580-438D-8024-28583AE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DRIVER DISTRACTION DETETION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1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DRIVER DISTRACTION DETETION </a:t>
            </a:r>
            <a:br>
              <a:rPr lang="en-US" sz="3600" dirty="0" smtClean="0"/>
            </a:br>
            <a:r>
              <a:rPr lang="en-US" sz="3600" dirty="0" smtClean="0"/>
              <a:t>SYSTEM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Do we really need such a system?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400" dirty="0"/>
              <a:t>According to </a:t>
            </a:r>
            <a:r>
              <a:rPr lang="en-IN" sz="2400" dirty="0" smtClean="0"/>
              <a:t>the National </a:t>
            </a:r>
            <a:r>
              <a:rPr lang="en-IN" sz="2400" dirty="0"/>
              <a:t>Highway Traffic Safety Administration (NHTSA), in 2015, 3,477 people were killed, </a:t>
            </a:r>
            <a:r>
              <a:rPr lang="en-IN" sz="2400" dirty="0" smtClean="0"/>
              <a:t>and 391,000 </a:t>
            </a:r>
            <a:r>
              <a:rPr lang="en-IN" sz="2400" dirty="0"/>
              <a:t>were injured in motor vehicle crashes involving distracted </a:t>
            </a:r>
            <a:r>
              <a:rPr lang="en-IN" sz="2400" dirty="0" smtClean="0"/>
              <a:t>drivers.</a:t>
            </a:r>
          </a:p>
          <a:p>
            <a:r>
              <a:rPr lang="en-IN" sz="2400" dirty="0"/>
              <a:t>According to the CDC motor vehicle safety division, </a:t>
            </a:r>
            <a:r>
              <a:rPr lang="en-IN" sz="2400" dirty="0" smtClean="0"/>
              <a:t>one in five accidents</a:t>
            </a:r>
            <a:r>
              <a:rPr lang="en-IN" sz="2400" dirty="0"/>
              <a:t> is caused by a distracted driver.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Dataset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 dataset is classified into 10 levels of distractions which are further categorized into ‘safe’ , ‘moderate’ and ‘unsafe’ zones.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1.Dataset consists of images of only 24 drivers in similar    orientations.</a:t>
            </a:r>
          </a:p>
          <a:p>
            <a:pPr marL="0" indent="0">
              <a:buNone/>
            </a:pPr>
            <a:r>
              <a:rPr lang="en-US" sz="2400" dirty="0" smtClean="0"/>
              <a:t>2.Dataset has been gathered in similar lighting conditions.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IN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Limitations of Dataset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589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Distraction Detection systems provide </a:t>
            </a:r>
            <a:r>
              <a:rPr lang="en-IN" sz="2400" dirty="0"/>
              <a:t>assistance </a:t>
            </a:r>
            <a:r>
              <a:rPr lang="en-IN" sz="2400" dirty="0" smtClean="0"/>
              <a:t>to reduce </a:t>
            </a:r>
            <a:r>
              <a:rPr lang="en-IN" sz="2400" dirty="0"/>
              <a:t>distraction based on the state of drivers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May help in investigation in case of accidents.</a:t>
            </a:r>
          </a:p>
          <a:p>
            <a:r>
              <a:rPr lang="en-US" sz="2400" dirty="0" smtClean="0"/>
              <a:t>Possible integration with IOT.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69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DRIVER DISTRACTION DETETION  SYSTEM</vt:lpstr>
      <vt:lpstr>DRIVER DISTRACTION DETETION  SYSTEM</vt:lpstr>
      <vt:lpstr>Dataset</vt:lpstr>
      <vt:lpstr>Applications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7</cp:revision>
  <dcterms:created xsi:type="dcterms:W3CDTF">2017-10-08T00:17:29Z</dcterms:created>
  <dcterms:modified xsi:type="dcterms:W3CDTF">2017-10-08T02:01:18Z</dcterms:modified>
</cp:coreProperties>
</file>