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Case Study: Risk Profiling &amp; Suitability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Agile Scrum Self-Help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/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- 95%+ profiling accuracy</a:t>
            </a:r>
          </a:p>
          <a:p>
            <a:r>
              <a:t>- 100% compliance checks</a:t>
            </a:r>
          </a:p>
          <a:p>
            <a:r>
              <a:t>- 30% faster onboarding</a:t>
            </a:r>
          </a:p>
          <a:p>
            <a:r>
              <a:t>- Positive feedback from simulated stakeholders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DoR/DoD improved consistency</a:t>
            </a:r>
          </a:p>
          <a:p>
            <a:r>
              <a:t>- Backlog refinement reduced spillovers</a:t>
            </a:r>
          </a:p>
          <a:p>
            <a:r>
              <a:t>- Wireframes accelerated alignment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study shows ability to elicit, analyze, and deliver requirements in Agile Scrum context, simulating real BA/PO project delivery.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Self-help Agile Scrum project to automate client risk profiling, ensure compliance, and improve advisor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Manual, inconsistent risk profiling in wealth management → compliance risks, inefficiencies, and mis-selling.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profiling via dynamic questionnaires</a:t>
            </a:r>
          </a:p>
          <a:p>
            <a:r>
              <a:t>- Build suitability engine</a:t>
            </a:r>
          </a:p>
          <a:p>
            <a:r>
              <a:t>- Ensure compliance (MiFID II, Reg BI, SEBI)</a:t>
            </a:r>
          </a:p>
          <a:p>
            <a:r>
              <a:t>- Improve trust and productivity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Questionnaire</a:t>
            </a:r>
          </a:p>
          <a:p>
            <a:r>
              <a:t>- Scoring Algorithm</a:t>
            </a:r>
          </a:p>
          <a:p>
            <a:r>
              <a:t>- Suitability Rules</a:t>
            </a:r>
          </a:p>
          <a:p>
            <a:r>
              <a:t>- Advisor Dashboard</a:t>
            </a:r>
          </a:p>
          <a:p>
            <a:r>
              <a:t>- Compliance Trail</a:t>
            </a:r>
          </a:p>
          <a:p>
            <a:r>
              <a:t>- API Integrations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 Owner</a:t>
            </a:r>
          </a:p>
          <a:p>
            <a:r>
              <a:t>- Financial Advisors</a:t>
            </a:r>
          </a:p>
          <a:p>
            <a:r>
              <a:t>- Compliance Officers</a:t>
            </a:r>
          </a:p>
          <a:p>
            <a:r>
              <a:t>- Clients / Investors</a:t>
            </a:r>
          </a:p>
          <a:p>
            <a:r>
              <a:t>- Regulators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/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Agile Scrum framework, delivered in sprints. Techniques: stakeholder interviews, workshops, document analysis, prototyping. Created Vision, Roadmap, Stories, Wireframes, Charts, Release Notes.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 Vision Document</a:t>
            </a:r>
          </a:p>
          <a:p>
            <a:r>
              <a:t>- Roadmap</a:t>
            </a:r>
          </a:p>
          <a:p>
            <a:r>
              <a:t>- User Stories + AC</a:t>
            </a:r>
          </a:p>
          <a:p>
            <a:r>
              <a:t>- Wireframes / Mock-ups</a:t>
            </a:r>
          </a:p>
          <a:p>
            <a:r>
              <a:t>- Release Notes</a:t>
            </a:r>
          </a:p>
          <a:p>
            <a:r>
              <a:t>- Burndown &amp; Velocity Charts</a:t>
            </a:r>
          </a:p>
          <a:p>
            <a:r>
              <a:t>- Elicitation Log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Regulatory complexity → document analysis</a:t>
            </a:r>
          </a:p>
          <a:p>
            <a:r>
              <a:t>- UI/UX delays → early prototypes</a:t>
            </a:r>
          </a:p>
          <a:p>
            <a:r>
              <a:t>- Integration risks → early dependency 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