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1430000" cy="8959850"/>
  <p:notesSz cx="11430000" cy="895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666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2730309"/>
            <a:ext cx="9715500" cy="1849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4932172"/>
            <a:ext cx="8001000" cy="2201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2025713"/>
            <a:ext cx="4972050" cy="58129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2025713"/>
            <a:ext cx="4972050" cy="58129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89535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1430000" cy="8953500"/>
          </a:xfrm>
          <a:custGeom>
            <a:avLst/>
            <a:gdLst/>
            <a:ahLst/>
            <a:cxnLst/>
            <a:rect l="l" t="t" r="r" b="b"/>
            <a:pathLst>
              <a:path w="11430000" h="8953500">
                <a:moveTo>
                  <a:pt x="11430000" y="0"/>
                </a:moveTo>
                <a:lnTo>
                  <a:pt x="0" y="0"/>
                </a:lnTo>
                <a:lnTo>
                  <a:pt x="0" y="8953500"/>
                </a:lnTo>
                <a:lnTo>
                  <a:pt x="11430000" y="89535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 userDrawn="1"/>
        </p:nvSpPr>
        <p:spPr>
          <a:xfrm>
            <a:off x="1033462" y="509587"/>
            <a:ext cx="4581525" cy="1914525"/>
          </a:xfrm>
          <a:custGeom>
            <a:avLst/>
            <a:gdLst/>
            <a:ahLst/>
            <a:cxnLst/>
            <a:rect l="l" t="t" r="r" b="b"/>
            <a:pathLst>
              <a:path w="4581525" h="1914525">
                <a:moveTo>
                  <a:pt x="4526407" y="0"/>
                </a:moveTo>
                <a:lnTo>
                  <a:pt x="55120" y="0"/>
                </a:lnTo>
                <a:lnTo>
                  <a:pt x="51286" y="381"/>
                </a:lnTo>
                <a:lnTo>
                  <a:pt x="14540" y="20015"/>
                </a:lnTo>
                <a:lnTo>
                  <a:pt x="0" y="55118"/>
                </a:lnTo>
                <a:lnTo>
                  <a:pt x="0" y="1855533"/>
                </a:lnTo>
                <a:lnTo>
                  <a:pt x="0" y="1859394"/>
                </a:lnTo>
                <a:lnTo>
                  <a:pt x="20017" y="1899983"/>
                </a:lnTo>
                <a:lnTo>
                  <a:pt x="55120" y="1914525"/>
                </a:lnTo>
                <a:lnTo>
                  <a:pt x="4526407" y="1914525"/>
                </a:lnTo>
                <a:lnTo>
                  <a:pt x="4566983" y="1894509"/>
                </a:lnTo>
                <a:lnTo>
                  <a:pt x="4581525" y="1859394"/>
                </a:lnTo>
                <a:lnTo>
                  <a:pt x="4581525" y="55118"/>
                </a:lnTo>
                <a:lnTo>
                  <a:pt x="4561509" y="14541"/>
                </a:lnTo>
                <a:lnTo>
                  <a:pt x="4530242" y="381"/>
                </a:lnTo>
                <a:lnTo>
                  <a:pt x="4526407" y="0"/>
                </a:lnTo>
                <a:close/>
              </a:path>
            </a:pathLst>
          </a:custGeom>
          <a:solidFill>
            <a:srgbClr val="F0D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33462" y="509587"/>
            <a:ext cx="4581525" cy="1914525"/>
          </a:xfrm>
          <a:custGeom>
            <a:avLst/>
            <a:gdLst/>
            <a:ahLst/>
            <a:cxnLst/>
            <a:rect l="l" t="t" r="r" b="b"/>
            <a:pathLst>
              <a:path w="4581525" h="1914525">
                <a:moveTo>
                  <a:pt x="0" y="1855533"/>
                </a:moveTo>
                <a:lnTo>
                  <a:pt x="0" y="58991"/>
                </a:lnTo>
                <a:lnTo>
                  <a:pt x="0" y="55118"/>
                </a:lnTo>
                <a:lnTo>
                  <a:pt x="377" y="51282"/>
                </a:lnTo>
                <a:lnTo>
                  <a:pt x="1131" y="47485"/>
                </a:lnTo>
                <a:lnTo>
                  <a:pt x="1889" y="43688"/>
                </a:lnTo>
                <a:lnTo>
                  <a:pt x="3006" y="39992"/>
                </a:lnTo>
                <a:lnTo>
                  <a:pt x="4489" y="36423"/>
                </a:lnTo>
                <a:lnTo>
                  <a:pt x="5972" y="32842"/>
                </a:lnTo>
                <a:lnTo>
                  <a:pt x="7788" y="29438"/>
                </a:lnTo>
                <a:lnTo>
                  <a:pt x="9941" y="26225"/>
                </a:lnTo>
                <a:lnTo>
                  <a:pt x="12094" y="22999"/>
                </a:lnTo>
                <a:lnTo>
                  <a:pt x="14540" y="20015"/>
                </a:lnTo>
                <a:lnTo>
                  <a:pt x="17278" y="17284"/>
                </a:lnTo>
                <a:lnTo>
                  <a:pt x="20017" y="14541"/>
                </a:lnTo>
                <a:lnTo>
                  <a:pt x="22998" y="12090"/>
                </a:lnTo>
                <a:lnTo>
                  <a:pt x="26219" y="9944"/>
                </a:lnTo>
                <a:lnTo>
                  <a:pt x="29438" y="7785"/>
                </a:lnTo>
                <a:lnTo>
                  <a:pt x="32840" y="5969"/>
                </a:lnTo>
                <a:lnTo>
                  <a:pt x="36418" y="4495"/>
                </a:lnTo>
                <a:lnTo>
                  <a:pt x="39994" y="3009"/>
                </a:lnTo>
                <a:lnTo>
                  <a:pt x="43685" y="1892"/>
                </a:lnTo>
                <a:lnTo>
                  <a:pt x="47486" y="1130"/>
                </a:lnTo>
                <a:lnTo>
                  <a:pt x="51286" y="381"/>
                </a:lnTo>
                <a:lnTo>
                  <a:pt x="55120" y="0"/>
                </a:lnTo>
                <a:lnTo>
                  <a:pt x="58995" y="0"/>
                </a:lnTo>
                <a:lnTo>
                  <a:pt x="4522533" y="0"/>
                </a:lnTo>
                <a:lnTo>
                  <a:pt x="4526407" y="0"/>
                </a:lnTo>
                <a:lnTo>
                  <a:pt x="4530242" y="381"/>
                </a:lnTo>
                <a:lnTo>
                  <a:pt x="4534039" y="1130"/>
                </a:lnTo>
                <a:lnTo>
                  <a:pt x="4537837" y="1892"/>
                </a:lnTo>
                <a:lnTo>
                  <a:pt x="4541520" y="3009"/>
                </a:lnTo>
                <a:lnTo>
                  <a:pt x="4545101" y="4495"/>
                </a:lnTo>
                <a:lnTo>
                  <a:pt x="4548682" y="5969"/>
                </a:lnTo>
                <a:lnTo>
                  <a:pt x="4552086" y="7785"/>
                </a:lnTo>
                <a:lnTo>
                  <a:pt x="4555312" y="9944"/>
                </a:lnTo>
                <a:lnTo>
                  <a:pt x="4558525" y="12090"/>
                </a:lnTo>
                <a:lnTo>
                  <a:pt x="4561509" y="14541"/>
                </a:lnTo>
                <a:lnTo>
                  <a:pt x="4564240" y="17284"/>
                </a:lnTo>
                <a:lnTo>
                  <a:pt x="4566983" y="20015"/>
                </a:lnTo>
                <a:lnTo>
                  <a:pt x="4569434" y="22999"/>
                </a:lnTo>
                <a:lnTo>
                  <a:pt x="4571580" y="26225"/>
                </a:lnTo>
                <a:lnTo>
                  <a:pt x="4573739" y="29438"/>
                </a:lnTo>
                <a:lnTo>
                  <a:pt x="4575556" y="32842"/>
                </a:lnTo>
                <a:lnTo>
                  <a:pt x="4577029" y="36423"/>
                </a:lnTo>
                <a:lnTo>
                  <a:pt x="4578515" y="39992"/>
                </a:lnTo>
                <a:lnTo>
                  <a:pt x="4579632" y="43688"/>
                </a:lnTo>
                <a:lnTo>
                  <a:pt x="4580394" y="47485"/>
                </a:lnTo>
                <a:lnTo>
                  <a:pt x="4581144" y="51282"/>
                </a:lnTo>
                <a:lnTo>
                  <a:pt x="4581525" y="55118"/>
                </a:lnTo>
                <a:lnTo>
                  <a:pt x="4581525" y="58991"/>
                </a:lnTo>
                <a:lnTo>
                  <a:pt x="4581525" y="1855533"/>
                </a:lnTo>
                <a:lnTo>
                  <a:pt x="4581525" y="1859394"/>
                </a:lnTo>
                <a:lnTo>
                  <a:pt x="4581144" y="1863242"/>
                </a:lnTo>
                <a:lnTo>
                  <a:pt x="4580394" y="1867039"/>
                </a:lnTo>
                <a:lnTo>
                  <a:pt x="4579632" y="1870837"/>
                </a:lnTo>
                <a:lnTo>
                  <a:pt x="4578515" y="1874520"/>
                </a:lnTo>
                <a:lnTo>
                  <a:pt x="4577029" y="1878101"/>
                </a:lnTo>
                <a:lnTo>
                  <a:pt x="4575556" y="1881682"/>
                </a:lnTo>
                <a:lnTo>
                  <a:pt x="4573739" y="1885086"/>
                </a:lnTo>
                <a:lnTo>
                  <a:pt x="4571580" y="1888299"/>
                </a:lnTo>
                <a:lnTo>
                  <a:pt x="4569434" y="1891525"/>
                </a:lnTo>
                <a:lnTo>
                  <a:pt x="4566983" y="1894509"/>
                </a:lnTo>
                <a:lnTo>
                  <a:pt x="4564240" y="1897253"/>
                </a:lnTo>
                <a:lnTo>
                  <a:pt x="4561509" y="1899983"/>
                </a:lnTo>
                <a:lnTo>
                  <a:pt x="4545101" y="1910029"/>
                </a:lnTo>
                <a:lnTo>
                  <a:pt x="4541520" y="1911515"/>
                </a:lnTo>
                <a:lnTo>
                  <a:pt x="4537837" y="1912632"/>
                </a:lnTo>
                <a:lnTo>
                  <a:pt x="4534039" y="1913394"/>
                </a:lnTo>
                <a:lnTo>
                  <a:pt x="4530242" y="1914144"/>
                </a:lnTo>
                <a:lnTo>
                  <a:pt x="4526407" y="1914525"/>
                </a:lnTo>
                <a:lnTo>
                  <a:pt x="4522533" y="1914525"/>
                </a:lnTo>
                <a:lnTo>
                  <a:pt x="58995" y="1914525"/>
                </a:lnTo>
                <a:lnTo>
                  <a:pt x="55120" y="1914525"/>
                </a:lnTo>
                <a:lnTo>
                  <a:pt x="51286" y="1914144"/>
                </a:lnTo>
                <a:lnTo>
                  <a:pt x="47486" y="1913394"/>
                </a:lnTo>
                <a:lnTo>
                  <a:pt x="43685" y="1912632"/>
                </a:lnTo>
                <a:lnTo>
                  <a:pt x="39994" y="1911515"/>
                </a:lnTo>
                <a:lnTo>
                  <a:pt x="36418" y="1910029"/>
                </a:lnTo>
                <a:lnTo>
                  <a:pt x="32840" y="1908556"/>
                </a:lnTo>
                <a:lnTo>
                  <a:pt x="29438" y="1906727"/>
                </a:lnTo>
                <a:lnTo>
                  <a:pt x="26219" y="1904580"/>
                </a:lnTo>
                <a:lnTo>
                  <a:pt x="22998" y="1902434"/>
                </a:lnTo>
                <a:lnTo>
                  <a:pt x="9941" y="1888299"/>
                </a:lnTo>
                <a:lnTo>
                  <a:pt x="7788" y="1885086"/>
                </a:lnTo>
                <a:lnTo>
                  <a:pt x="5972" y="1881682"/>
                </a:lnTo>
                <a:lnTo>
                  <a:pt x="4489" y="1878101"/>
                </a:lnTo>
                <a:lnTo>
                  <a:pt x="3006" y="1874520"/>
                </a:lnTo>
                <a:lnTo>
                  <a:pt x="1889" y="1870837"/>
                </a:lnTo>
                <a:lnTo>
                  <a:pt x="1131" y="1867039"/>
                </a:lnTo>
                <a:lnTo>
                  <a:pt x="377" y="1863242"/>
                </a:lnTo>
                <a:lnTo>
                  <a:pt x="0" y="1859394"/>
                </a:lnTo>
                <a:lnTo>
                  <a:pt x="0" y="1855533"/>
                </a:lnTo>
                <a:close/>
              </a:path>
            </a:pathLst>
          </a:custGeom>
          <a:ln w="9525">
            <a:solidFill>
              <a:srgbClr val="D6B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572" y="2730500"/>
            <a:ext cx="9390854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9572" y="3538448"/>
            <a:ext cx="9390854" cy="3835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8190928"/>
            <a:ext cx="3657600" cy="440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8190928"/>
            <a:ext cx="2628900" cy="440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8190928"/>
            <a:ext cx="2628900" cy="4403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88011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8801100"/>
          </a:xfrm>
          <a:custGeom>
            <a:avLst/>
            <a:gdLst/>
            <a:ahLst/>
            <a:cxnLst/>
            <a:rect l="l" t="t" r="r" b="b"/>
            <a:pathLst>
              <a:path w="11430000" h="8801100">
                <a:moveTo>
                  <a:pt x="11430000" y="0"/>
                </a:moveTo>
                <a:lnTo>
                  <a:pt x="0" y="0"/>
                </a:lnTo>
                <a:lnTo>
                  <a:pt x="0" y="8801100"/>
                </a:lnTo>
                <a:lnTo>
                  <a:pt x="11430000" y="88011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253"/>
            <a:ext cx="4286250" cy="8801100"/>
            <a:chOff x="0" y="253"/>
            <a:chExt cx="4286250" cy="88011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53"/>
              <a:ext cx="4286250" cy="88008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900" y="3305174"/>
              <a:ext cx="2085974" cy="22002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11128" y="434022"/>
            <a:ext cx="4857750" cy="14687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ts val="5780"/>
              </a:lnSpc>
              <a:spcBef>
                <a:spcPts val="5"/>
              </a:spcBef>
            </a:pPr>
            <a:r>
              <a:rPr sz="4650" spc="-65" dirty="0"/>
              <a:t>S</a:t>
            </a:r>
            <a:r>
              <a:rPr sz="4650" spc="155" dirty="0"/>
              <a:t>M</a:t>
            </a:r>
            <a:r>
              <a:rPr sz="4650" spc="-45" dirty="0"/>
              <a:t>A</a:t>
            </a:r>
            <a:r>
              <a:rPr sz="4650" spc="-245" dirty="0"/>
              <a:t>R</a:t>
            </a:r>
            <a:r>
              <a:rPr sz="4650" spc="-95" dirty="0"/>
              <a:t>T</a:t>
            </a:r>
            <a:r>
              <a:rPr sz="4650" spc="-229" dirty="0"/>
              <a:t> </a:t>
            </a:r>
            <a:r>
              <a:rPr sz="4650" spc="40" dirty="0"/>
              <a:t>I</a:t>
            </a:r>
            <a:r>
              <a:rPr sz="4650" spc="100" dirty="0"/>
              <a:t>N</a:t>
            </a:r>
            <a:r>
              <a:rPr sz="4650" spc="-200" dirty="0"/>
              <a:t>D</a:t>
            </a:r>
            <a:r>
              <a:rPr sz="4650" spc="40" dirty="0"/>
              <a:t>I</a:t>
            </a:r>
            <a:r>
              <a:rPr sz="4650" spc="45" dirty="0"/>
              <a:t>A  </a:t>
            </a:r>
            <a:r>
              <a:rPr sz="4650" spc="170" dirty="0"/>
              <a:t>H</a:t>
            </a:r>
            <a:r>
              <a:rPr sz="4650" spc="-170" dirty="0"/>
              <a:t>A</a:t>
            </a:r>
            <a:r>
              <a:rPr sz="4650" spc="155" dirty="0"/>
              <a:t>C</a:t>
            </a:r>
            <a:r>
              <a:rPr sz="4650" spc="-50" dirty="0"/>
              <a:t>K</a:t>
            </a:r>
            <a:r>
              <a:rPr sz="4650" spc="-330" dirty="0"/>
              <a:t>A</a:t>
            </a:r>
            <a:r>
              <a:rPr sz="4650" spc="-190" dirty="0"/>
              <a:t>T</a:t>
            </a:r>
            <a:r>
              <a:rPr sz="4650" spc="80" dirty="0"/>
              <a:t>H</a:t>
            </a:r>
            <a:r>
              <a:rPr sz="4650" spc="-145" dirty="0"/>
              <a:t>O</a:t>
            </a:r>
            <a:r>
              <a:rPr sz="4650" spc="245" dirty="0"/>
              <a:t>N</a:t>
            </a:r>
            <a:r>
              <a:rPr sz="4650" spc="-170" dirty="0"/>
              <a:t> </a:t>
            </a:r>
            <a:r>
              <a:rPr sz="4650" spc="-430" dirty="0"/>
              <a:t>202</a:t>
            </a:r>
            <a:r>
              <a:rPr sz="4650" spc="-335" dirty="0"/>
              <a:t>4</a:t>
            </a:r>
            <a:endParaRPr sz="4650"/>
          </a:p>
        </p:txBody>
      </p:sp>
      <p:grpSp>
        <p:nvGrpSpPr>
          <p:cNvPr id="8" name="object 8"/>
          <p:cNvGrpSpPr/>
          <p:nvPr/>
        </p:nvGrpSpPr>
        <p:grpSpPr>
          <a:xfrm>
            <a:off x="4924425" y="2457449"/>
            <a:ext cx="409575" cy="409575"/>
            <a:chOff x="4924425" y="2457449"/>
            <a:chExt cx="409575" cy="409575"/>
          </a:xfrm>
        </p:grpSpPr>
        <p:sp>
          <p:nvSpPr>
            <p:cNvPr id="9" name="object 9"/>
            <p:cNvSpPr/>
            <p:nvPr/>
          </p:nvSpPr>
          <p:spPr>
            <a:xfrm>
              <a:off x="4929187" y="246221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44932" y="0"/>
                  </a:moveTo>
                  <a:lnTo>
                    <a:pt x="55118" y="0"/>
                  </a:lnTo>
                  <a:lnTo>
                    <a:pt x="51282" y="381"/>
                  </a:lnTo>
                  <a:lnTo>
                    <a:pt x="14541" y="20015"/>
                  </a:lnTo>
                  <a:lnTo>
                    <a:pt x="0" y="55118"/>
                  </a:lnTo>
                  <a:lnTo>
                    <a:pt x="0" y="341058"/>
                  </a:lnTo>
                  <a:lnTo>
                    <a:pt x="0" y="344919"/>
                  </a:lnTo>
                  <a:lnTo>
                    <a:pt x="20015" y="385508"/>
                  </a:lnTo>
                  <a:lnTo>
                    <a:pt x="55118" y="400050"/>
                  </a:lnTo>
                  <a:lnTo>
                    <a:pt x="344932" y="400050"/>
                  </a:lnTo>
                  <a:lnTo>
                    <a:pt x="385508" y="380034"/>
                  </a:lnTo>
                  <a:lnTo>
                    <a:pt x="400050" y="344919"/>
                  </a:lnTo>
                  <a:lnTo>
                    <a:pt x="400050" y="55118"/>
                  </a:lnTo>
                  <a:lnTo>
                    <a:pt x="380034" y="14541"/>
                  </a:lnTo>
                  <a:lnTo>
                    <a:pt x="348767" y="381"/>
                  </a:lnTo>
                  <a:lnTo>
                    <a:pt x="344932" y="0"/>
                  </a:lnTo>
                  <a:close/>
                </a:path>
              </a:pathLst>
            </a:custGeom>
            <a:solidFill>
              <a:srgbClr val="F0D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29187" y="246221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1058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81" y="51282"/>
                  </a:lnTo>
                  <a:lnTo>
                    <a:pt x="1130" y="47485"/>
                  </a:lnTo>
                  <a:lnTo>
                    <a:pt x="1892" y="43688"/>
                  </a:lnTo>
                  <a:lnTo>
                    <a:pt x="3009" y="39992"/>
                  </a:lnTo>
                  <a:lnTo>
                    <a:pt x="4495" y="36423"/>
                  </a:lnTo>
                  <a:lnTo>
                    <a:pt x="5969" y="32842"/>
                  </a:lnTo>
                  <a:lnTo>
                    <a:pt x="7785" y="29438"/>
                  </a:lnTo>
                  <a:lnTo>
                    <a:pt x="9944" y="26225"/>
                  </a:lnTo>
                  <a:lnTo>
                    <a:pt x="12090" y="22999"/>
                  </a:lnTo>
                  <a:lnTo>
                    <a:pt x="14541" y="20015"/>
                  </a:lnTo>
                  <a:lnTo>
                    <a:pt x="17284" y="17284"/>
                  </a:lnTo>
                  <a:lnTo>
                    <a:pt x="20015" y="14541"/>
                  </a:lnTo>
                  <a:lnTo>
                    <a:pt x="22999" y="12090"/>
                  </a:lnTo>
                  <a:lnTo>
                    <a:pt x="26212" y="9944"/>
                  </a:lnTo>
                  <a:lnTo>
                    <a:pt x="29438" y="7785"/>
                  </a:lnTo>
                  <a:lnTo>
                    <a:pt x="32842" y="5969"/>
                  </a:lnTo>
                  <a:lnTo>
                    <a:pt x="36423" y="4495"/>
                  </a:lnTo>
                  <a:lnTo>
                    <a:pt x="39992" y="3009"/>
                  </a:lnTo>
                  <a:lnTo>
                    <a:pt x="43688" y="1892"/>
                  </a:lnTo>
                  <a:lnTo>
                    <a:pt x="47485" y="1130"/>
                  </a:lnTo>
                  <a:lnTo>
                    <a:pt x="51282" y="381"/>
                  </a:lnTo>
                  <a:lnTo>
                    <a:pt x="55118" y="0"/>
                  </a:lnTo>
                  <a:lnTo>
                    <a:pt x="58991" y="0"/>
                  </a:lnTo>
                  <a:lnTo>
                    <a:pt x="341058" y="0"/>
                  </a:lnTo>
                  <a:lnTo>
                    <a:pt x="344932" y="0"/>
                  </a:lnTo>
                  <a:lnTo>
                    <a:pt x="348767" y="381"/>
                  </a:lnTo>
                  <a:lnTo>
                    <a:pt x="352564" y="1130"/>
                  </a:lnTo>
                  <a:lnTo>
                    <a:pt x="356362" y="1892"/>
                  </a:lnTo>
                  <a:lnTo>
                    <a:pt x="360045" y="3009"/>
                  </a:lnTo>
                  <a:lnTo>
                    <a:pt x="363626" y="4495"/>
                  </a:lnTo>
                  <a:lnTo>
                    <a:pt x="367207" y="5969"/>
                  </a:lnTo>
                  <a:lnTo>
                    <a:pt x="370611" y="7785"/>
                  </a:lnTo>
                  <a:lnTo>
                    <a:pt x="373837" y="9944"/>
                  </a:lnTo>
                  <a:lnTo>
                    <a:pt x="377050" y="12090"/>
                  </a:lnTo>
                  <a:lnTo>
                    <a:pt x="380034" y="14541"/>
                  </a:lnTo>
                  <a:lnTo>
                    <a:pt x="382765" y="17284"/>
                  </a:lnTo>
                  <a:lnTo>
                    <a:pt x="385508" y="20015"/>
                  </a:lnTo>
                  <a:lnTo>
                    <a:pt x="387959" y="22999"/>
                  </a:lnTo>
                  <a:lnTo>
                    <a:pt x="390105" y="26225"/>
                  </a:lnTo>
                  <a:lnTo>
                    <a:pt x="392264" y="29438"/>
                  </a:lnTo>
                  <a:lnTo>
                    <a:pt x="394081" y="32842"/>
                  </a:lnTo>
                  <a:lnTo>
                    <a:pt x="395554" y="36423"/>
                  </a:lnTo>
                  <a:lnTo>
                    <a:pt x="397040" y="39992"/>
                  </a:lnTo>
                  <a:lnTo>
                    <a:pt x="398157" y="43688"/>
                  </a:lnTo>
                  <a:lnTo>
                    <a:pt x="398919" y="47485"/>
                  </a:lnTo>
                  <a:lnTo>
                    <a:pt x="399669" y="51282"/>
                  </a:lnTo>
                  <a:lnTo>
                    <a:pt x="400050" y="55118"/>
                  </a:lnTo>
                  <a:lnTo>
                    <a:pt x="400050" y="58991"/>
                  </a:lnTo>
                  <a:lnTo>
                    <a:pt x="400050" y="341058"/>
                  </a:lnTo>
                  <a:lnTo>
                    <a:pt x="400050" y="344919"/>
                  </a:lnTo>
                  <a:lnTo>
                    <a:pt x="399669" y="348767"/>
                  </a:lnTo>
                  <a:lnTo>
                    <a:pt x="398919" y="352564"/>
                  </a:lnTo>
                  <a:lnTo>
                    <a:pt x="398157" y="356362"/>
                  </a:lnTo>
                  <a:lnTo>
                    <a:pt x="397040" y="360045"/>
                  </a:lnTo>
                  <a:lnTo>
                    <a:pt x="395554" y="363626"/>
                  </a:lnTo>
                  <a:lnTo>
                    <a:pt x="394081" y="367207"/>
                  </a:lnTo>
                  <a:lnTo>
                    <a:pt x="392264" y="370611"/>
                  </a:lnTo>
                  <a:lnTo>
                    <a:pt x="390105" y="373824"/>
                  </a:lnTo>
                  <a:lnTo>
                    <a:pt x="387959" y="377050"/>
                  </a:lnTo>
                  <a:lnTo>
                    <a:pt x="385508" y="380034"/>
                  </a:lnTo>
                  <a:lnTo>
                    <a:pt x="382765" y="382778"/>
                  </a:lnTo>
                  <a:lnTo>
                    <a:pt x="380034" y="385508"/>
                  </a:lnTo>
                  <a:lnTo>
                    <a:pt x="363626" y="395554"/>
                  </a:lnTo>
                  <a:lnTo>
                    <a:pt x="360045" y="397040"/>
                  </a:lnTo>
                  <a:lnTo>
                    <a:pt x="356362" y="398157"/>
                  </a:lnTo>
                  <a:lnTo>
                    <a:pt x="352564" y="398919"/>
                  </a:lnTo>
                  <a:lnTo>
                    <a:pt x="348767" y="399669"/>
                  </a:lnTo>
                  <a:lnTo>
                    <a:pt x="344932" y="400050"/>
                  </a:lnTo>
                  <a:lnTo>
                    <a:pt x="341058" y="400050"/>
                  </a:lnTo>
                  <a:lnTo>
                    <a:pt x="58991" y="400050"/>
                  </a:lnTo>
                  <a:lnTo>
                    <a:pt x="55118" y="400050"/>
                  </a:lnTo>
                  <a:lnTo>
                    <a:pt x="51282" y="399669"/>
                  </a:lnTo>
                  <a:lnTo>
                    <a:pt x="47485" y="398919"/>
                  </a:lnTo>
                  <a:lnTo>
                    <a:pt x="43688" y="398157"/>
                  </a:lnTo>
                  <a:lnTo>
                    <a:pt x="39992" y="397040"/>
                  </a:lnTo>
                  <a:lnTo>
                    <a:pt x="36423" y="395554"/>
                  </a:lnTo>
                  <a:lnTo>
                    <a:pt x="32842" y="394081"/>
                  </a:lnTo>
                  <a:lnTo>
                    <a:pt x="17284" y="382778"/>
                  </a:lnTo>
                  <a:lnTo>
                    <a:pt x="14541" y="380034"/>
                  </a:lnTo>
                  <a:lnTo>
                    <a:pt x="12090" y="377050"/>
                  </a:lnTo>
                  <a:lnTo>
                    <a:pt x="9944" y="373824"/>
                  </a:lnTo>
                  <a:lnTo>
                    <a:pt x="7785" y="370611"/>
                  </a:lnTo>
                  <a:lnTo>
                    <a:pt x="5969" y="367207"/>
                  </a:lnTo>
                  <a:lnTo>
                    <a:pt x="4495" y="363626"/>
                  </a:lnTo>
                  <a:lnTo>
                    <a:pt x="3009" y="360045"/>
                  </a:lnTo>
                  <a:lnTo>
                    <a:pt x="1892" y="356362"/>
                  </a:lnTo>
                  <a:lnTo>
                    <a:pt x="1130" y="352564"/>
                  </a:lnTo>
                  <a:lnTo>
                    <a:pt x="381" y="348767"/>
                  </a:lnTo>
                  <a:lnTo>
                    <a:pt x="0" y="344919"/>
                  </a:lnTo>
                  <a:lnTo>
                    <a:pt x="0" y="341058"/>
                  </a:lnTo>
                  <a:close/>
                </a:path>
              </a:pathLst>
            </a:custGeom>
            <a:ln w="9525">
              <a:solidFill>
                <a:srgbClr val="D6B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51768" y="2463800"/>
            <a:ext cx="1593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5" dirty="0">
                <a:solidFill>
                  <a:srgbClr val="262424"/>
                </a:solidFill>
                <a:latin typeface="Cambria"/>
                <a:cs typeface="Cambria"/>
              </a:rPr>
              <a:t>1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3164" y="2420937"/>
            <a:ext cx="2195830" cy="676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50" dirty="0">
                <a:solidFill>
                  <a:srgbClr val="262424"/>
                </a:solidFill>
                <a:latin typeface="Cambria"/>
                <a:cs typeface="Cambria"/>
              </a:rPr>
              <a:t>P</a:t>
            </a:r>
            <a:r>
              <a:rPr sz="1650" b="1" spc="-75" dirty="0">
                <a:solidFill>
                  <a:srgbClr val="262424"/>
                </a:solidFill>
                <a:latin typeface="Cambria"/>
                <a:cs typeface="Cambria"/>
              </a:rPr>
              <a:t>r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sz="1650" b="1" spc="-20" dirty="0">
                <a:solidFill>
                  <a:srgbClr val="262424"/>
                </a:solidFill>
                <a:latin typeface="Cambria"/>
                <a:cs typeface="Cambria"/>
              </a:rPr>
              <a:t>b</a:t>
            </a:r>
            <a:r>
              <a:rPr sz="1650" b="1" spc="-25" dirty="0">
                <a:solidFill>
                  <a:srgbClr val="262424"/>
                </a:solidFill>
                <a:latin typeface="Cambria"/>
                <a:cs typeface="Cambria"/>
              </a:rPr>
              <a:t>l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sz="1650" b="1" spc="55" dirty="0">
                <a:solidFill>
                  <a:srgbClr val="262424"/>
                </a:solidFill>
                <a:latin typeface="Cambria"/>
                <a:cs typeface="Cambria"/>
              </a:rPr>
              <a:t>m</a:t>
            </a:r>
            <a:r>
              <a:rPr sz="1650" b="1" spc="-55" dirty="0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sz="1650" b="1" spc="-15" dirty="0">
                <a:solidFill>
                  <a:srgbClr val="262424"/>
                </a:solidFill>
                <a:latin typeface="Cambria"/>
                <a:cs typeface="Cambria"/>
              </a:rPr>
              <a:t>S</a:t>
            </a:r>
            <a:r>
              <a:rPr sz="1650" b="1" spc="-65" dirty="0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a</a:t>
            </a:r>
            <a:r>
              <a:rPr sz="1650" b="1" spc="-65" dirty="0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sz="1650" b="1" spc="20" dirty="0">
                <a:solidFill>
                  <a:srgbClr val="262424"/>
                </a:solidFill>
                <a:latin typeface="Cambria"/>
                <a:cs typeface="Cambria"/>
              </a:rPr>
              <a:t>m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sz="1650" b="1" spc="-10" dirty="0">
                <a:solidFill>
                  <a:srgbClr val="262424"/>
                </a:solidFill>
                <a:latin typeface="Cambria"/>
                <a:cs typeface="Cambria"/>
              </a:rPr>
              <a:t>n</a:t>
            </a:r>
            <a:r>
              <a:rPr sz="1650" b="1" spc="-30" dirty="0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sz="1650" b="1" spc="-55" dirty="0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sz="1650" b="1" spc="25" dirty="0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sz="1650" b="1" spc="30" dirty="0">
                <a:solidFill>
                  <a:srgbClr val="262424"/>
                </a:solidFill>
                <a:latin typeface="Cambria"/>
                <a:cs typeface="Cambria"/>
              </a:rPr>
              <a:t>D</a:t>
            </a:r>
            <a:r>
              <a:rPr sz="1650" b="1" spc="-55" dirty="0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sz="1650" b="1" spc="40" dirty="0">
                <a:solidFill>
                  <a:srgbClr val="262424"/>
                </a:solidFill>
                <a:latin typeface="Cambria"/>
                <a:cs typeface="Cambria"/>
              </a:rPr>
              <a:t>:</a:t>
            </a:r>
            <a:endParaRPr sz="1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400" spc="-200" dirty="0">
                <a:solidFill>
                  <a:srgbClr val="262424"/>
                </a:solidFill>
                <a:latin typeface="Verdana"/>
                <a:cs typeface="Verdana"/>
              </a:rPr>
              <a:t>1648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24425" y="3514725"/>
            <a:ext cx="409575" cy="409575"/>
            <a:chOff x="4924425" y="3514725"/>
            <a:chExt cx="409575" cy="409575"/>
          </a:xfrm>
        </p:grpSpPr>
        <p:sp>
          <p:nvSpPr>
            <p:cNvPr id="14" name="object 14"/>
            <p:cNvSpPr/>
            <p:nvPr/>
          </p:nvSpPr>
          <p:spPr>
            <a:xfrm>
              <a:off x="4929187" y="351948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44932" y="0"/>
                  </a:moveTo>
                  <a:lnTo>
                    <a:pt x="55118" y="0"/>
                  </a:lnTo>
                  <a:lnTo>
                    <a:pt x="51282" y="381"/>
                  </a:lnTo>
                  <a:lnTo>
                    <a:pt x="14541" y="20015"/>
                  </a:lnTo>
                  <a:lnTo>
                    <a:pt x="0" y="55118"/>
                  </a:lnTo>
                  <a:lnTo>
                    <a:pt x="0" y="341058"/>
                  </a:lnTo>
                  <a:lnTo>
                    <a:pt x="0" y="344919"/>
                  </a:lnTo>
                  <a:lnTo>
                    <a:pt x="20015" y="385508"/>
                  </a:lnTo>
                  <a:lnTo>
                    <a:pt x="55118" y="400050"/>
                  </a:lnTo>
                  <a:lnTo>
                    <a:pt x="344932" y="400050"/>
                  </a:lnTo>
                  <a:lnTo>
                    <a:pt x="385508" y="380034"/>
                  </a:lnTo>
                  <a:lnTo>
                    <a:pt x="400050" y="344919"/>
                  </a:lnTo>
                  <a:lnTo>
                    <a:pt x="400050" y="55118"/>
                  </a:lnTo>
                  <a:lnTo>
                    <a:pt x="380034" y="14541"/>
                  </a:lnTo>
                  <a:lnTo>
                    <a:pt x="348767" y="381"/>
                  </a:lnTo>
                  <a:lnTo>
                    <a:pt x="344932" y="0"/>
                  </a:lnTo>
                  <a:close/>
                </a:path>
              </a:pathLst>
            </a:custGeom>
            <a:solidFill>
              <a:srgbClr val="F0D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29187" y="351948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1058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81" y="51282"/>
                  </a:lnTo>
                  <a:lnTo>
                    <a:pt x="1130" y="47485"/>
                  </a:lnTo>
                  <a:lnTo>
                    <a:pt x="1892" y="43688"/>
                  </a:lnTo>
                  <a:lnTo>
                    <a:pt x="3009" y="39992"/>
                  </a:lnTo>
                  <a:lnTo>
                    <a:pt x="4495" y="36423"/>
                  </a:lnTo>
                  <a:lnTo>
                    <a:pt x="5969" y="32842"/>
                  </a:lnTo>
                  <a:lnTo>
                    <a:pt x="7785" y="29438"/>
                  </a:lnTo>
                  <a:lnTo>
                    <a:pt x="9944" y="26225"/>
                  </a:lnTo>
                  <a:lnTo>
                    <a:pt x="12090" y="22999"/>
                  </a:lnTo>
                  <a:lnTo>
                    <a:pt x="14541" y="20015"/>
                  </a:lnTo>
                  <a:lnTo>
                    <a:pt x="17284" y="17284"/>
                  </a:lnTo>
                  <a:lnTo>
                    <a:pt x="20015" y="14541"/>
                  </a:lnTo>
                  <a:lnTo>
                    <a:pt x="22999" y="12090"/>
                  </a:lnTo>
                  <a:lnTo>
                    <a:pt x="26212" y="9944"/>
                  </a:lnTo>
                  <a:lnTo>
                    <a:pt x="29438" y="7785"/>
                  </a:lnTo>
                  <a:lnTo>
                    <a:pt x="32842" y="5969"/>
                  </a:lnTo>
                  <a:lnTo>
                    <a:pt x="36423" y="4495"/>
                  </a:lnTo>
                  <a:lnTo>
                    <a:pt x="39992" y="3009"/>
                  </a:lnTo>
                  <a:lnTo>
                    <a:pt x="43688" y="1892"/>
                  </a:lnTo>
                  <a:lnTo>
                    <a:pt x="47485" y="1130"/>
                  </a:lnTo>
                  <a:lnTo>
                    <a:pt x="51282" y="381"/>
                  </a:lnTo>
                  <a:lnTo>
                    <a:pt x="55118" y="0"/>
                  </a:lnTo>
                  <a:lnTo>
                    <a:pt x="58991" y="0"/>
                  </a:lnTo>
                  <a:lnTo>
                    <a:pt x="341058" y="0"/>
                  </a:lnTo>
                  <a:lnTo>
                    <a:pt x="344932" y="0"/>
                  </a:lnTo>
                  <a:lnTo>
                    <a:pt x="348767" y="381"/>
                  </a:lnTo>
                  <a:lnTo>
                    <a:pt x="352564" y="1130"/>
                  </a:lnTo>
                  <a:lnTo>
                    <a:pt x="356362" y="1892"/>
                  </a:lnTo>
                  <a:lnTo>
                    <a:pt x="360045" y="3009"/>
                  </a:lnTo>
                  <a:lnTo>
                    <a:pt x="363626" y="4495"/>
                  </a:lnTo>
                  <a:lnTo>
                    <a:pt x="367207" y="5969"/>
                  </a:lnTo>
                  <a:lnTo>
                    <a:pt x="370611" y="7785"/>
                  </a:lnTo>
                  <a:lnTo>
                    <a:pt x="373837" y="9944"/>
                  </a:lnTo>
                  <a:lnTo>
                    <a:pt x="377050" y="12090"/>
                  </a:lnTo>
                  <a:lnTo>
                    <a:pt x="380034" y="14541"/>
                  </a:lnTo>
                  <a:lnTo>
                    <a:pt x="382765" y="17284"/>
                  </a:lnTo>
                  <a:lnTo>
                    <a:pt x="385508" y="20015"/>
                  </a:lnTo>
                  <a:lnTo>
                    <a:pt x="387959" y="22999"/>
                  </a:lnTo>
                  <a:lnTo>
                    <a:pt x="390105" y="26225"/>
                  </a:lnTo>
                  <a:lnTo>
                    <a:pt x="392264" y="29438"/>
                  </a:lnTo>
                  <a:lnTo>
                    <a:pt x="394081" y="32842"/>
                  </a:lnTo>
                  <a:lnTo>
                    <a:pt x="395554" y="36423"/>
                  </a:lnTo>
                  <a:lnTo>
                    <a:pt x="397040" y="39992"/>
                  </a:lnTo>
                  <a:lnTo>
                    <a:pt x="398157" y="43688"/>
                  </a:lnTo>
                  <a:lnTo>
                    <a:pt x="398919" y="47485"/>
                  </a:lnTo>
                  <a:lnTo>
                    <a:pt x="399669" y="51282"/>
                  </a:lnTo>
                  <a:lnTo>
                    <a:pt x="400050" y="55118"/>
                  </a:lnTo>
                  <a:lnTo>
                    <a:pt x="400050" y="58991"/>
                  </a:lnTo>
                  <a:lnTo>
                    <a:pt x="400050" y="341058"/>
                  </a:lnTo>
                  <a:lnTo>
                    <a:pt x="400050" y="344919"/>
                  </a:lnTo>
                  <a:lnTo>
                    <a:pt x="399669" y="348767"/>
                  </a:lnTo>
                  <a:lnTo>
                    <a:pt x="398919" y="352564"/>
                  </a:lnTo>
                  <a:lnTo>
                    <a:pt x="398157" y="356362"/>
                  </a:lnTo>
                  <a:lnTo>
                    <a:pt x="397040" y="360045"/>
                  </a:lnTo>
                  <a:lnTo>
                    <a:pt x="395554" y="363626"/>
                  </a:lnTo>
                  <a:lnTo>
                    <a:pt x="394081" y="367207"/>
                  </a:lnTo>
                  <a:lnTo>
                    <a:pt x="392264" y="370611"/>
                  </a:lnTo>
                  <a:lnTo>
                    <a:pt x="390105" y="373824"/>
                  </a:lnTo>
                  <a:lnTo>
                    <a:pt x="387959" y="377050"/>
                  </a:lnTo>
                  <a:lnTo>
                    <a:pt x="363626" y="395554"/>
                  </a:lnTo>
                  <a:lnTo>
                    <a:pt x="360045" y="397040"/>
                  </a:lnTo>
                  <a:lnTo>
                    <a:pt x="356362" y="398157"/>
                  </a:lnTo>
                  <a:lnTo>
                    <a:pt x="352564" y="398919"/>
                  </a:lnTo>
                  <a:lnTo>
                    <a:pt x="348767" y="399669"/>
                  </a:lnTo>
                  <a:lnTo>
                    <a:pt x="344932" y="400050"/>
                  </a:lnTo>
                  <a:lnTo>
                    <a:pt x="341058" y="400050"/>
                  </a:lnTo>
                  <a:lnTo>
                    <a:pt x="58991" y="400050"/>
                  </a:lnTo>
                  <a:lnTo>
                    <a:pt x="55118" y="400050"/>
                  </a:lnTo>
                  <a:lnTo>
                    <a:pt x="51282" y="399669"/>
                  </a:lnTo>
                  <a:lnTo>
                    <a:pt x="47485" y="398919"/>
                  </a:lnTo>
                  <a:lnTo>
                    <a:pt x="43688" y="398157"/>
                  </a:lnTo>
                  <a:lnTo>
                    <a:pt x="39992" y="397040"/>
                  </a:lnTo>
                  <a:lnTo>
                    <a:pt x="36423" y="395554"/>
                  </a:lnTo>
                  <a:lnTo>
                    <a:pt x="32842" y="394081"/>
                  </a:lnTo>
                  <a:lnTo>
                    <a:pt x="9944" y="373824"/>
                  </a:lnTo>
                  <a:lnTo>
                    <a:pt x="7785" y="370611"/>
                  </a:lnTo>
                  <a:lnTo>
                    <a:pt x="5969" y="367207"/>
                  </a:lnTo>
                  <a:lnTo>
                    <a:pt x="4495" y="363626"/>
                  </a:lnTo>
                  <a:lnTo>
                    <a:pt x="3009" y="360045"/>
                  </a:lnTo>
                  <a:lnTo>
                    <a:pt x="1892" y="356362"/>
                  </a:lnTo>
                  <a:lnTo>
                    <a:pt x="1130" y="352564"/>
                  </a:lnTo>
                  <a:lnTo>
                    <a:pt x="381" y="348767"/>
                  </a:lnTo>
                  <a:lnTo>
                    <a:pt x="0" y="344919"/>
                  </a:lnTo>
                  <a:lnTo>
                    <a:pt x="0" y="341058"/>
                  </a:lnTo>
                  <a:close/>
                </a:path>
              </a:pathLst>
            </a:custGeom>
            <a:ln w="9525">
              <a:solidFill>
                <a:srgbClr val="D6B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51768" y="3521075"/>
            <a:ext cx="1593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5" dirty="0">
                <a:solidFill>
                  <a:srgbClr val="262424"/>
                </a:solidFill>
                <a:latin typeface="Cambria"/>
                <a:cs typeface="Cambria"/>
              </a:rPr>
              <a:t>2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03164" y="3478212"/>
            <a:ext cx="2806700" cy="676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50" dirty="0">
                <a:solidFill>
                  <a:srgbClr val="262424"/>
                </a:solidFill>
                <a:latin typeface="Cambria"/>
                <a:cs typeface="Cambria"/>
              </a:rPr>
              <a:t>P</a:t>
            </a:r>
            <a:r>
              <a:rPr sz="1650" b="1" spc="-75" dirty="0">
                <a:solidFill>
                  <a:srgbClr val="262424"/>
                </a:solidFill>
                <a:latin typeface="Cambria"/>
                <a:cs typeface="Cambria"/>
              </a:rPr>
              <a:t>r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sz="1650" b="1" spc="-20" dirty="0">
                <a:solidFill>
                  <a:srgbClr val="262424"/>
                </a:solidFill>
                <a:latin typeface="Cambria"/>
                <a:cs typeface="Cambria"/>
              </a:rPr>
              <a:t>b</a:t>
            </a:r>
            <a:r>
              <a:rPr sz="1650" b="1" spc="-25" dirty="0">
                <a:solidFill>
                  <a:srgbClr val="262424"/>
                </a:solidFill>
                <a:latin typeface="Cambria"/>
                <a:cs typeface="Cambria"/>
              </a:rPr>
              <a:t>l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sz="1650" b="1" spc="55" dirty="0">
                <a:solidFill>
                  <a:srgbClr val="262424"/>
                </a:solidFill>
                <a:latin typeface="Cambria"/>
                <a:cs typeface="Cambria"/>
              </a:rPr>
              <a:t>m</a:t>
            </a:r>
            <a:r>
              <a:rPr sz="1650" b="1" spc="-55" dirty="0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sz="1650" b="1" spc="-15" dirty="0">
                <a:solidFill>
                  <a:srgbClr val="262424"/>
                </a:solidFill>
                <a:latin typeface="Cambria"/>
                <a:cs typeface="Cambria"/>
              </a:rPr>
              <a:t>S</a:t>
            </a:r>
            <a:r>
              <a:rPr sz="1650" b="1" spc="-65" dirty="0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a</a:t>
            </a:r>
            <a:r>
              <a:rPr sz="1650" b="1" spc="-65" dirty="0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sz="1650" b="1" spc="20" dirty="0">
                <a:solidFill>
                  <a:srgbClr val="262424"/>
                </a:solidFill>
                <a:latin typeface="Cambria"/>
                <a:cs typeface="Cambria"/>
              </a:rPr>
              <a:t>m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sz="1650" b="1" spc="-10" dirty="0">
                <a:solidFill>
                  <a:srgbClr val="262424"/>
                </a:solidFill>
                <a:latin typeface="Cambria"/>
                <a:cs typeface="Cambria"/>
              </a:rPr>
              <a:t>n</a:t>
            </a:r>
            <a:r>
              <a:rPr sz="1650" b="1" spc="-30" dirty="0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sz="1650" b="1" spc="-75" dirty="0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sz="1650" b="1" spc="-65" dirty="0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sz="1650" b="1" spc="-40" dirty="0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sz="1650" b="1" spc="-65" dirty="0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sz="1650" b="1" spc="-25" dirty="0">
                <a:solidFill>
                  <a:srgbClr val="262424"/>
                </a:solidFill>
                <a:latin typeface="Cambria"/>
                <a:cs typeface="Cambria"/>
              </a:rPr>
              <a:t>l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sz="1650" b="1" spc="40" dirty="0">
                <a:solidFill>
                  <a:srgbClr val="262424"/>
                </a:solidFill>
                <a:latin typeface="Cambria"/>
                <a:cs typeface="Cambria"/>
              </a:rPr>
              <a:t>:</a:t>
            </a:r>
            <a:endParaRPr sz="1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400" spc="-180" dirty="0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sz="1400" spc="-12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h</a:t>
            </a:r>
            <a:r>
              <a:rPr sz="1400" spc="-17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10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110" dirty="0">
                <a:solidFill>
                  <a:srgbClr val="262424"/>
                </a:solidFill>
                <a:latin typeface="Verdana"/>
                <a:cs typeface="Verdana"/>
              </a:rPr>
              <a:t>b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b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160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sz="1400" spc="-175" dirty="0">
                <a:solidFill>
                  <a:srgbClr val="262424"/>
                </a:solidFill>
                <a:latin typeface="Verdana"/>
                <a:cs typeface="Verdana"/>
              </a:rPr>
              <a:t>k</a:t>
            </a:r>
            <a:r>
              <a:rPr sz="1400" spc="-170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g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400" spc="-190" dirty="0">
                <a:solidFill>
                  <a:srgbClr val="262424"/>
                </a:solidFill>
                <a:latin typeface="Verdana"/>
                <a:cs typeface="Verdana"/>
              </a:rPr>
              <a:t>ys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175" dirty="0">
                <a:solidFill>
                  <a:srgbClr val="262424"/>
                </a:solidFill>
                <a:latin typeface="Verdana"/>
                <a:cs typeface="Verdana"/>
              </a:rPr>
              <a:t>m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924425" y="4572000"/>
            <a:ext cx="409575" cy="409575"/>
            <a:chOff x="4924425" y="4572000"/>
            <a:chExt cx="409575" cy="409575"/>
          </a:xfrm>
        </p:grpSpPr>
        <p:sp>
          <p:nvSpPr>
            <p:cNvPr id="19" name="object 19"/>
            <p:cNvSpPr/>
            <p:nvPr/>
          </p:nvSpPr>
          <p:spPr>
            <a:xfrm>
              <a:off x="4929187" y="457676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44932" y="0"/>
                  </a:moveTo>
                  <a:lnTo>
                    <a:pt x="55118" y="0"/>
                  </a:lnTo>
                  <a:lnTo>
                    <a:pt x="51282" y="381"/>
                  </a:lnTo>
                  <a:lnTo>
                    <a:pt x="14541" y="20015"/>
                  </a:lnTo>
                  <a:lnTo>
                    <a:pt x="0" y="55118"/>
                  </a:lnTo>
                  <a:lnTo>
                    <a:pt x="0" y="341058"/>
                  </a:lnTo>
                  <a:lnTo>
                    <a:pt x="0" y="344932"/>
                  </a:lnTo>
                  <a:lnTo>
                    <a:pt x="20015" y="385508"/>
                  </a:lnTo>
                  <a:lnTo>
                    <a:pt x="55118" y="400050"/>
                  </a:lnTo>
                  <a:lnTo>
                    <a:pt x="344932" y="400050"/>
                  </a:lnTo>
                  <a:lnTo>
                    <a:pt x="385508" y="380034"/>
                  </a:lnTo>
                  <a:lnTo>
                    <a:pt x="400050" y="344932"/>
                  </a:lnTo>
                  <a:lnTo>
                    <a:pt x="400050" y="55118"/>
                  </a:lnTo>
                  <a:lnTo>
                    <a:pt x="380034" y="14541"/>
                  </a:lnTo>
                  <a:lnTo>
                    <a:pt x="348767" y="381"/>
                  </a:lnTo>
                  <a:lnTo>
                    <a:pt x="344932" y="0"/>
                  </a:lnTo>
                  <a:close/>
                </a:path>
              </a:pathLst>
            </a:custGeom>
            <a:solidFill>
              <a:srgbClr val="F0D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29187" y="457676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1058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81" y="51282"/>
                  </a:lnTo>
                  <a:lnTo>
                    <a:pt x="1130" y="47485"/>
                  </a:lnTo>
                  <a:lnTo>
                    <a:pt x="1892" y="43688"/>
                  </a:lnTo>
                  <a:lnTo>
                    <a:pt x="3009" y="39992"/>
                  </a:lnTo>
                  <a:lnTo>
                    <a:pt x="4495" y="36423"/>
                  </a:lnTo>
                  <a:lnTo>
                    <a:pt x="5969" y="32842"/>
                  </a:lnTo>
                  <a:lnTo>
                    <a:pt x="7785" y="29438"/>
                  </a:lnTo>
                  <a:lnTo>
                    <a:pt x="9944" y="26225"/>
                  </a:lnTo>
                  <a:lnTo>
                    <a:pt x="12090" y="22999"/>
                  </a:lnTo>
                  <a:lnTo>
                    <a:pt x="14541" y="20015"/>
                  </a:lnTo>
                  <a:lnTo>
                    <a:pt x="17284" y="17284"/>
                  </a:lnTo>
                  <a:lnTo>
                    <a:pt x="20015" y="14541"/>
                  </a:lnTo>
                  <a:lnTo>
                    <a:pt x="22999" y="12090"/>
                  </a:lnTo>
                  <a:lnTo>
                    <a:pt x="26212" y="9944"/>
                  </a:lnTo>
                  <a:lnTo>
                    <a:pt x="29438" y="7785"/>
                  </a:lnTo>
                  <a:lnTo>
                    <a:pt x="32842" y="5969"/>
                  </a:lnTo>
                  <a:lnTo>
                    <a:pt x="36423" y="4495"/>
                  </a:lnTo>
                  <a:lnTo>
                    <a:pt x="39992" y="3009"/>
                  </a:lnTo>
                  <a:lnTo>
                    <a:pt x="43688" y="1892"/>
                  </a:lnTo>
                  <a:lnTo>
                    <a:pt x="47485" y="1130"/>
                  </a:lnTo>
                  <a:lnTo>
                    <a:pt x="51282" y="381"/>
                  </a:lnTo>
                  <a:lnTo>
                    <a:pt x="55118" y="0"/>
                  </a:lnTo>
                  <a:lnTo>
                    <a:pt x="58991" y="0"/>
                  </a:lnTo>
                  <a:lnTo>
                    <a:pt x="341058" y="0"/>
                  </a:lnTo>
                  <a:lnTo>
                    <a:pt x="344932" y="0"/>
                  </a:lnTo>
                  <a:lnTo>
                    <a:pt x="348767" y="381"/>
                  </a:lnTo>
                  <a:lnTo>
                    <a:pt x="352564" y="1130"/>
                  </a:lnTo>
                  <a:lnTo>
                    <a:pt x="356362" y="1892"/>
                  </a:lnTo>
                  <a:lnTo>
                    <a:pt x="360045" y="3009"/>
                  </a:lnTo>
                  <a:lnTo>
                    <a:pt x="363626" y="4495"/>
                  </a:lnTo>
                  <a:lnTo>
                    <a:pt x="367207" y="5969"/>
                  </a:lnTo>
                  <a:lnTo>
                    <a:pt x="370611" y="7785"/>
                  </a:lnTo>
                  <a:lnTo>
                    <a:pt x="373837" y="9944"/>
                  </a:lnTo>
                  <a:lnTo>
                    <a:pt x="377050" y="12090"/>
                  </a:lnTo>
                  <a:lnTo>
                    <a:pt x="380034" y="14541"/>
                  </a:lnTo>
                  <a:lnTo>
                    <a:pt x="382765" y="17284"/>
                  </a:lnTo>
                  <a:lnTo>
                    <a:pt x="385508" y="20015"/>
                  </a:lnTo>
                  <a:lnTo>
                    <a:pt x="387959" y="22999"/>
                  </a:lnTo>
                  <a:lnTo>
                    <a:pt x="390105" y="26225"/>
                  </a:lnTo>
                  <a:lnTo>
                    <a:pt x="392264" y="29438"/>
                  </a:lnTo>
                  <a:lnTo>
                    <a:pt x="394081" y="32842"/>
                  </a:lnTo>
                  <a:lnTo>
                    <a:pt x="395554" y="36423"/>
                  </a:lnTo>
                  <a:lnTo>
                    <a:pt x="397040" y="39992"/>
                  </a:lnTo>
                  <a:lnTo>
                    <a:pt x="398157" y="43688"/>
                  </a:lnTo>
                  <a:lnTo>
                    <a:pt x="398919" y="47485"/>
                  </a:lnTo>
                  <a:lnTo>
                    <a:pt x="399669" y="51282"/>
                  </a:lnTo>
                  <a:lnTo>
                    <a:pt x="400050" y="55118"/>
                  </a:lnTo>
                  <a:lnTo>
                    <a:pt x="400050" y="58991"/>
                  </a:lnTo>
                  <a:lnTo>
                    <a:pt x="400050" y="341058"/>
                  </a:lnTo>
                  <a:lnTo>
                    <a:pt x="400050" y="344932"/>
                  </a:lnTo>
                  <a:lnTo>
                    <a:pt x="399669" y="348767"/>
                  </a:lnTo>
                  <a:lnTo>
                    <a:pt x="398919" y="352564"/>
                  </a:lnTo>
                  <a:lnTo>
                    <a:pt x="398157" y="356362"/>
                  </a:lnTo>
                  <a:lnTo>
                    <a:pt x="397040" y="360045"/>
                  </a:lnTo>
                  <a:lnTo>
                    <a:pt x="395554" y="363626"/>
                  </a:lnTo>
                  <a:lnTo>
                    <a:pt x="394081" y="367207"/>
                  </a:lnTo>
                  <a:lnTo>
                    <a:pt x="392264" y="370611"/>
                  </a:lnTo>
                  <a:lnTo>
                    <a:pt x="390105" y="373824"/>
                  </a:lnTo>
                  <a:lnTo>
                    <a:pt x="387959" y="377050"/>
                  </a:lnTo>
                  <a:lnTo>
                    <a:pt x="363626" y="395554"/>
                  </a:lnTo>
                  <a:lnTo>
                    <a:pt x="360045" y="397040"/>
                  </a:lnTo>
                  <a:lnTo>
                    <a:pt x="356362" y="398157"/>
                  </a:lnTo>
                  <a:lnTo>
                    <a:pt x="352564" y="398919"/>
                  </a:lnTo>
                  <a:lnTo>
                    <a:pt x="348767" y="399669"/>
                  </a:lnTo>
                  <a:lnTo>
                    <a:pt x="344932" y="400050"/>
                  </a:lnTo>
                  <a:lnTo>
                    <a:pt x="341058" y="400050"/>
                  </a:lnTo>
                  <a:lnTo>
                    <a:pt x="58991" y="400050"/>
                  </a:lnTo>
                  <a:lnTo>
                    <a:pt x="55118" y="400050"/>
                  </a:lnTo>
                  <a:lnTo>
                    <a:pt x="51282" y="399669"/>
                  </a:lnTo>
                  <a:lnTo>
                    <a:pt x="47485" y="398919"/>
                  </a:lnTo>
                  <a:lnTo>
                    <a:pt x="43688" y="398157"/>
                  </a:lnTo>
                  <a:lnTo>
                    <a:pt x="39992" y="397040"/>
                  </a:lnTo>
                  <a:lnTo>
                    <a:pt x="36423" y="395554"/>
                  </a:lnTo>
                  <a:lnTo>
                    <a:pt x="32842" y="394068"/>
                  </a:lnTo>
                  <a:lnTo>
                    <a:pt x="17284" y="382765"/>
                  </a:lnTo>
                  <a:lnTo>
                    <a:pt x="14541" y="380034"/>
                  </a:lnTo>
                  <a:lnTo>
                    <a:pt x="12090" y="377050"/>
                  </a:lnTo>
                  <a:lnTo>
                    <a:pt x="9944" y="373824"/>
                  </a:lnTo>
                  <a:lnTo>
                    <a:pt x="7785" y="370611"/>
                  </a:lnTo>
                  <a:lnTo>
                    <a:pt x="5969" y="367207"/>
                  </a:lnTo>
                  <a:lnTo>
                    <a:pt x="4495" y="363626"/>
                  </a:lnTo>
                  <a:lnTo>
                    <a:pt x="3009" y="360045"/>
                  </a:lnTo>
                  <a:lnTo>
                    <a:pt x="1892" y="356362"/>
                  </a:lnTo>
                  <a:lnTo>
                    <a:pt x="1130" y="352564"/>
                  </a:lnTo>
                  <a:lnTo>
                    <a:pt x="381" y="348767"/>
                  </a:lnTo>
                  <a:lnTo>
                    <a:pt x="0" y="344932"/>
                  </a:lnTo>
                  <a:lnTo>
                    <a:pt x="0" y="341058"/>
                  </a:lnTo>
                  <a:close/>
                </a:path>
              </a:pathLst>
            </a:custGeom>
            <a:ln w="9525">
              <a:solidFill>
                <a:srgbClr val="D6B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51768" y="4578350"/>
            <a:ext cx="1593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5" dirty="0">
                <a:solidFill>
                  <a:srgbClr val="262424"/>
                </a:solidFill>
                <a:latin typeface="Cambria"/>
                <a:cs typeface="Cambria"/>
              </a:rPr>
              <a:t>3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03164" y="4535487"/>
            <a:ext cx="1233805" cy="666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262424"/>
                </a:solidFill>
                <a:latin typeface="Cambria"/>
                <a:cs typeface="Cambria"/>
              </a:rPr>
              <a:t>Theme:</a:t>
            </a:r>
            <a:endParaRPr sz="1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400" spc="-195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16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195" dirty="0">
                <a:solidFill>
                  <a:srgbClr val="262424"/>
                </a:solidFill>
                <a:latin typeface="Verdana"/>
                <a:cs typeface="Verdana"/>
              </a:rPr>
              <a:t>v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20" dirty="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62424"/>
                </a:solidFill>
                <a:latin typeface="Verdana"/>
                <a:cs typeface="Verdana"/>
              </a:rPr>
              <a:t>&amp;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2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u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sz="1400" spc="-160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400" spc="-175" dirty="0">
                <a:solidFill>
                  <a:srgbClr val="262424"/>
                </a:solidFill>
                <a:latin typeface="Verdana"/>
                <a:cs typeface="Verdana"/>
              </a:rPr>
              <a:t>m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24425" y="5629275"/>
            <a:ext cx="409575" cy="409575"/>
            <a:chOff x="4924425" y="5629275"/>
            <a:chExt cx="409575" cy="409575"/>
          </a:xfrm>
        </p:grpSpPr>
        <p:sp>
          <p:nvSpPr>
            <p:cNvPr id="24" name="object 24"/>
            <p:cNvSpPr/>
            <p:nvPr/>
          </p:nvSpPr>
          <p:spPr>
            <a:xfrm>
              <a:off x="4929187" y="563403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44932" y="0"/>
                  </a:moveTo>
                  <a:lnTo>
                    <a:pt x="55118" y="0"/>
                  </a:lnTo>
                  <a:lnTo>
                    <a:pt x="51282" y="381"/>
                  </a:lnTo>
                  <a:lnTo>
                    <a:pt x="14541" y="20015"/>
                  </a:lnTo>
                  <a:lnTo>
                    <a:pt x="0" y="55118"/>
                  </a:lnTo>
                  <a:lnTo>
                    <a:pt x="0" y="341058"/>
                  </a:lnTo>
                  <a:lnTo>
                    <a:pt x="0" y="344919"/>
                  </a:lnTo>
                  <a:lnTo>
                    <a:pt x="20015" y="385508"/>
                  </a:lnTo>
                  <a:lnTo>
                    <a:pt x="55118" y="400050"/>
                  </a:lnTo>
                  <a:lnTo>
                    <a:pt x="344932" y="400050"/>
                  </a:lnTo>
                  <a:lnTo>
                    <a:pt x="385508" y="380034"/>
                  </a:lnTo>
                  <a:lnTo>
                    <a:pt x="400050" y="344919"/>
                  </a:lnTo>
                  <a:lnTo>
                    <a:pt x="400050" y="55118"/>
                  </a:lnTo>
                  <a:lnTo>
                    <a:pt x="380034" y="14541"/>
                  </a:lnTo>
                  <a:lnTo>
                    <a:pt x="348767" y="381"/>
                  </a:lnTo>
                  <a:lnTo>
                    <a:pt x="344932" y="0"/>
                  </a:lnTo>
                  <a:close/>
                </a:path>
              </a:pathLst>
            </a:custGeom>
            <a:solidFill>
              <a:srgbClr val="F0D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29187" y="5634037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1058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81" y="51282"/>
                  </a:lnTo>
                  <a:lnTo>
                    <a:pt x="1130" y="47485"/>
                  </a:lnTo>
                  <a:lnTo>
                    <a:pt x="1892" y="43688"/>
                  </a:lnTo>
                  <a:lnTo>
                    <a:pt x="3009" y="39992"/>
                  </a:lnTo>
                  <a:lnTo>
                    <a:pt x="4495" y="36423"/>
                  </a:lnTo>
                  <a:lnTo>
                    <a:pt x="5969" y="32842"/>
                  </a:lnTo>
                  <a:lnTo>
                    <a:pt x="7785" y="29438"/>
                  </a:lnTo>
                  <a:lnTo>
                    <a:pt x="9944" y="26225"/>
                  </a:lnTo>
                  <a:lnTo>
                    <a:pt x="12090" y="22999"/>
                  </a:lnTo>
                  <a:lnTo>
                    <a:pt x="14541" y="20015"/>
                  </a:lnTo>
                  <a:lnTo>
                    <a:pt x="17284" y="17284"/>
                  </a:lnTo>
                  <a:lnTo>
                    <a:pt x="20015" y="14541"/>
                  </a:lnTo>
                  <a:lnTo>
                    <a:pt x="22999" y="12090"/>
                  </a:lnTo>
                  <a:lnTo>
                    <a:pt x="26212" y="9944"/>
                  </a:lnTo>
                  <a:lnTo>
                    <a:pt x="29438" y="7785"/>
                  </a:lnTo>
                  <a:lnTo>
                    <a:pt x="32842" y="5969"/>
                  </a:lnTo>
                  <a:lnTo>
                    <a:pt x="36423" y="4495"/>
                  </a:lnTo>
                  <a:lnTo>
                    <a:pt x="39992" y="3009"/>
                  </a:lnTo>
                  <a:lnTo>
                    <a:pt x="43688" y="1892"/>
                  </a:lnTo>
                  <a:lnTo>
                    <a:pt x="47485" y="1130"/>
                  </a:lnTo>
                  <a:lnTo>
                    <a:pt x="51282" y="381"/>
                  </a:lnTo>
                  <a:lnTo>
                    <a:pt x="55118" y="0"/>
                  </a:lnTo>
                  <a:lnTo>
                    <a:pt x="58991" y="0"/>
                  </a:lnTo>
                  <a:lnTo>
                    <a:pt x="341058" y="0"/>
                  </a:lnTo>
                  <a:lnTo>
                    <a:pt x="344932" y="0"/>
                  </a:lnTo>
                  <a:lnTo>
                    <a:pt x="348767" y="381"/>
                  </a:lnTo>
                  <a:lnTo>
                    <a:pt x="352564" y="1130"/>
                  </a:lnTo>
                  <a:lnTo>
                    <a:pt x="356362" y="1892"/>
                  </a:lnTo>
                  <a:lnTo>
                    <a:pt x="360045" y="3009"/>
                  </a:lnTo>
                  <a:lnTo>
                    <a:pt x="363626" y="4495"/>
                  </a:lnTo>
                  <a:lnTo>
                    <a:pt x="367207" y="5969"/>
                  </a:lnTo>
                  <a:lnTo>
                    <a:pt x="370611" y="7785"/>
                  </a:lnTo>
                  <a:lnTo>
                    <a:pt x="373837" y="9944"/>
                  </a:lnTo>
                  <a:lnTo>
                    <a:pt x="377050" y="12090"/>
                  </a:lnTo>
                  <a:lnTo>
                    <a:pt x="380034" y="14541"/>
                  </a:lnTo>
                  <a:lnTo>
                    <a:pt x="382765" y="17284"/>
                  </a:lnTo>
                  <a:lnTo>
                    <a:pt x="385508" y="20015"/>
                  </a:lnTo>
                  <a:lnTo>
                    <a:pt x="387959" y="22999"/>
                  </a:lnTo>
                  <a:lnTo>
                    <a:pt x="390105" y="26225"/>
                  </a:lnTo>
                  <a:lnTo>
                    <a:pt x="392264" y="29438"/>
                  </a:lnTo>
                  <a:lnTo>
                    <a:pt x="394081" y="32842"/>
                  </a:lnTo>
                  <a:lnTo>
                    <a:pt x="395554" y="36423"/>
                  </a:lnTo>
                  <a:lnTo>
                    <a:pt x="397040" y="39992"/>
                  </a:lnTo>
                  <a:lnTo>
                    <a:pt x="398157" y="43688"/>
                  </a:lnTo>
                  <a:lnTo>
                    <a:pt x="398919" y="47485"/>
                  </a:lnTo>
                  <a:lnTo>
                    <a:pt x="399669" y="51282"/>
                  </a:lnTo>
                  <a:lnTo>
                    <a:pt x="400050" y="55118"/>
                  </a:lnTo>
                  <a:lnTo>
                    <a:pt x="400050" y="58991"/>
                  </a:lnTo>
                  <a:lnTo>
                    <a:pt x="400050" y="341058"/>
                  </a:lnTo>
                  <a:lnTo>
                    <a:pt x="400050" y="344919"/>
                  </a:lnTo>
                  <a:lnTo>
                    <a:pt x="399669" y="348767"/>
                  </a:lnTo>
                  <a:lnTo>
                    <a:pt x="398919" y="352564"/>
                  </a:lnTo>
                  <a:lnTo>
                    <a:pt x="398157" y="356362"/>
                  </a:lnTo>
                  <a:lnTo>
                    <a:pt x="397040" y="360045"/>
                  </a:lnTo>
                  <a:lnTo>
                    <a:pt x="395554" y="363626"/>
                  </a:lnTo>
                  <a:lnTo>
                    <a:pt x="394081" y="367207"/>
                  </a:lnTo>
                  <a:lnTo>
                    <a:pt x="392264" y="370611"/>
                  </a:lnTo>
                  <a:lnTo>
                    <a:pt x="390105" y="373824"/>
                  </a:lnTo>
                  <a:lnTo>
                    <a:pt x="387959" y="377050"/>
                  </a:lnTo>
                  <a:lnTo>
                    <a:pt x="385508" y="380034"/>
                  </a:lnTo>
                  <a:lnTo>
                    <a:pt x="382765" y="382765"/>
                  </a:lnTo>
                  <a:lnTo>
                    <a:pt x="380034" y="385508"/>
                  </a:lnTo>
                  <a:lnTo>
                    <a:pt x="363626" y="395554"/>
                  </a:lnTo>
                  <a:lnTo>
                    <a:pt x="360045" y="397040"/>
                  </a:lnTo>
                  <a:lnTo>
                    <a:pt x="356362" y="398157"/>
                  </a:lnTo>
                  <a:lnTo>
                    <a:pt x="352564" y="398919"/>
                  </a:lnTo>
                  <a:lnTo>
                    <a:pt x="348767" y="399669"/>
                  </a:lnTo>
                  <a:lnTo>
                    <a:pt x="344932" y="400050"/>
                  </a:lnTo>
                  <a:lnTo>
                    <a:pt x="341058" y="400050"/>
                  </a:lnTo>
                  <a:lnTo>
                    <a:pt x="58991" y="400050"/>
                  </a:lnTo>
                  <a:lnTo>
                    <a:pt x="55118" y="400050"/>
                  </a:lnTo>
                  <a:lnTo>
                    <a:pt x="51282" y="399669"/>
                  </a:lnTo>
                  <a:lnTo>
                    <a:pt x="47485" y="398919"/>
                  </a:lnTo>
                  <a:lnTo>
                    <a:pt x="43688" y="398157"/>
                  </a:lnTo>
                  <a:lnTo>
                    <a:pt x="39992" y="397040"/>
                  </a:lnTo>
                  <a:lnTo>
                    <a:pt x="36423" y="395554"/>
                  </a:lnTo>
                  <a:lnTo>
                    <a:pt x="32842" y="394068"/>
                  </a:lnTo>
                  <a:lnTo>
                    <a:pt x="17284" y="382765"/>
                  </a:lnTo>
                  <a:lnTo>
                    <a:pt x="14541" y="380034"/>
                  </a:lnTo>
                  <a:lnTo>
                    <a:pt x="12090" y="377050"/>
                  </a:lnTo>
                  <a:lnTo>
                    <a:pt x="9944" y="373824"/>
                  </a:lnTo>
                  <a:lnTo>
                    <a:pt x="7785" y="370611"/>
                  </a:lnTo>
                  <a:lnTo>
                    <a:pt x="5969" y="367207"/>
                  </a:lnTo>
                  <a:lnTo>
                    <a:pt x="4495" y="363626"/>
                  </a:lnTo>
                  <a:lnTo>
                    <a:pt x="3009" y="360045"/>
                  </a:lnTo>
                  <a:lnTo>
                    <a:pt x="1892" y="356362"/>
                  </a:lnTo>
                  <a:lnTo>
                    <a:pt x="1130" y="352564"/>
                  </a:lnTo>
                  <a:lnTo>
                    <a:pt x="381" y="348767"/>
                  </a:lnTo>
                  <a:lnTo>
                    <a:pt x="0" y="344919"/>
                  </a:lnTo>
                  <a:lnTo>
                    <a:pt x="0" y="341058"/>
                  </a:lnTo>
                  <a:close/>
                </a:path>
              </a:pathLst>
            </a:custGeom>
            <a:ln w="9525">
              <a:solidFill>
                <a:srgbClr val="D6B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051768" y="5635625"/>
            <a:ext cx="1593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5" dirty="0">
                <a:solidFill>
                  <a:srgbClr val="262424"/>
                </a:solidFill>
                <a:latin typeface="Cambria"/>
                <a:cs typeface="Cambria"/>
              </a:rPr>
              <a:t>4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03164" y="5592762"/>
            <a:ext cx="1246505" cy="666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30" dirty="0">
                <a:solidFill>
                  <a:srgbClr val="262424"/>
                </a:solidFill>
                <a:latin typeface="Cambria"/>
                <a:cs typeface="Cambria"/>
              </a:rPr>
              <a:t>P</a:t>
            </a:r>
            <a:r>
              <a:rPr sz="1650" b="1" spc="40" dirty="0">
                <a:solidFill>
                  <a:srgbClr val="262424"/>
                </a:solidFill>
                <a:latin typeface="Cambria"/>
                <a:cs typeface="Cambria"/>
              </a:rPr>
              <a:t>S</a:t>
            </a:r>
            <a:r>
              <a:rPr sz="1650" b="1" spc="-55" dirty="0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sz="1650" b="1" spc="75" dirty="0">
                <a:solidFill>
                  <a:srgbClr val="262424"/>
                </a:solidFill>
                <a:latin typeface="Cambria"/>
                <a:cs typeface="Cambria"/>
              </a:rPr>
              <a:t>C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a</a:t>
            </a:r>
            <a:r>
              <a:rPr sz="1650" b="1" spc="-65" dirty="0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sz="1650" b="1" spc="-25" dirty="0">
                <a:solidFill>
                  <a:srgbClr val="262424"/>
                </a:solidFill>
                <a:latin typeface="Cambria"/>
                <a:cs typeface="Cambria"/>
              </a:rPr>
              <a:t>g</a:t>
            </a:r>
            <a:r>
              <a:rPr sz="1650" b="1" spc="-35" dirty="0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sz="1650" b="1" spc="-30" dirty="0">
                <a:solidFill>
                  <a:srgbClr val="262424"/>
                </a:solidFill>
                <a:latin typeface="Cambria"/>
                <a:cs typeface="Cambria"/>
              </a:rPr>
              <a:t>r</a:t>
            </a:r>
            <a:r>
              <a:rPr sz="1650" b="1" spc="5" dirty="0">
                <a:solidFill>
                  <a:srgbClr val="262424"/>
                </a:solidFill>
                <a:latin typeface="Cambria"/>
                <a:cs typeface="Cambria"/>
              </a:rPr>
              <a:t>y</a:t>
            </a:r>
            <a:r>
              <a:rPr sz="1650" b="1" spc="-55" dirty="0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sz="1650" b="1" spc="40" dirty="0">
                <a:solidFill>
                  <a:srgbClr val="262424"/>
                </a:solidFill>
                <a:latin typeface="Cambria"/>
                <a:cs typeface="Cambria"/>
              </a:rPr>
              <a:t>:</a:t>
            </a:r>
            <a:endParaRPr sz="16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Software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924425" y="6686550"/>
            <a:ext cx="409575" cy="409575"/>
            <a:chOff x="4924425" y="6686550"/>
            <a:chExt cx="409575" cy="409575"/>
          </a:xfrm>
        </p:grpSpPr>
        <p:sp>
          <p:nvSpPr>
            <p:cNvPr id="29" name="object 29"/>
            <p:cNvSpPr/>
            <p:nvPr/>
          </p:nvSpPr>
          <p:spPr>
            <a:xfrm>
              <a:off x="4929187" y="669131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44932" y="0"/>
                  </a:moveTo>
                  <a:lnTo>
                    <a:pt x="55118" y="0"/>
                  </a:lnTo>
                  <a:lnTo>
                    <a:pt x="51282" y="381"/>
                  </a:lnTo>
                  <a:lnTo>
                    <a:pt x="14541" y="20015"/>
                  </a:lnTo>
                  <a:lnTo>
                    <a:pt x="0" y="55118"/>
                  </a:lnTo>
                  <a:lnTo>
                    <a:pt x="0" y="341058"/>
                  </a:lnTo>
                  <a:lnTo>
                    <a:pt x="0" y="344919"/>
                  </a:lnTo>
                  <a:lnTo>
                    <a:pt x="20015" y="385508"/>
                  </a:lnTo>
                  <a:lnTo>
                    <a:pt x="55118" y="400050"/>
                  </a:lnTo>
                  <a:lnTo>
                    <a:pt x="344932" y="400050"/>
                  </a:lnTo>
                  <a:lnTo>
                    <a:pt x="385508" y="380034"/>
                  </a:lnTo>
                  <a:lnTo>
                    <a:pt x="400050" y="344919"/>
                  </a:lnTo>
                  <a:lnTo>
                    <a:pt x="400050" y="55118"/>
                  </a:lnTo>
                  <a:lnTo>
                    <a:pt x="380034" y="14541"/>
                  </a:lnTo>
                  <a:lnTo>
                    <a:pt x="348767" y="381"/>
                  </a:lnTo>
                  <a:lnTo>
                    <a:pt x="344932" y="0"/>
                  </a:lnTo>
                  <a:close/>
                </a:path>
              </a:pathLst>
            </a:custGeom>
            <a:solidFill>
              <a:srgbClr val="F0D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29187" y="669131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1058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81" y="51282"/>
                  </a:lnTo>
                  <a:lnTo>
                    <a:pt x="1130" y="47485"/>
                  </a:lnTo>
                  <a:lnTo>
                    <a:pt x="1892" y="43688"/>
                  </a:lnTo>
                  <a:lnTo>
                    <a:pt x="3009" y="39992"/>
                  </a:lnTo>
                  <a:lnTo>
                    <a:pt x="4495" y="36410"/>
                  </a:lnTo>
                  <a:lnTo>
                    <a:pt x="5969" y="32842"/>
                  </a:lnTo>
                  <a:lnTo>
                    <a:pt x="7785" y="29438"/>
                  </a:lnTo>
                  <a:lnTo>
                    <a:pt x="9944" y="26212"/>
                  </a:lnTo>
                  <a:lnTo>
                    <a:pt x="12090" y="22999"/>
                  </a:lnTo>
                  <a:lnTo>
                    <a:pt x="14541" y="20015"/>
                  </a:lnTo>
                  <a:lnTo>
                    <a:pt x="17284" y="17284"/>
                  </a:lnTo>
                  <a:lnTo>
                    <a:pt x="20015" y="14541"/>
                  </a:lnTo>
                  <a:lnTo>
                    <a:pt x="22999" y="12090"/>
                  </a:lnTo>
                  <a:lnTo>
                    <a:pt x="26212" y="9944"/>
                  </a:lnTo>
                  <a:lnTo>
                    <a:pt x="29438" y="7785"/>
                  </a:lnTo>
                  <a:lnTo>
                    <a:pt x="32842" y="5969"/>
                  </a:lnTo>
                  <a:lnTo>
                    <a:pt x="36423" y="4495"/>
                  </a:lnTo>
                  <a:lnTo>
                    <a:pt x="39992" y="3009"/>
                  </a:lnTo>
                  <a:lnTo>
                    <a:pt x="43688" y="1892"/>
                  </a:lnTo>
                  <a:lnTo>
                    <a:pt x="47485" y="1130"/>
                  </a:lnTo>
                  <a:lnTo>
                    <a:pt x="51282" y="381"/>
                  </a:lnTo>
                  <a:lnTo>
                    <a:pt x="55118" y="0"/>
                  </a:lnTo>
                  <a:lnTo>
                    <a:pt x="58991" y="0"/>
                  </a:lnTo>
                  <a:lnTo>
                    <a:pt x="341058" y="0"/>
                  </a:lnTo>
                  <a:lnTo>
                    <a:pt x="344932" y="0"/>
                  </a:lnTo>
                  <a:lnTo>
                    <a:pt x="348767" y="381"/>
                  </a:lnTo>
                  <a:lnTo>
                    <a:pt x="352564" y="1130"/>
                  </a:lnTo>
                  <a:lnTo>
                    <a:pt x="356362" y="1892"/>
                  </a:lnTo>
                  <a:lnTo>
                    <a:pt x="360045" y="3009"/>
                  </a:lnTo>
                  <a:lnTo>
                    <a:pt x="363626" y="4495"/>
                  </a:lnTo>
                  <a:lnTo>
                    <a:pt x="367207" y="5969"/>
                  </a:lnTo>
                  <a:lnTo>
                    <a:pt x="370611" y="7785"/>
                  </a:lnTo>
                  <a:lnTo>
                    <a:pt x="373837" y="9944"/>
                  </a:lnTo>
                  <a:lnTo>
                    <a:pt x="377050" y="12090"/>
                  </a:lnTo>
                  <a:lnTo>
                    <a:pt x="380034" y="14541"/>
                  </a:lnTo>
                  <a:lnTo>
                    <a:pt x="382765" y="17284"/>
                  </a:lnTo>
                  <a:lnTo>
                    <a:pt x="385508" y="20015"/>
                  </a:lnTo>
                  <a:lnTo>
                    <a:pt x="387959" y="22999"/>
                  </a:lnTo>
                  <a:lnTo>
                    <a:pt x="390105" y="26225"/>
                  </a:lnTo>
                  <a:lnTo>
                    <a:pt x="392264" y="29438"/>
                  </a:lnTo>
                  <a:lnTo>
                    <a:pt x="394081" y="32842"/>
                  </a:lnTo>
                  <a:lnTo>
                    <a:pt x="395554" y="36423"/>
                  </a:lnTo>
                  <a:lnTo>
                    <a:pt x="397040" y="39992"/>
                  </a:lnTo>
                  <a:lnTo>
                    <a:pt x="398157" y="43688"/>
                  </a:lnTo>
                  <a:lnTo>
                    <a:pt x="398919" y="47485"/>
                  </a:lnTo>
                  <a:lnTo>
                    <a:pt x="399669" y="51282"/>
                  </a:lnTo>
                  <a:lnTo>
                    <a:pt x="400050" y="55118"/>
                  </a:lnTo>
                  <a:lnTo>
                    <a:pt x="400050" y="58991"/>
                  </a:lnTo>
                  <a:lnTo>
                    <a:pt x="400050" y="341058"/>
                  </a:lnTo>
                  <a:lnTo>
                    <a:pt x="400050" y="344919"/>
                  </a:lnTo>
                  <a:lnTo>
                    <a:pt x="399669" y="348767"/>
                  </a:lnTo>
                  <a:lnTo>
                    <a:pt x="398919" y="352564"/>
                  </a:lnTo>
                  <a:lnTo>
                    <a:pt x="398157" y="356362"/>
                  </a:lnTo>
                  <a:lnTo>
                    <a:pt x="397040" y="360045"/>
                  </a:lnTo>
                  <a:lnTo>
                    <a:pt x="395554" y="363626"/>
                  </a:lnTo>
                  <a:lnTo>
                    <a:pt x="394081" y="367207"/>
                  </a:lnTo>
                  <a:lnTo>
                    <a:pt x="392264" y="370611"/>
                  </a:lnTo>
                  <a:lnTo>
                    <a:pt x="390105" y="373824"/>
                  </a:lnTo>
                  <a:lnTo>
                    <a:pt x="387959" y="377050"/>
                  </a:lnTo>
                  <a:lnTo>
                    <a:pt x="385508" y="380034"/>
                  </a:lnTo>
                  <a:lnTo>
                    <a:pt x="382765" y="382765"/>
                  </a:lnTo>
                  <a:lnTo>
                    <a:pt x="380034" y="385508"/>
                  </a:lnTo>
                  <a:lnTo>
                    <a:pt x="363626" y="395554"/>
                  </a:lnTo>
                  <a:lnTo>
                    <a:pt x="360045" y="397040"/>
                  </a:lnTo>
                  <a:lnTo>
                    <a:pt x="356362" y="398157"/>
                  </a:lnTo>
                  <a:lnTo>
                    <a:pt x="352564" y="398919"/>
                  </a:lnTo>
                  <a:lnTo>
                    <a:pt x="348767" y="399669"/>
                  </a:lnTo>
                  <a:lnTo>
                    <a:pt x="344932" y="400050"/>
                  </a:lnTo>
                  <a:lnTo>
                    <a:pt x="341058" y="400050"/>
                  </a:lnTo>
                  <a:lnTo>
                    <a:pt x="58991" y="400050"/>
                  </a:lnTo>
                  <a:lnTo>
                    <a:pt x="55118" y="400050"/>
                  </a:lnTo>
                  <a:lnTo>
                    <a:pt x="51282" y="399669"/>
                  </a:lnTo>
                  <a:lnTo>
                    <a:pt x="47485" y="398919"/>
                  </a:lnTo>
                  <a:lnTo>
                    <a:pt x="43688" y="398157"/>
                  </a:lnTo>
                  <a:lnTo>
                    <a:pt x="39992" y="397040"/>
                  </a:lnTo>
                  <a:lnTo>
                    <a:pt x="36423" y="395554"/>
                  </a:lnTo>
                  <a:lnTo>
                    <a:pt x="32842" y="394068"/>
                  </a:lnTo>
                  <a:lnTo>
                    <a:pt x="17284" y="382765"/>
                  </a:lnTo>
                  <a:lnTo>
                    <a:pt x="14541" y="380034"/>
                  </a:lnTo>
                  <a:lnTo>
                    <a:pt x="12090" y="377050"/>
                  </a:lnTo>
                  <a:lnTo>
                    <a:pt x="9944" y="373824"/>
                  </a:lnTo>
                  <a:lnTo>
                    <a:pt x="7785" y="370611"/>
                  </a:lnTo>
                  <a:lnTo>
                    <a:pt x="5969" y="367207"/>
                  </a:lnTo>
                  <a:lnTo>
                    <a:pt x="4495" y="363626"/>
                  </a:lnTo>
                  <a:lnTo>
                    <a:pt x="3009" y="360045"/>
                  </a:lnTo>
                  <a:lnTo>
                    <a:pt x="1892" y="356362"/>
                  </a:lnTo>
                  <a:lnTo>
                    <a:pt x="1130" y="352564"/>
                  </a:lnTo>
                  <a:lnTo>
                    <a:pt x="381" y="348767"/>
                  </a:lnTo>
                  <a:lnTo>
                    <a:pt x="0" y="344919"/>
                  </a:lnTo>
                  <a:lnTo>
                    <a:pt x="0" y="341058"/>
                  </a:lnTo>
                  <a:close/>
                </a:path>
              </a:pathLst>
            </a:custGeom>
            <a:ln w="9525">
              <a:solidFill>
                <a:srgbClr val="D6B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51768" y="6692900"/>
            <a:ext cx="1593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5" dirty="0">
                <a:solidFill>
                  <a:srgbClr val="262424"/>
                </a:solidFill>
                <a:latin typeface="Cambria"/>
                <a:cs typeface="Cambria"/>
              </a:rPr>
              <a:t>5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03164" y="6650037"/>
            <a:ext cx="8108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75" dirty="0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sz="1650" b="1" spc="-55" dirty="0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sz="1650" b="1" spc="-50" dirty="0">
                <a:solidFill>
                  <a:srgbClr val="262424"/>
                </a:solidFill>
                <a:latin typeface="Cambria"/>
                <a:cs typeface="Cambria"/>
              </a:rPr>
              <a:t>a</a:t>
            </a:r>
            <a:r>
              <a:rPr sz="1650" b="1" spc="55" dirty="0">
                <a:solidFill>
                  <a:srgbClr val="262424"/>
                </a:solidFill>
                <a:latin typeface="Cambria"/>
                <a:cs typeface="Cambria"/>
              </a:rPr>
              <a:t>m</a:t>
            </a:r>
            <a:r>
              <a:rPr sz="1650" b="1" spc="-55" dirty="0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sz="1650" b="1" spc="25" dirty="0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sz="1650" b="1" spc="30" dirty="0">
                <a:solidFill>
                  <a:srgbClr val="262424"/>
                </a:solidFill>
                <a:latin typeface="Cambria"/>
                <a:cs typeface="Cambria"/>
              </a:rPr>
              <a:t>D</a:t>
            </a:r>
            <a:endParaRPr sz="1650">
              <a:latin typeface="Cambria"/>
              <a:cs typeface="Cambr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924425" y="7686676"/>
            <a:ext cx="409575" cy="409575"/>
            <a:chOff x="4924425" y="7686676"/>
            <a:chExt cx="409575" cy="409575"/>
          </a:xfrm>
        </p:grpSpPr>
        <p:sp>
          <p:nvSpPr>
            <p:cNvPr id="34" name="object 34"/>
            <p:cNvSpPr/>
            <p:nvPr/>
          </p:nvSpPr>
          <p:spPr>
            <a:xfrm>
              <a:off x="4929187" y="769143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44932" y="0"/>
                  </a:moveTo>
                  <a:lnTo>
                    <a:pt x="55118" y="0"/>
                  </a:lnTo>
                  <a:lnTo>
                    <a:pt x="51282" y="377"/>
                  </a:lnTo>
                  <a:lnTo>
                    <a:pt x="14541" y="20016"/>
                  </a:lnTo>
                  <a:lnTo>
                    <a:pt x="0" y="55120"/>
                  </a:lnTo>
                  <a:lnTo>
                    <a:pt x="0" y="341054"/>
                  </a:lnTo>
                  <a:lnTo>
                    <a:pt x="0" y="344924"/>
                  </a:lnTo>
                  <a:lnTo>
                    <a:pt x="20015" y="385504"/>
                  </a:lnTo>
                  <a:lnTo>
                    <a:pt x="55118" y="400044"/>
                  </a:lnTo>
                  <a:lnTo>
                    <a:pt x="344932" y="400044"/>
                  </a:lnTo>
                  <a:lnTo>
                    <a:pt x="385508" y="380027"/>
                  </a:lnTo>
                  <a:lnTo>
                    <a:pt x="400050" y="344924"/>
                  </a:lnTo>
                  <a:lnTo>
                    <a:pt x="400050" y="55120"/>
                  </a:lnTo>
                  <a:lnTo>
                    <a:pt x="380034" y="14535"/>
                  </a:lnTo>
                  <a:lnTo>
                    <a:pt x="348767" y="377"/>
                  </a:lnTo>
                  <a:lnTo>
                    <a:pt x="344932" y="0"/>
                  </a:lnTo>
                  <a:close/>
                </a:path>
              </a:pathLst>
            </a:custGeom>
            <a:solidFill>
              <a:srgbClr val="F0D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29187" y="7691439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1054"/>
                  </a:moveTo>
                  <a:lnTo>
                    <a:pt x="0" y="58995"/>
                  </a:lnTo>
                  <a:lnTo>
                    <a:pt x="0" y="55120"/>
                  </a:lnTo>
                  <a:lnTo>
                    <a:pt x="381" y="51281"/>
                  </a:lnTo>
                  <a:lnTo>
                    <a:pt x="1130" y="47480"/>
                  </a:lnTo>
                  <a:lnTo>
                    <a:pt x="1892" y="43685"/>
                  </a:lnTo>
                  <a:lnTo>
                    <a:pt x="3009" y="39994"/>
                  </a:lnTo>
                  <a:lnTo>
                    <a:pt x="4495" y="36413"/>
                  </a:lnTo>
                  <a:lnTo>
                    <a:pt x="5969" y="32835"/>
                  </a:lnTo>
                  <a:lnTo>
                    <a:pt x="7785" y="29437"/>
                  </a:lnTo>
                  <a:lnTo>
                    <a:pt x="9944" y="26212"/>
                  </a:lnTo>
                  <a:lnTo>
                    <a:pt x="12090" y="22993"/>
                  </a:lnTo>
                  <a:lnTo>
                    <a:pt x="14541" y="20016"/>
                  </a:lnTo>
                  <a:lnTo>
                    <a:pt x="17284" y="17278"/>
                  </a:lnTo>
                  <a:lnTo>
                    <a:pt x="20015" y="14535"/>
                  </a:lnTo>
                  <a:lnTo>
                    <a:pt x="36423" y="4489"/>
                  </a:lnTo>
                  <a:lnTo>
                    <a:pt x="39992" y="3006"/>
                  </a:lnTo>
                  <a:lnTo>
                    <a:pt x="43688" y="1884"/>
                  </a:lnTo>
                  <a:lnTo>
                    <a:pt x="47485" y="1130"/>
                  </a:lnTo>
                  <a:lnTo>
                    <a:pt x="51282" y="377"/>
                  </a:lnTo>
                  <a:lnTo>
                    <a:pt x="55118" y="0"/>
                  </a:lnTo>
                  <a:lnTo>
                    <a:pt x="58991" y="0"/>
                  </a:lnTo>
                  <a:lnTo>
                    <a:pt x="341058" y="0"/>
                  </a:lnTo>
                  <a:lnTo>
                    <a:pt x="344932" y="0"/>
                  </a:lnTo>
                  <a:lnTo>
                    <a:pt x="348767" y="377"/>
                  </a:lnTo>
                  <a:lnTo>
                    <a:pt x="352564" y="1130"/>
                  </a:lnTo>
                  <a:lnTo>
                    <a:pt x="356362" y="1884"/>
                  </a:lnTo>
                  <a:lnTo>
                    <a:pt x="360045" y="3006"/>
                  </a:lnTo>
                  <a:lnTo>
                    <a:pt x="363626" y="4489"/>
                  </a:lnTo>
                  <a:lnTo>
                    <a:pt x="367207" y="5967"/>
                  </a:lnTo>
                  <a:lnTo>
                    <a:pt x="382765" y="17278"/>
                  </a:lnTo>
                  <a:lnTo>
                    <a:pt x="385508" y="20016"/>
                  </a:lnTo>
                  <a:lnTo>
                    <a:pt x="387959" y="22993"/>
                  </a:lnTo>
                  <a:lnTo>
                    <a:pt x="390105" y="26217"/>
                  </a:lnTo>
                  <a:lnTo>
                    <a:pt x="392264" y="29437"/>
                  </a:lnTo>
                  <a:lnTo>
                    <a:pt x="394081" y="32835"/>
                  </a:lnTo>
                  <a:lnTo>
                    <a:pt x="395554" y="36418"/>
                  </a:lnTo>
                  <a:lnTo>
                    <a:pt x="397040" y="39994"/>
                  </a:lnTo>
                  <a:lnTo>
                    <a:pt x="398157" y="43685"/>
                  </a:lnTo>
                  <a:lnTo>
                    <a:pt x="398919" y="47480"/>
                  </a:lnTo>
                  <a:lnTo>
                    <a:pt x="399669" y="51281"/>
                  </a:lnTo>
                  <a:lnTo>
                    <a:pt x="400050" y="55120"/>
                  </a:lnTo>
                  <a:lnTo>
                    <a:pt x="400050" y="58995"/>
                  </a:lnTo>
                  <a:lnTo>
                    <a:pt x="400050" y="341054"/>
                  </a:lnTo>
                  <a:lnTo>
                    <a:pt x="400050" y="344924"/>
                  </a:lnTo>
                  <a:lnTo>
                    <a:pt x="399669" y="348763"/>
                  </a:lnTo>
                  <a:lnTo>
                    <a:pt x="398919" y="352558"/>
                  </a:lnTo>
                  <a:lnTo>
                    <a:pt x="398157" y="356358"/>
                  </a:lnTo>
                  <a:lnTo>
                    <a:pt x="397040" y="360050"/>
                  </a:lnTo>
                  <a:lnTo>
                    <a:pt x="395554" y="363626"/>
                  </a:lnTo>
                  <a:lnTo>
                    <a:pt x="394081" y="367207"/>
                  </a:lnTo>
                  <a:lnTo>
                    <a:pt x="392264" y="370606"/>
                  </a:lnTo>
                  <a:lnTo>
                    <a:pt x="390105" y="373825"/>
                  </a:lnTo>
                  <a:lnTo>
                    <a:pt x="387959" y="377050"/>
                  </a:lnTo>
                  <a:lnTo>
                    <a:pt x="385508" y="380027"/>
                  </a:lnTo>
                  <a:lnTo>
                    <a:pt x="382765" y="382765"/>
                  </a:lnTo>
                  <a:lnTo>
                    <a:pt x="380034" y="385504"/>
                  </a:lnTo>
                  <a:lnTo>
                    <a:pt x="363626" y="395555"/>
                  </a:lnTo>
                  <a:lnTo>
                    <a:pt x="360045" y="397038"/>
                  </a:lnTo>
                  <a:lnTo>
                    <a:pt x="356362" y="398158"/>
                  </a:lnTo>
                  <a:lnTo>
                    <a:pt x="352564" y="398913"/>
                  </a:lnTo>
                  <a:lnTo>
                    <a:pt x="348767" y="399667"/>
                  </a:lnTo>
                  <a:lnTo>
                    <a:pt x="344932" y="400044"/>
                  </a:lnTo>
                  <a:lnTo>
                    <a:pt x="341058" y="400050"/>
                  </a:lnTo>
                  <a:lnTo>
                    <a:pt x="58991" y="400050"/>
                  </a:lnTo>
                  <a:lnTo>
                    <a:pt x="55118" y="400044"/>
                  </a:lnTo>
                  <a:lnTo>
                    <a:pt x="51282" y="399667"/>
                  </a:lnTo>
                  <a:lnTo>
                    <a:pt x="47485" y="398913"/>
                  </a:lnTo>
                  <a:lnTo>
                    <a:pt x="43688" y="398158"/>
                  </a:lnTo>
                  <a:lnTo>
                    <a:pt x="39992" y="397038"/>
                  </a:lnTo>
                  <a:lnTo>
                    <a:pt x="36423" y="395555"/>
                  </a:lnTo>
                  <a:lnTo>
                    <a:pt x="32842" y="394072"/>
                  </a:lnTo>
                  <a:lnTo>
                    <a:pt x="17284" y="382765"/>
                  </a:lnTo>
                  <a:lnTo>
                    <a:pt x="14541" y="380027"/>
                  </a:lnTo>
                  <a:lnTo>
                    <a:pt x="12090" y="377050"/>
                  </a:lnTo>
                  <a:lnTo>
                    <a:pt x="9944" y="373825"/>
                  </a:lnTo>
                  <a:lnTo>
                    <a:pt x="7785" y="370606"/>
                  </a:lnTo>
                  <a:lnTo>
                    <a:pt x="5969" y="367207"/>
                  </a:lnTo>
                  <a:lnTo>
                    <a:pt x="4495" y="363626"/>
                  </a:lnTo>
                  <a:lnTo>
                    <a:pt x="3009" y="360050"/>
                  </a:lnTo>
                  <a:lnTo>
                    <a:pt x="1892" y="356358"/>
                  </a:lnTo>
                  <a:lnTo>
                    <a:pt x="1130" y="352558"/>
                  </a:lnTo>
                  <a:lnTo>
                    <a:pt x="381" y="348763"/>
                  </a:lnTo>
                  <a:lnTo>
                    <a:pt x="0" y="344924"/>
                  </a:lnTo>
                  <a:lnTo>
                    <a:pt x="0" y="341054"/>
                  </a:lnTo>
                  <a:close/>
                </a:path>
              </a:pathLst>
            </a:custGeom>
            <a:ln w="9525">
              <a:solidFill>
                <a:srgbClr val="D6B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051768" y="7693026"/>
            <a:ext cx="1593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5" dirty="0">
                <a:solidFill>
                  <a:srgbClr val="262424"/>
                </a:solidFill>
                <a:latin typeface="Cambria"/>
                <a:cs typeface="Cambria"/>
              </a:rPr>
              <a:t>6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03164" y="7650164"/>
            <a:ext cx="321564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75" dirty="0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sz="1650" b="1" spc="-55" dirty="0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sz="1650" b="1" spc="-50" dirty="0">
                <a:solidFill>
                  <a:srgbClr val="262424"/>
                </a:solidFill>
                <a:latin typeface="Cambria"/>
                <a:cs typeface="Cambria"/>
              </a:rPr>
              <a:t>a</a:t>
            </a:r>
            <a:r>
              <a:rPr sz="1650" b="1" spc="55" dirty="0">
                <a:solidFill>
                  <a:srgbClr val="262424"/>
                </a:solidFill>
                <a:latin typeface="Cambria"/>
                <a:cs typeface="Cambria"/>
              </a:rPr>
              <a:t>m</a:t>
            </a:r>
            <a:r>
              <a:rPr sz="1650" b="1" spc="-55" dirty="0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sz="1650" b="1" spc="30" dirty="0">
                <a:solidFill>
                  <a:srgbClr val="262424"/>
                </a:solidFill>
                <a:latin typeface="Cambria"/>
                <a:cs typeface="Cambria"/>
              </a:rPr>
              <a:t>N</a:t>
            </a:r>
            <a:r>
              <a:rPr sz="1650" b="1" spc="-50" dirty="0">
                <a:solidFill>
                  <a:srgbClr val="262424"/>
                </a:solidFill>
                <a:latin typeface="Cambria"/>
                <a:cs typeface="Cambria"/>
              </a:rPr>
              <a:t>a</a:t>
            </a:r>
            <a:r>
              <a:rPr sz="1650" b="1" spc="20" dirty="0">
                <a:solidFill>
                  <a:srgbClr val="262424"/>
                </a:solidFill>
                <a:latin typeface="Cambria"/>
                <a:cs typeface="Cambria"/>
              </a:rPr>
              <a:t>m</a:t>
            </a:r>
            <a:r>
              <a:rPr sz="1650" b="1" spc="-10" dirty="0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sz="1650" b="1" spc="-55" dirty="0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sz="1650" b="1" spc="-105" dirty="0">
                <a:solidFill>
                  <a:srgbClr val="262424"/>
                </a:solidFill>
                <a:latin typeface="Cambria"/>
                <a:cs typeface="Cambria"/>
              </a:rPr>
              <a:t>(</a:t>
            </a:r>
            <a:r>
              <a:rPr sz="1650" b="1" spc="-30" dirty="0">
                <a:solidFill>
                  <a:srgbClr val="262424"/>
                </a:solidFill>
                <a:latin typeface="Cambria"/>
                <a:cs typeface="Cambria"/>
              </a:rPr>
              <a:t>R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sz="1650" b="1" dirty="0">
                <a:solidFill>
                  <a:srgbClr val="262424"/>
                </a:solidFill>
                <a:latin typeface="Cambria"/>
                <a:cs typeface="Cambria"/>
              </a:rPr>
              <a:t>g</a:t>
            </a:r>
            <a:r>
              <a:rPr sz="1650" b="1" spc="-40" dirty="0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s</a:t>
            </a:r>
            <a:r>
              <a:rPr sz="1650" b="1" spc="-65" dirty="0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sz="1650" b="1" spc="-75" dirty="0">
                <a:solidFill>
                  <a:srgbClr val="262424"/>
                </a:solidFill>
                <a:latin typeface="Cambria"/>
                <a:cs typeface="Cambria"/>
              </a:rPr>
              <a:t>r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sz="1650" b="1" spc="-10" dirty="0">
                <a:solidFill>
                  <a:srgbClr val="262424"/>
                </a:solidFill>
                <a:latin typeface="Cambria"/>
                <a:cs typeface="Cambria"/>
              </a:rPr>
              <a:t>d</a:t>
            </a:r>
            <a:r>
              <a:rPr sz="1650" b="1" spc="-55" dirty="0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sz="1650" b="1" spc="-35" dirty="0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sz="1650" b="1" spc="35" dirty="0">
                <a:solidFill>
                  <a:srgbClr val="262424"/>
                </a:solidFill>
                <a:latin typeface="Cambria"/>
                <a:cs typeface="Cambria"/>
              </a:rPr>
              <a:t>n</a:t>
            </a:r>
            <a:r>
              <a:rPr sz="1650" b="1" spc="-55" dirty="0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sz="1650" b="1" spc="-10" dirty="0">
                <a:solidFill>
                  <a:srgbClr val="262424"/>
                </a:solidFill>
                <a:latin typeface="Cambria"/>
                <a:cs typeface="Cambria"/>
              </a:rPr>
              <a:t>p</a:t>
            </a:r>
            <a:r>
              <a:rPr sz="1650" b="1" spc="-35" dirty="0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sz="1650" b="1" spc="-30" dirty="0">
                <a:solidFill>
                  <a:srgbClr val="262424"/>
                </a:solidFill>
                <a:latin typeface="Cambria"/>
                <a:cs typeface="Cambria"/>
              </a:rPr>
              <a:t>r</a:t>
            </a:r>
            <a:r>
              <a:rPr sz="1650" b="1" spc="-65" dirty="0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a</a:t>
            </a:r>
            <a:r>
              <a:rPr sz="1650" b="1" spc="-35" dirty="0">
                <a:solidFill>
                  <a:srgbClr val="262424"/>
                </a:solidFill>
                <a:latin typeface="Cambria"/>
                <a:cs typeface="Cambria"/>
              </a:rPr>
              <a:t>l</a:t>
            </a:r>
            <a:r>
              <a:rPr sz="1650" b="1" spc="-70" dirty="0">
                <a:solidFill>
                  <a:srgbClr val="262424"/>
                </a:solidFill>
                <a:latin typeface="Cambria"/>
                <a:cs typeface="Cambria"/>
              </a:rPr>
              <a:t>)</a:t>
            </a:r>
            <a:endParaRPr sz="16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790575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"/>
            <a:ext cx="11430000" cy="7905750"/>
          </a:xfrm>
          <a:custGeom>
            <a:avLst/>
            <a:gdLst/>
            <a:ahLst/>
            <a:cxnLst/>
            <a:rect l="l" t="t" r="r" b="b"/>
            <a:pathLst>
              <a:path w="11430000" h="7905750">
                <a:moveTo>
                  <a:pt x="11430000" y="0"/>
                </a:moveTo>
                <a:lnTo>
                  <a:pt x="0" y="0"/>
                </a:lnTo>
                <a:lnTo>
                  <a:pt x="0" y="7905750"/>
                </a:lnTo>
                <a:lnTo>
                  <a:pt x="11430000" y="79057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07"/>
            <a:ext cx="11430000" cy="22771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9572" y="2730499"/>
            <a:ext cx="343852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25" dirty="0"/>
              <a:t>P</a:t>
            </a:r>
            <a:r>
              <a:rPr spc="-170" dirty="0"/>
              <a:t>r</a:t>
            </a:r>
            <a:r>
              <a:rPr spc="-135" dirty="0"/>
              <a:t>o</a:t>
            </a:r>
            <a:r>
              <a:rPr spc="-45" dirty="0"/>
              <a:t>p</a:t>
            </a:r>
            <a:r>
              <a:rPr spc="-100" dirty="0"/>
              <a:t>o</a:t>
            </a:r>
            <a:r>
              <a:rPr spc="-110" dirty="0"/>
              <a:t>se</a:t>
            </a:r>
            <a:r>
              <a:rPr spc="-45" dirty="0"/>
              <a:t>d</a:t>
            </a:r>
            <a:r>
              <a:rPr spc="-120" dirty="0"/>
              <a:t> </a:t>
            </a:r>
            <a:r>
              <a:rPr spc="-15" dirty="0"/>
              <a:t>S</a:t>
            </a:r>
            <a:r>
              <a:rPr spc="-120" dirty="0"/>
              <a:t>o</a:t>
            </a:r>
            <a:r>
              <a:rPr spc="-80" dirty="0"/>
              <a:t>l</a:t>
            </a:r>
            <a:r>
              <a:rPr spc="-65" dirty="0"/>
              <a:t>u</a:t>
            </a:r>
            <a:r>
              <a:rPr spc="-145" dirty="0"/>
              <a:t>t</a:t>
            </a:r>
            <a:r>
              <a:rPr spc="-90" dirty="0"/>
              <a:t>i</a:t>
            </a:r>
            <a:r>
              <a:rPr spc="-100" dirty="0"/>
              <a:t>o</a:t>
            </a:r>
            <a:r>
              <a:rPr spc="40" dirty="0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9572" y="3538448"/>
            <a:ext cx="9370695" cy="3835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47650">
              <a:lnSpc>
                <a:spcPct val="133900"/>
              </a:lnSpc>
              <a:spcBef>
                <a:spcPts val="90"/>
              </a:spcBef>
            </a:pP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To</a:t>
            </a:r>
            <a:r>
              <a:rPr sz="1400" spc="-2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address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problem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statement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262424"/>
                </a:solidFill>
                <a:latin typeface="Verdana"/>
                <a:cs typeface="Verdana"/>
              </a:rPr>
              <a:t>of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creating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262424"/>
                </a:solidFill>
                <a:latin typeface="Verdana"/>
                <a:cs typeface="Verdana"/>
              </a:rPr>
              <a:t>an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262424"/>
                </a:solidFill>
                <a:latin typeface="Verdana"/>
                <a:cs typeface="Verdana"/>
              </a:rPr>
              <a:t>online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chatbot-based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ticketing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262424"/>
                </a:solidFill>
                <a:latin typeface="Verdana"/>
                <a:cs typeface="Verdana"/>
              </a:rPr>
              <a:t>system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62424"/>
                </a:solidFill>
                <a:latin typeface="Verdana"/>
                <a:cs typeface="Verdana"/>
              </a:rPr>
              <a:t>for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travel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400" spc="-2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tourism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industry,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262424"/>
                </a:solidFill>
                <a:latin typeface="Verdana"/>
                <a:cs typeface="Verdana"/>
              </a:rPr>
              <a:t>our </a:t>
            </a:r>
            <a:r>
              <a:rPr sz="1400" spc="-4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proposed</a:t>
            </a:r>
            <a:r>
              <a:rPr sz="1400" spc="-2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solution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involves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comprehensive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approach.</a:t>
            </a:r>
            <a:endParaRPr sz="1400">
              <a:latin typeface="Verdana"/>
              <a:cs typeface="Verdana"/>
            </a:endParaRPr>
          </a:p>
          <a:p>
            <a:pPr marL="12700" marR="57785">
              <a:lnSpc>
                <a:spcPct val="136200"/>
              </a:lnSpc>
              <a:spcBef>
                <a:spcPts val="1614"/>
              </a:spcBef>
            </a:pPr>
            <a:r>
              <a:rPr sz="1400" b="1" spc="-80" dirty="0">
                <a:solidFill>
                  <a:srgbClr val="262424"/>
                </a:solidFill>
                <a:latin typeface="Tahoma"/>
                <a:cs typeface="Tahoma"/>
              </a:rPr>
              <a:t>First, </a:t>
            </a:r>
            <a:r>
              <a:rPr sz="1400" b="1" spc="-135" dirty="0">
                <a:solidFill>
                  <a:srgbClr val="262424"/>
                </a:solidFill>
                <a:latin typeface="Tahoma"/>
                <a:cs typeface="Tahoma"/>
              </a:rPr>
              <a:t>we </a:t>
            </a:r>
            <a:r>
              <a:rPr sz="1400" b="1" spc="-70" dirty="0">
                <a:solidFill>
                  <a:srgbClr val="262424"/>
                </a:solidFill>
                <a:latin typeface="Tahoma"/>
                <a:cs typeface="Tahoma"/>
              </a:rPr>
              <a:t>will </a:t>
            </a:r>
            <a:r>
              <a:rPr sz="1400" b="1" spc="-95" dirty="0">
                <a:solidFill>
                  <a:srgbClr val="262424"/>
                </a:solidFill>
                <a:latin typeface="Tahoma"/>
                <a:cs typeface="Tahoma"/>
              </a:rPr>
              <a:t>define </a:t>
            </a:r>
            <a:r>
              <a:rPr sz="1400" b="1" spc="-90" dirty="0">
                <a:solidFill>
                  <a:srgbClr val="262424"/>
                </a:solidFill>
                <a:latin typeface="Tahoma"/>
                <a:cs typeface="Tahoma"/>
              </a:rPr>
              <a:t>the detailed </a:t>
            </a:r>
            <a:r>
              <a:rPr sz="1400" b="1" spc="-100" dirty="0">
                <a:solidFill>
                  <a:srgbClr val="262424"/>
                </a:solidFill>
                <a:latin typeface="Tahoma"/>
                <a:cs typeface="Tahoma"/>
              </a:rPr>
              <a:t>requirements </a:t>
            </a:r>
            <a:r>
              <a:rPr sz="1400" b="1" spc="-80" dirty="0">
                <a:solidFill>
                  <a:srgbClr val="262424"/>
                </a:solidFill>
                <a:latin typeface="Tahoma"/>
                <a:cs typeface="Tahoma"/>
              </a:rPr>
              <a:t>for </a:t>
            </a:r>
            <a:r>
              <a:rPr sz="1400" b="1" spc="-90" dirty="0">
                <a:solidFill>
                  <a:srgbClr val="262424"/>
                </a:solidFill>
                <a:latin typeface="Tahoma"/>
                <a:cs typeface="Tahoma"/>
              </a:rPr>
              <a:t>the </a:t>
            </a:r>
            <a:r>
              <a:rPr sz="1400" b="1" spc="-100" dirty="0">
                <a:solidFill>
                  <a:srgbClr val="262424"/>
                </a:solidFill>
                <a:latin typeface="Tahoma"/>
                <a:cs typeface="Tahoma"/>
              </a:rPr>
              <a:t>chatbot system, </a:t>
            </a:r>
            <a:r>
              <a:rPr sz="1400" b="1" spc="-90" dirty="0">
                <a:solidFill>
                  <a:srgbClr val="262424"/>
                </a:solidFill>
                <a:latin typeface="Tahoma"/>
                <a:cs typeface="Tahoma"/>
              </a:rPr>
              <a:t>including the </a:t>
            </a:r>
            <a:r>
              <a:rPr sz="1400" b="1" spc="-95" dirty="0">
                <a:solidFill>
                  <a:srgbClr val="262424"/>
                </a:solidFill>
                <a:latin typeface="Tahoma"/>
                <a:cs typeface="Tahoma"/>
              </a:rPr>
              <a:t>desired </a:t>
            </a:r>
            <a:r>
              <a:rPr sz="1400" b="1" spc="-100" dirty="0">
                <a:solidFill>
                  <a:srgbClr val="262424"/>
                </a:solidFill>
                <a:latin typeface="Tahoma"/>
                <a:cs typeface="Tahoma"/>
              </a:rPr>
              <a:t>user </a:t>
            </a:r>
            <a:r>
              <a:rPr sz="1400" b="1" spc="-105" dirty="0">
                <a:solidFill>
                  <a:srgbClr val="262424"/>
                </a:solidFill>
                <a:latin typeface="Tahoma"/>
                <a:cs typeface="Tahoma"/>
              </a:rPr>
              <a:t>flow, </a:t>
            </a:r>
            <a:r>
              <a:rPr sz="1400" b="1" spc="-100" dirty="0">
                <a:solidFill>
                  <a:srgbClr val="262424"/>
                </a:solidFill>
                <a:latin typeface="Tahoma"/>
                <a:cs typeface="Tahoma"/>
              </a:rPr>
              <a:t>user interface </a:t>
            </a:r>
            <a:r>
              <a:rPr sz="1400" b="1" spc="-95" dirty="0">
                <a:solidFill>
                  <a:srgbClr val="262424"/>
                </a:solidFill>
                <a:latin typeface="Tahoma"/>
                <a:cs typeface="Tahoma"/>
              </a:rPr>
              <a:t> design,</a:t>
            </a:r>
            <a:r>
              <a:rPr sz="1400" b="1" spc="-18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400" b="1" spc="-18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105" dirty="0">
                <a:solidFill>
                  <a:srgbClr val="262424"/>
                </a:solidFill>
                <a:latin typeface="Tahoma"/>
                <a:cs typeface="Tahoma"/>
              </a:rPr>
              <a:t>backend</a:t>
            </a:r>
            <a:r>
              <a:rPr sz="1400" b="1" spc="-18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262424"/>
                </a:solidFill>
                <a:latin typeface="Tahoma"/>
                <a:cs typeface="Tahoma"/>
              </a:rPr>
              <a:t>architecture.</a:t>
            </a:r>
            <a:r>
              <a:rPr sz="1400" b="1" spc="-17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4" dirty="0">
                <a:solidFill>
                  <a:srgbClr val="262424"/>
                </a:solidFill>
                <a:latin typeface="Verdana"/>
                <a:cs typeface="Verdana"/>
              </a:rPr>
              <a:t>We</a:t>
            </a:r>
            <a:r>
              <a:rPr sz="1400" spc="-2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will</a:t>
            </a:r>
            <a:r>
              <a:rPr sz="1400" spc="-2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carefully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select</a:t>
            </a:r>
            <a:r>
              <a:rPr sz="1400" spc="-2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400" spc="-2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appropriate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62424"/>
                </a:solidFill>
                <a:latin typeface="Verdana"/>
                <a:cs typeface="Verdana"/>
              </a:rPr>
              <a:t>languages</a:t>
            </a:r>
            <a:r>
              <a:rPr sz="1400" spc="-2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62424"/>
                </a:solidFill>
                <a:latin typeface="Verdana"/>
                <a:cs typeface="Verdana"/>
              </a:rPr>
              <a:t>to</a:t>
            </a:r>
            <a:r>
              <a:rPr sz="1400" spc="-2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support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based</a:t>
            </a:r>
            <a:r>
              <a:rPr sz="1400" spc="-2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on</a:t>
            </a:r>
            <a:r>
              <a:rPr sz="1400" spc="-2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62424"/>
                </a:solidFill>
                <a:latin typeface="Verdana"/>
                <a:cs typeface="Verdana"/>
              </a:rPr>
              <a:t>target</a:t>
            </a:r>
            <a:r>
              <a:rPr sz="1400" spc="-2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market</a:t>
            </a:r>
            <a:r>
              <a:rPr sz="1400" spc="-2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and </a:t>
            </a:r>
            <a:r>
              <a:rPr sz="1400" spc="-4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user</a:t>
            </a:r>
            <a:r>
              <a:rPr sz="1400" spc="-2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62424"/>
                </a:solidFill>
                <a:latin typeface="Verdana"/>
                <a:cs typeface="Verdana"/>
              </a:rPr>
              <a:t>needs.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Verdana"/>
              <a:cs typeface="Verdana"/>
            </a:endParaRPr>
          </a:p>
          <a:p>
            <a:pPr marL="12700" marR="75565">
              <a:lnSpc>
                <a:spcPct val="136200"/>
              </a:lnSpc>
            </a:pPr>
            <a:r>
              <a:rPr sz="1400" b="1" spc="-180" dirty="0">
                <a:solidFill>
                  <a:srgbClr val="262424"/>
                </a:solidFill>
                <a:latin typeface="Tahoma"/>
                <a:cs typeface="Tahoma"/>
              </a:rPr>
              <a:t>In </a:t>
            </a:r>
            <a:r>
              <a:rPr sz="1400" b="1" spc="-90" dirty="0">
                <a:solidFill>
                  <a:srgbClr val="262424"/>
                </a:solidFill>
                <a:latin typeface="Tahoma"/>
                <a:cs typeface="Tahoma"/>
              </a:rPr>
              <a:t>the </a:t>
            </a:r>
            <a:r>
              <a:rPr sz="1400" b="1" spc="-100" dirty="0">
                <a:solidFill>
                  <a:srgbClr val="262424"/>
                </a:solidFill>
                <a:latin typeface="Tahoma"/>
                <a:cs typeface="Tahoma"/>
              </a:rPr>
              <a:t>development </a:t>
            </a:r>
            <a:r>
              <a:rPr sz="1400" b="1" spc="-95" dirty="0">
                <a:solidFill>
                  <a:srgbClr val="262424"/>
                </a:solidFill>
                <a:latin typeface="Tahoma"/>
                <a:cs typeface="Tahoma"/>
              </a:rPr>
              <a:t>phase, </a:t>
            </a:r>
            <a:r>
              <a:rPr sz="1400" b="1" spc="-135" dirty="0">
                <a:solidFill>
                  <a:srgbClr val="262424"/>
                </a:solidFill>
                <a:latin typeface="Tahoma"/>
                <a:cs typeface="Tahoma"/>
              </a:rPr>
              <a:t>we </a:t>
            </a:r>
            <a:r>
              <a:rPr sz="1400" b="1" spc="-70" dirty="0">
                <a:solidFill>
                  <a:srgbClr val="262424"/>
                </a:solidFill>
                <a:latin typeface="Tahoma"/>
                <a:cs typeface="Tahoma"/>
              </a:rPr>
              <a:t>will </a:t>
            </a:r>
            <a:r>
              <a:rPr sz="1400" b="1" spc="-75" dirty="0">
                <a:solidFill>
                  <a:srgbClr val="262424"/>
                </a:solidFill>
                <a:latin typeface="Tahoma"/>
                <a:cs typeface="Tahoma"/>
              </a:rPr>
              <a:t>build </a:t>
            </a:r>
            <a:r>
              <a:rPr sz="1400" b="1" spc="-90" dirty="0">
                <a:solidFill>
                  <a:srgbClr val="262424"/>
                </a:solidFill>
                <a:latin typeface="Tahoma"/>
                <a:cs typeface="Tahoma"/>
              </a:rPr>
              <a:t>the </a:t>
            </a:r>
            <a:r>
              <a:rPr sz="1400" b="1" spc="-100" dirty="0">
                <a:solidFill>
                  <a:srgbClr val="262424"/>
                </a:solidFill>
                <a:latin typeface="Tahoma"/>
                <a:cs typeface="Tahoma"/>
              </a:rPr>
              <a:t>chatbot interface </a:t>
            </a:r>
            <a:r>
              <a:rPr sz="1400" b="1" spc="-95" dirty="0">
                <a:solidFill>
                  <a:srgbClr val="262424"/>
                </a:solidFill>
                <a:latin typeface="Tahoma"/>
                <a:cs typeface="Tahoma"/>
              </a:rPr>
              <a:t>and </a:t>
            </a:r>
            <a:r>
              <a:rPr sz="1400" b="1" spc="-110" dirty="0">
                <a:solidFill>
                  <a:srgbClr val="262424"/>
                </a:solidFill>
                <a:latin typeface="Tahoma"/>
                <a:cs typeface="Tahoma"/>
              </a:rPr>
              <a:t>integrate </a:t>
            </a:r>
            <a:r>
              <a:rPr sz="1400" b="1" spc="-45" dirty="0">
                <a:solidFill>
                  <a:srgbClr val="262424"/>
                </a:solidFill>
                <a:latin typeface="Tahoma"/>
                <a:cs typeface="Tahoma"/>
              </a:rPr>
              <a:t>it </a:t>
            </a:r>
            <a:r>
              <a:rPr sz="1400" b="1" spc="-100" dirty="0">
                <a:solidFill>
                  <a:srgbClr val="262424"/>
                </a:solidFill>
                <a:latin typeface="Tahoma"/>
                <a:cs typeface="Tahoma"/>
              </a:rPr>
              <a:t>seamlessly </a:t>
            </a:r>
            <a:r>
              <a:rPr sz="1400" b="1" spc="-90" dirty="0">
                <a:solidFill>
                  <a:srgbClr val="262424"/>
                </a:solidFill>
                <a:latin typeface="Tahoma"/>
                <a:cs typeface="Tahoma"/>
              </a:rPr>
              <a:t>with the </a:t>
            </a:r>
            <a:r>
              <a:rPr sz="1400" b="1" spc="-75" dirty="0">
                <a:solidFill>
                  <a:srgbClr val="262424"/>
                </a:solidFill>
                <a:latin typeface="Tahoma"/>
                <a:cs typeface="Tahoma"/>
              </a:rPr>
              <a:t>client's </a:t>
            </a:r>
            <a:r>
              <a:rPr sz="1400" b="1" spc="-110" dirty="0">
                <a:solidFill>
                  <a:srgbClr val="262424"/>
                </a:solidFill>
                <a:latin typeface="Tahoma"/>
                <a:cs typeface="Tahoma"/>
              </a:rPr>
              <a:t>website </a:t>
            </a:r>
            <a:r>
              <a:rPr sz="1400" b="1" spc="-70" dirty="0">
                <a:solidFill>
                  <a:srgbClr val="262424"/>
                </a:solidFill>
                <a:latin typeface="Tahoma"/>
                <a:cs typeface="Tahoma"/>
              </a:rPr>
              <a:t>or </a:t>
            </a:r>
            <a:r>
              <a:rPr sz="1400" b="1" spc="-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262424"/>
                </a:solidFill>
                <a:latin typeface="Tahoma"/>
                <a:cs typeface="Tahoma"/>
              </a:rPr>
              <a:t>mobile</a:t>
            </a:r>
            <a:r>
              <a:rPr sz="1400" b="1" spc="-17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262424"/>
                </a:solidFill>
                <a:latin typeface="Tahoma"/>
                <a:cs typeface="Tahoma"/>
              </a:rPr>
              <a:t>application.</a:t>
            </a:r>
            <a:r>
              <a:rPr sz="1400" b="1" spc="-16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4" dirty="0">
                <a:solidFill>
                  <a:srgbClr val="262424"/>
                </a:solidFill>
                <a:latin typeface="Verdana"/>
                <a:cs typeface="Verdana"/>
              </a:rPr>
              <a:t>We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will</a:t>
            </a:r>
            <a:r>
              <a:rPr sz="1400" spc="-2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set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62424"/>
                </a:solidFill>
                <a:latin typeface="Verdana"/>
                <a:cs typeface="Verdana"/>
              </a:rPr>
              <a:t>up</a:t>
            </a:r>
            <a:r>
              <a:rPr sz="1400" spc="-2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62424"/>
                </a:solidFill>
                <a:latin typeface="Verdana"/>
                <a:cs typeface="Verdana"/>
              </a:rPr>
              <a:t>necessary</a:t>
            </a:r>
            <a:r>
              <a:rPr sz="1400" spc="-2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backend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infrastructure</a:t>
            </a:r>
            <a:r>
              <a:rPr sz="1400" spc="-2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400" spc="-2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implement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262424"/>
                </a:solidFill>
                <a:latin typeface="Verdana"/>
                <a:cs typeface="Verdana"/>
              </a:rPr>
              <a:t>robust</a:t>
            </a:r>
            <a:r>
              <a:rPr sz="1400" spc="-2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62424"/>
                </a:solidFill>
                <a:latin typeface="Verdana"/>
                <a:cs typeface="Verdana"/>
              </a:rPr>
              <a:t>multilingual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support</a:t>
            </a:r>
            <a:r>
              <a:rPr sz="1400" spc="-2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62424"/>
                </a:solidFill>
                <a:latin typeface="Verdana"/>
                <a:cs typeface="Verdana"/>
              </a:rPr>
              <a:t>to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cater</a:t>
            </a:r>
            <a:r>
              <a:rPr sz="1400" spc="-25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62424"/>
                </a:solidFill>
                <a:latin typeface="Verdana"/>
                <a:cs typeface="Verdana"/>
              </a:rPr>
              <a:t>to</a:t>
            </a:r>
            <a:r>
              <a:rPr sz="1400" spc="-25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a </a:t>
            </a:r>
            <a:r>
              <a:rPr sz="1400" spc="-4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diverse</a:t>
            </a:r>
            <a:r>
              <a:rPr sz="1400" spc="-2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user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base.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136200"/>
              </a:lnSpc>
              <a:spcBef>
                <a:spcPts val="1610"/>
              </a:spcBef>
            </a:pPr>
            <a:r>
              <a:rPr sz="1400" b="1" spc="-100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400" b="1" spc="-17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105" dirty="0">
                <a:solidFill>
                  <a:srgbClr val="262424"/>
                </a:solidFill>
                <a:latin typeface="Tahoma"/>
                <a:cs typeface="Tahoma"/>
              </a:rPr>
              <a:t>key</a:t>
            </a:r>
            <a:r>
              <a:rPr sz="1400" b="1" spc="-17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262424"/>
                </a:solidFill>
                <a:latin typeface="Tahoma"/>
                <a:cs typeface="Tahoma"/>
              </a:rPr>
              <a:t>innovation</a:t>
            </a:r>
            <a:r>
              <a:rPr sz="1400" b="1" spc="-17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400" b="1" spc="-17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105" dirty="0">
                <a:solidFill>
                  <a:srgbClr val="262424"/>
                </a:solidFill>
                <a:latin typeface="Tahoma"/>
                <a:cs typeface="Tahoma"/>
              </a:rPr>
              <a:t>uniqueness</a:t>
            </a:r>
            <a:r>
              <a:rPr sz="1400" b="1" spc="-17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rgbClr val="262424"/>
                </a:solidFill>
                <a:latin typeface="Tahoma"/>
                <a:cs typeface="Tahoma"/>
              </a:rPr>
              <a:t>of</a:t>
            </a:r>
            <a:r>
              <a:rPr sz="1400" b="1" spc="-17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262424"/>
                </a:solidFill>
                <a:latin typeface="Tahoma"/>
                <a:cs typeface="Tahoma"/>
              </a:rPr>
              <a:t>our</a:t>
            </a:r>
            <a:r>
              <a:rPr sz="1400" b="1" spc="-17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100" dirty="0">
                <a:solidFill>
                  <a:srgbClr val="262424"/>
                </a:solidFill>
                <a:latin typeface="Tahoma"/>
                <a:cs typeface="Tahoma"/>
              </a:rPr>
              <a:t>project</a:t>
            </a:r>
            <a:r>
              <a:rPr sz="1400" b="1" spc="-17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rgbClr val="262424"/>
                </a:solidFill>
                <a:latin typeface="Tahoma"/>
                <a:cs typeface="Tahoma"/>
              </a:rPr>
              <a:t>lies</a:t>
            </a:r>
            <a:r>
              <a:rPr sz="1400" b="1" spc="-17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262424"/>
                </a:solidFill>
                <a:latin typeface="Tahoma"/>
                <a:cs typeface="Tahoma"/>
              </a:rPr>
              <a:t>in</a:t>
            </a:r>
            <a:r>
              <a:rPr sz="1400" b="1" spc="-17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400" b="1" spc="-17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100" dirty="0">
                <a:solidFill>
                  <a:srgbClr val="262424"/>
                </a:solidFill>
                <a:latin typeface="Tahoma"/>
                <a:cs typeface="Tahoma"/>
              </a:rPr>
              <a:t>rigorous</a:t>
            </a:r>
            <a:r>
              <a:rPr sz="1400" b="1" spc="-17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100" dirty="0">
                <a:solidFill>
                  <a:srgbClr val="262424"/>
                </a:solidFill>
                <a:latin typeface="Tahoma"/>
                <a:cs typeface="Tahoma"/>
              </a:rPr>
              <a:t>testing</a:t>
            </a:r>
            <a:r>
              <a:rPr sz="1400" b="1" spc="-17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400" b="1" spc="-17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262424"/>
                </a:solidFill>
                <a:latin typeface="Tahoma"/>
                <a:cs typeface="Tahoma"/>
              </a:rPr>
              <a:t>optimization</a:t>
            </a:r>
            <a:r>
              <a:rPr sz="1400" b="1" spc="-17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rgbClr val="262424"/>
                </a:solidFill>
                <a:latin typeface="Tahoma"/>
                <a:cs typeface="Tahoma"/>
              </a:rPr>
              <a:t>of</a:t>
            </a:r>
            <a:r>
              <a:rPr sz="1400" b="1" spc="-17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400" b="1" spc="-17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100" dirty="0">
                <a:solidFill>
                  <a:srgbClr val="262424"/>
                </a:solidFill>
                <a:latin typeface="Tahoma"/>
                <a:cs typeface="Tahoma"/>
              </a:rPr>
              <a:t>chatbot</a:t>
            </a:r>
            <a:r>
              <a:rPr sz="1400" b="1" spc="-17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b="1" spc="-100" dirty="0">
                <a:solidFill>
                  <a:srgbClr val="262424"/>
                </a:solidFill>
                <a:latin typeface="Tahoma"/>
                <a:cs typeface="Tahoma"/>
              </a:rPr>
              <a:t>responses.</a:t>
            </a:r>
            <a:r>
              <a:rPr sz="1400" b="1" spc="-17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4" dirty="0">
                <a:solidFill>
                  <a:srgbClr val="262424"/>
                </a:solidFill>
                <a:latin typeface="Verdana"/>
                <a:cs typeface="Verdana"/>
              </a:rPr>
              <a:t>We </a:t>
            </a:r>
            <a:r>
              <a:rPr sz="1400" spc="-4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will </a:t>
            </a:r>
            <a:r>
              <a:rPr sz="1400" spc="-114" dirty="0">
                <a:solidFill>
                  <a:srgbClr val="262424"/>
                </a:solidFill>
                <a:latin typeface="Verdana"/>
                <a:cs typeface="Verdana"/>
              </a:rPr>
              <a:t>conduct 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extensive 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user 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testing </a:t>
            </a:r>
            <a:r>
              <a:rPr sz="1400" spc="-95" dirty="0">
                <a:solidFill>
                  <a:srgbClr val="262424"/>
                </a:solidFill>
                <a:latin typeface="Verdana"/>
                <a:cs typeface="Verdana"/>
              </a:rPr>
              <a:t>to </a:t>
            </a:r>
            <a:r>
              <a:rPr sz="1400" spc="-145" dirty="0">
                <a:solidFill>
                  <a:srgbClr val="262424"/>
                </a:solidFill>
                <a:latin typeface="Verdana"/>
                <a:cs typeface="Verdana"/>
              </a:rPr>
              <a:t>ensure </a:t>
            </a:r>
            <a:r>
              <a:rPr sz="1400" spc="-125" dirty="0">
                <a:solidFill>
                  <a:srgbClr val="262424"/>
                </a:solidFill>
                <a:latin typeface="Verdana"/>
                <a:cs typeface="Verdana"/>
              </a:rPr>
              <a:t>an 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exceptional 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user </a:t>
            </a:r>
            <a:r>
              <a:rPr sz="1400" spc="-145" dirty="0">
                <a:solidFill>
                  <a:srgbClr val="262424"/>
                </a:solidFill>
                <a:latin typeface="Verdana"/>
                <a:cs typeface="Verdana"/>
              </a:rPr>
              <a:t>experience,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continuously refining the chatbot's </a:t>
            </a:r>
            <a:r>
              <a:rPr sz="1400" spc="-110" dirty="0">
                <a:solidFill>
                  <a:srgbClr val="262424"/>
                </a:solidFill>
                <a:latin typeface="Verdana"/>
                <a:cs typeface="Verdana"/>
              </a:rPr>
              <a:t>capabilities </a:t>
            </a:r>
            <a:r>
              <a:rPr sz="1400" spc="-95" dirty="0">
                <a:solidFill>
                  <a:srgbClr val="262424"/>
                </a:solidFill>
                <a:latin typeface="Verdana"/>
                <a:cs typeface="Verdana"/>
              </a:rPr>
              <a:t>to </a:t>
            </a:r>
            <a:r>
              <a:rPr sz="1400" spc="-4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provide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accurate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helpful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information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262424"/>
                </a:solidFill>
                <a:latin typeface="Verdana"/>
                <a:cs typeface="Verdana"/>
              </a:rPr>
              <a:t>to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users.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4389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9572" y="1406525"/>
            <a:ext cx="375221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80" dirty="0"/>
              <a:t>T</a:t>
            </a:r>
            <a:r>
              <a:rPr spc="-110" dirty="0"/>
              <a:t>e</a:t>
            </a:r>
            <a:r>
              <a:rPr spc="-10" dirty="0"/>
              <a:t>c</a:t>
            </a:r>
            <a:r>
              <a:rPr spc="-15" dirty="0"/>
              <a:t>h</a:t>
            </a:r>
            <a:r>
              <a:rPr spc="-30" dirty="0"/>
              <a:t>n</a:t>
            </a:r>
            <a:r>
              <a:rPr spc="-90" dirty="0"/>
              <a:t>i</a:t>
            </a:r>
            <a:r>
              <a:rPr spc="30" dirty="0"/>
              <a:t>c</a:t>
            </a:r>
            <a:r>
              <a:rPr spc="-110" dirty="0"/>
              <a:t>a</a:t>
            </a:r>
            <a:r>
              <a:rPr spc="10" dirty="0"/>
              <a:t>l</a:t>
            </a:r>
            <a:r>
              <a:rPr spc="-120" dirty="0"/>
              <a:t> </a:t>
            </a:r>
            <a:r>
              <a:rPr spc="-100" dirty="0"/>
              <a:t>A</a:t>
            </a:r>
            <a:r>
              <a:rPr spc="-95" dirty="0"/>
              <a:t>p</a:t>
            </a:r>
            <a:r>
              <a:rPr spc="-60" dirty="0"/>
              <a:t>p</a:t>
            </a:r>
            <a:r>
              <a:rPr spc="-170" dirty="0"/>
              <a:t>r</a:t>
            </a:r>
            <a:r>
              <a:rPr spc="-114" dirty="0"/>
              <a:t>o</a:t>
            </a:r>
            <a:r>
              <a:rPr spc="-110" dirty="0"/>
              <a:t>a</a:t>
            </a:r>
            <a:r>
              <a:rPr spc="-10" dirty="0"/>
              <a:t>c</a:t>
            </a:r>
            <a:r>
              <a:rPr spc="55" dirty="0"/>
              <a:t>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9572" y="2411412"/>
            <a:ext cx="2642235" cy="10004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5" dirty="0">
                <a:latin typeface="Cambria"/>
                <a:cs typeface="Cambria"/>
              </a:rPr>
              <a:t>F</a:t>
            </a:r>
            <a:r>
              <a:rPr sz="1650" b="1" spc="-75" dirty="0">
                <a:latin typeface="Cambria"/>
                <a:cs typeface="Cambria"/>
              </a:rPr>
              <a:t>r</a:t>
            </a:r>
            <a:r>
              <a:rPr sz="1650" b="1" spc="-35" dirty="0">
                <a:latin typeface="Cambria"/>
                <a:cs typeface="Cambria"/>
              </a:rPr>
              <a:t>o</a:t>
            </a:r>
            <a:r>
              <a:rPr sz="1650" b="1" spc="-10" dirty="0">
                <a:latin typeface="Cambria"/>
                <a:cs typeface="Cambria"/>
              </a:rPr>
              <a:t>n</a:t>
            </a:r>
            <a:r>
              <a:rPr sz="1650" b="1" spc="-65" dirty="0">
                <a:latin typeface="Cambria"/>
                <a:cs typeface="Cambria"/>
              </a:rPr>
              <a:t>t</a:t>
            </a:r>
            <a:r>
              <a:rPr sz="1650" b="1" spc="-45" dirty="0">
                <a:latin typeface="Cambria"/>
                <a:cs typeface="Cambria"/>
              </a:rPr>
              <a:t>e</a:t>
            </a:r>
            <a:r>
              <a:rPr sz="1650" b="1" dirty="0">
                <a:latin typeface="Cambria"/>
                <a:cs typeface="Cambria"/>
              </a:rPr>
              <a:t>n</a:t>
            </a:r>
            <a:r>
              <a:rPr sz="1650" b="1" spc="-10" dirty="0">
                <a:latin typeface="Cambria"/>
                <a:cs typeface="Cambria"/>
              </a:rPr>
              <a:t>d</a:t>
            </a:r>
            <a:r>
              <a:rPr sz="1650" b="1" spc="-75" dirty="0">
                <a:latin typeface="Cambria"/>
                <a:cs typeface="Cambria"/>
              </a:rPr>
              <a:t> </a:t>
            </a:r>
            <a:r>
              <a:rPr sz="1650" b="1" spc="-175" dirty="0">
                <a:latin typeface="Cambria"/>
                <a:cs typeface="Cambria"/>
              </a:rPr>
              <a:t>T</a:t>
            </a:r>
            <a:r>
              <a:rPr sz="1650" b="1" spc="-45" dirty="0">
                <a:latin typeface="Cambria"/>
                <a:cs typeface="Cambria"/>
              </a:rPr>
              <a:t>e</a:t>
            </a:r>
            <a:r>
              <a:rPr sz="1650" b="1" spc="5" dirty="0">
                <a:latin typeface="Cambria"/>
                <a:cs typeface="Cambria"/>
              </a:rPr>
              <a:t>ch</a:t>
            </a:r>
            <a:r>
              <a:rPr sz="1650" b="1" dirty="0">
                <a:latin typeface="Cambria"/>
                <a:cs typeface="Cambria"/>
              </a:rPr>
              <a:t>n</a:t>
            </a:r>
            <a:r>
              <a:rPr sz="1650" b="1" spc="-45" dirty="0">
                <a:latin typeface="Cambria"/>
                <a:cs typeface="Cambria"/>
              </a:rPr>
              <a:t>o</a:t>
            </a:r>
            <a:r>
              <a:rPr sz="1650" b="1" spc="-25" dirty="0">
                <a:latin typeface="Cambria"/>
                <a:cs typeface="Cambria"/>
              </a:rPr>
              <a:t>l</a:t>
            </a:r>
            <a:r>
              <a:rPr sz="1650" b="1" spc="-35" dirty="0">
                <a:latin typeface="Cambria"/>
                <a:cs typeface="Cambria"/>
              </a:rPr>
              <a:t>o</a:t>
            </a:r>
            <a:r>
              <a:rPr sz="1650" b="1" dirty="0">
                <a:latin typeface="Cambria"/>
                <a:cs typeface="Cambria"/>
              </a:rPr>
              <a:t>g</a:t>
            </a:r>
            <a:r>
              <a:rPr sz="1650" b="1" spc="-40" dirty="0">
                <a:latin typeface="Cambria"/>
                <a:cs typeface="Cambria"/>
              </a:rPr>
              <a:t>i</a:t>
            </a:r>
            <a:r>
              <a:rPr sz="1650" b="1" spc="-45" dirty="0">
                <a:latin typeface="Cambria"/>
                <a:cs typeface="Cambria"/>
              </a:rPr>
              <a:t>e</a:t>
            </a:r>
            <a:r>
              <a:rPr sz="1650" b="1" spc="-10" dirty="0">
                <a:latin typeface="Cambria"/>
                <a:cs typeface="Cambria"/>
              </a:rPr>
              <a:t>s</a:t>
            </a:r>
            <a:endParaRPr sz="1650" dirty="0">
              <a:latin typeface="Cambria"/>
              <a:cs typeface="Cambria"/>
            </a:endParaRPr>
          </a:p>
          <a:p>
            <a:pPr marL="12700" marR="5080">
              <a:lnSpc>
                <a:spcPct val="136200"/>
              </a:lnSpc>
              <a:spcBef>
                <a:spcPts val="1415"/>
              </a:spcBef>
            </a:pPr>
            <a:r>
              <a:rPr sz="1400" spc="-100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8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sz="1400" spc="-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spc="-65" dirty="0">
                <a:solidFill>
                  <a:srgbClr val="262424"/>
                </a:solidFill>
                <a:latin typeface="Tahoma"/>
                <a:cs typeface="Tahoma"/>
              </a:rPr>
              <a:t>.</a:t>
            </a:r>
            <a:r>
              <a:rPr sz="1400" spc="-75" dirty="0">
                <a:solidFill>
                  <a:srgbClr val="262424"/>
                </a:solidFill>
                <a:latin typeface="Tahoma"/>
                <a:cs typeface="Tahoma"/>
              </a:rPr>
              <a:t>j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70" dirty="0">
                <a:solidFill>
                  <a:srgbClr val="262424"/>
                </a:solidFill>
                <a:latin typeface="Tahoma"/>
                <a:cs typeface="Tahoma"/>
              </a:rPr>
              <a:t>,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 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Bo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spc="-8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spc="-7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lang="en-IN" sz="1400" spc="-7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sz="1400" spc="-6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262424"/>
                </a:solidFill>
                <a:latin typeface="Tahoma"/>
                <a:cs typeface="Tahoma"/>
              </a:rPr>
              <a:t>f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b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15" dirty="0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g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-65" dirty="0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e  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w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15" dirty="0">
                <a:solidFill>
                  <a:srgbClr val="262424"/>
                </a:solidFill>
                <a:latin typeface="Tahoma"/>
                <a:cs typeface="Tahoma"/>
              </a:rPr>
              <a:t>b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90" dirty="0">
                <a:solidFill>
                  <a:srgbClr val="262424"/>
                </a:solidFill>
                <a:latin typeface="Tahoma"/>
                <a:cs typeface="Tahoma"/>
              </a:rPr>
              <a:t>f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70" dirty="0">
                <a:solidFill>
                  <a:srgbClr val="262424"/>
                </a:solidFill>
                <a:latin typeface="Tahoma"/>
                <a:cs typeface="Tahoma"/>
              </a:rPr>
              <a:t>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9572" y="3890873"/>
            <a:ext cx="2827020" cy="5567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36200"/>
              </a:lnSpc>
              <a:spcBef>
                <a:spcPts val="55"/>
              </a:spcBef>
            </a:pP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h</a:t>
            </a:r>
            <a:r>
              <a:rPr sz="1400" spc="-6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tb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1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sz="1400" spc="15" dirty="0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sz="1400" spc="-6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spc="-75" dirty="0">
                <a:solidFill>
                  <a:srgbClr val="262424"/>
                </a:solidFill>
                <a:latin typeface="Tahoma"/>
                <a:cs typeface="Tahoma"/>
              </a:rPr>
              <a:t>f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 </a:t>
            </a:r>
            <a:r>
              <a:rPr sz="1400" spc="-90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262424"/>
                </a:solidFill>
                <a:latin typeface="Tahoma"/>
                <a:cs typeface="Tahoma"/>
              </a:rPr>
              <a:t>f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r 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-6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sz="1400" spc="-7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45" dirty="0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-85" dirty="0">
                <a:solidFill>
                  <a:srgbClr val="262424"/>
                </a:solidFill>
                <a:latin typeface="Tahoma"/>
                <a:cs typeface="Tahoma"/>
              </a:rPr>
              <a:t>g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105" dirty="0">
                <a:solidFill>
                  <a:srgbClr val="262424"/>
                </a:solidFill>
                <a:latin typeface="Tahoma"/>
                <a:cs typeface="Tahoma"/>
              </a:rPr>
              <a:t>g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ss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-85" dirty="0">
                <a:solidFill>
                  <a:srgbClr val="262424"/>
                </a:solidFill>
                <a:latin typeface="Tahoma"/>
                <a:cs typeface="Tahoma"/>
              </a:rPr>
              <a:t>g</a:t>
            </a:r>
            <a:r>
              <a:rPr sz="1400" spc="-70" dirty="0">
                <a:solidFill>
                  <a:srgbClr val="262424"/>
                </a:solidFill>
                <a:latin typeface="Tahoma"/>
                <a:cs typeface="Tahoma"/>
              </a:rPr>
              <a:t>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8696" y="2411412"/>
            <a:ext cx="2711450" cy="71699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30" dirty="0">
                <a:latin typeface="Cambria"/>
                <a:cs typeface="Cambria"/>
              </a:rPr>
              <a:t>B</a:t>
            </a:r>
            <a:r>
              <a:rPr sz="1650" b="1" spc="-45" dirty="0">
                <a:latin typeface="Cambria"/>
                <a:cs typeface="Cambria"/>
              </a:rPr>
              <a:t>a</a:t>
            </a:r>
            <a:r>
              <a:rPr sz="1650" b="1" spc="5" dirty="0">
                <a:latin typeface="Cambria"/>
                <a:cs typeface="Cambria"/>
              </a:rPr>
              <a:t>c</a:t>
            </a:r>
            <a:r>
              <a:rPr sz="1650" b="1" spc="-85" dirty="0">
                <a:latin typeface="Cambria"/>
                <a:cs typeface="Cambria"/>
              </a:rPr>
              <a:t>k</a:t>
            </a:r>
            <a:r>
              <a:rPr sz="1650" b="1" spc="-45" dirty="0">
                <a:latin typeface="Cambria"/>
                <a:cs typeface="Cambria"/>
              </a:rPr>
              <a:t>e</a:t>
            </a:r>
            <a:r>
              <a:rPr sz="1650" b="1" dirty="0">
                <a:latin typeface="Cambria"/>
                <a:cs typeface="Cambria"/>
              </a:rPr>
              <a:t>n</a:t>
            </a:r>
            <a:r>
              <a:rPr sz="1650" b="1" spc="-10" dirty="0">
                <a:latin typeface="Cambria"/>
                <a:cs typeface="Cambria"/>
              </a:rPr>
              <a:t>d</a:t>
            </a:r>
            <a:r>
              <a:rPr sz="1650" b="1" spc="-75" dirty="0">
                <a:latin typeface="Cambria"/>
                <a:cs typeface="Cambria"/>
              </a:rPr>
              <a:t> </a:t>
            </a:r>
            <a:r>
              <a:rPr sz="1650" b="1" spc="-175" dirty="0">
                <a:latin typeface="Cambria"/>
                <a:cs typeface="Cambria"/>
              </a:rPr>
              <a:t>T</a:t>
            </a:r>
            <a:r>
              <a:rPr sz="1650" b="1" spc="-45" dirty="0">
                <a:latin typeface="Cambria"/>
                <a:cs typeface="Cambria"/>
              </a:rPr>
              <a:t>e</a:t>
            </a:r>
            <a:r>
              <a:rPr sz="1650" b="1" spc="5" dirty="0">
                <a:latin typeface="Cambria"/>
                <a:cs typeface="Cambria"/>
              </a:rPr>
              <a:t>ch</a:t>
            </a:r>
            <a:r>
              <a:rPr sz="1650" b="1" dirty="0">
                <a:latin typeface="Cambria"/>
                <a:cs typeface="Cambria"/>
              </a:rPr>
              <a:t>n</a:t>
            </a:r>
            <a:r>
              <a:rPr sz="1650" b="1" spc="-45" dirty="0">
                <a:latin typeface="Cambria"/>
                <a:cs typeface="Cambria"/>
              </a:rPr>
              <a:t>o</a:t>
            </a:r>
            <a:r>
              <a:rPr sz="1650" b="1" spc="-25" dirty="0">
                <a:latin typeface="Cambria"/>
                <a:cs typeface="Cambria"/>
              </a:rPr>
              <a:t>l</a:t>
            </a:r>
            <a:r>
              <a:rPr sz="1650" b="1" spc="-35" dirty="0">
                <a:latin typeface="Cambria"/>
                <a:cs typeface="Cambria"/>
              </a:rPr>
              <a:t>o</a:t>
            </a:r>
            <a:r>
              <a:rPr sz="1650" b="1" dirty="0">
                <a:latin typeface="Cambria"/>
                <a:cs typeface="Cambria"/>
              </a:rPr>
              <a:t>g</a:t>
            </a:r>
            <a:r>
              <a:rPr sz="1650" b="1" spc="-40" dirty="0">
                <a:latin typeface="Cambria"/>
                <a:cs typeface="Cambria"/>
              </a:rPr>
              <a:t>i</a:t>
            </a:r>
            <a:r>
              <a:rPr sz="1650" b="1" spc="-45" dirty="0">
                <a:latin typeface="Cambria"/>
                <a:cs typeface="Cambria"/>
              </a:rPr>
              <a:t>e</a:t>
            </a:r>
            <a:r>
              <a:rPr sz="1650" b="1" spc="-10" dirty="0">
                <a:latin typeface="Cambria"/>
                <a:cs typeface="Cambria"/>
              </a:rPr>
              <a:t>s</a:t>
            </a:r>
            <a:endParaRPr sz="1650" dirty="0">
              <a:latin typeface="Cambria"/>
              <a:cs typeface="Cambria"/>
            </a:endParaRPr>
          </a:p>
          <a:p>
            <a:pPr marL="12700" marR="5080">
              <a:lnSpc>
                <a:spcPct val="133900"/>
              </a:lnSpc>
              <a:spcBef>
                <a:spcPts val="1450"/>
              </a:spcBef>
            </a:pPr>
            <a:r>
              <a:rPr sz="1400" spc="-65" dirty="0">
                <a:solidFill>
                  <a:srgbClr val="262424"/>
                </a:solidFill>
                <a:latin typeface="Tahoma"/>
                <a:cs typeface="Tahoma"/>
              </a:rPr>
              <a:t>Django,</a:t>
            </a:r>
            <a:r>
              <a:rPr sz="1400" spc="-42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262424"/>
                </a:solidFill>
                <a:latin typeface="Tahoma"/>
                <a:cs typeface="Tahoma"/>
              </a:rPr>
              <a:t>f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65" dirty="0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7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95" dirty="0">
                <a:solidFill>
                  <a:srgbClr val="262424"/>
                </a:solidFill>
                <a:latin typeface="Tahoma"/>
                <a:cs typeface="Tahoma"/>
              </a:rPr>
              <a:t>-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65" dirty="0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15" dirty="0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-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spc="-70" dirty="0">
                <a:solidFill>
                  <a:srgbClr val="262424"/>
                </a:solidFill>
                <a:latin typeface="Tahoma"/>
                <a:cs typeface="Tahoma"/>
              </a:rPr>
              <a:t>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8696" y="3586073"/>
            <a:ext cx="2470150" cy="8594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36200"/>
              </a:lnSpc>
              <a:spcBef>
                <a:spcPts val="130"/>
              </a:spcBef>
            </a:pPr>
            <a:r>
              <a:rPr lang="en-IN" sz="1400" spc="-30" dirty="0">
                <a:solidFill>
                  <a:srgbClr val="262424"/>
                </a:solidFill>
                <a:latin typeface="Tahoma"/>
                <a:cs typeface="Tahoma"/>
              </a:rPr>
              <a:t>Sqllite3,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y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70" dirty="0">
                <a:solidFill>
                  <a:srgbClr val="262424"/>
                </a:solidFill>
                <a:latin typeface="Tahoma"/>
                <a:cs typeface="Tahoma"/>
              </a:rPr>
              <a:t>Q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sz="1400" spc="-70" dirty="0">
                <a:solidFill>
                  <a:srgbClr val="262424"/>
                </a:solidFill>
                <a:latin typeface="Tahoma"/>
                <a:cs typeface="Tahoma"/>
              </a:rPr>
              <a:t>,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262424"/>
                </a:solidFill>
                <a:latin typeface="Tahoma"/>
                <a:cs typeface="Tahoma"/>
              </a:rPr>
              <a:t>f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r  d</a:t>
            </a:r>
            <a:r>
              <a:rPr sz="1400" spc="-6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ta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b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105" dirty="0">
                <a:solidFill>
                  <a:srgbClr val="262424"/>
                </a:solidFill>
                <a:latin typeface="Tahoma"/>
                <a:cs typeface="Tahoma"/>
              </a:rPr>
              <a:t>g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1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20" dirty="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sz="1400" spc="-130" dirty="0">
                <a:solidFill>
                  <a:srgbClr val="262424"/>
                </a:solidFill>
                <a:latin typeface="Tahoma"/>
                <a:cs typeface="Tahoma"/>
              </a:rPr>
              <a:t>I  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integration.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77835" y="2411412"/>
            <a:ext cx="2743835" cy="10382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5" dirty="0">
                <a:latin typeface="Cambria"/>
                <a:cs typeface="Cambria"/>
              </a:rPr>
              <a:t>Cloud</a:t>
            </a:r>
            <a:r>
              <a:rPr sz="1650" b="1" spc="-70" dirty="0">
                <a:latin typeface="Cambria"/>
                <a:cs typeface="Cambria"/>
              </a:rPr>
              <a:t> </a:t>
            </a:r>
            <a:r>
              <a:rPr sz="1650" b="1" spc="-10" dirty="0">
                <a:latin typeface="Cambria"/>
                <a:cs typeface="Cambria"/>
              </a:rPr>
              <a:t>&amp;</a:t>
            </a:r>
            <a:r>
              <a:rPr sz="1650" b="1" spc="-65" dirty="0">
                <a:latin typeface="Cambria"/>
                <a:cs typeface="Cambria"/>
              </a:rPr>
              <a:t> </a:t>
            </a:r>
            <a:r>
              <a:rPr sz="1650" b="1" spc="-30" dirty="0">
                <a:latin typeface="Cambria"/>
                <a:cs typeface="Cambria"/>
              </a:rPr>
              <a:t>Deployment</a:t>
            </a:r>
            <a:endParaRPr sz="1650" dirty="0">
              <a:latin typeface="Cambria"/>
              <a:cs typeface="Cambria"/>
            </a:endParaRPr>
          </a:p>
          <a:p>
            <a:pPr marL="12700" marR="5080">
              <a:lnSpc>
                <a:spcPct val="133900"/>
              </a:lnSpc>
              <a:spcBef>
                <a:spcPts val="1450"/>
              </a:spcBef>
            </a:pPr>
            <a:r>
              <a:rPr sz="1400" spc="-90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180" dirty="0">
                <a:solidFill>
                  <a:srgbClr val="262424"/>
                </a:solidFill>
                <a:latin typeface="Tahoma"/>
                <a:cs typeface="Tahoma"/>
              </a:rPr>
              <a:t>W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70" dirty="0">
                <a:solidFill>
                  <a:srgbClr val="262424"/>
                </a:solidFill>
                <a:latin typeface="Tahoma"/>
                <a:cs typeface="Tahoma"/>
              </a:rPr>
              <a:t>,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262424"/>
                </a:solidFill>
                <a:latin typeface="Tahoma"/>
                <a:cs typeface="Tahoma"/>
              </a:rPr>
              <a:t>f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h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8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-85" dirty="0">
                <a:solidFill>
                  <a:srgbClr val="262424"/>
                </a:solidFill>
                <a:latin typeface="Tahoma"/>
                <a:cs typeface="Tahoma"/>
              </a:rPr>
              <a:t>g</a:t>
            </a:r>
            <a:r>
              <a:rPr sz="1400" spc="-70" dirty="0">
                <a:solidFill>
                  <a:srgbClr val="262424"/>
                </a:solidFill>
                <a:latin typeface="Tahoma"/>
                <a:cs typeface="Tahoma"/>
              </a:rPr>
              <a:t>,  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15" dirty="0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-85" dirty="0">
                <a:solidFill>
                  <a:srgbClr val="262424"/>
                </a:solidFill>
                <a:latin typeface="Tahoma"/>
                <a:cs typeface="Tahoma"/>
              </a:rPr>
              <a:t>g</a:t>
            </a:r>
            <a:r>
              <a:rPr sz="1400" spc="-70" dirty="0">
                <a:solidFill>
                  <a:srgbClr val="262424"/>
                </a:solidFill>
                <a:latin typeface="Tahoma"/>
                <a:cs typeface="Tahoma"/>
              </a:rPr>
              <a:t>,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20" dirty="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sz="1400" spc="15" dirty="0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sz="1400" spc="20" dirty="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70" dirty="0">
                <a:solidFill>
                  <a:srgbClr val="262424"/>
                </a:solidFill>
                <a:latin typeface="Tahoma"/>
                <a:cs typeface="Tahoma"/>
              </a:rPr>
              <a:t>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77835" y="3586073"/>
            <a:ext cx="2679700" cy="568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8400"/>
              </a:lnSpc>
              <a:spcBef>
                <a:spcPts val="90"/>
              </a:spcBef>
            </a:pPr>
            <a:r>
              <a:rPr sz="1400" spc="-80" dirty="0">
                <a:solidFill>
                  <a:srgbClr val="262424"/>
                </a:solidFill>
                <a:latin typeface="Tahoma"/>
                <a:cs typeface="Tahoma"/>
              </a:rPr>
              <a:t>G</a:t>
            </a:r>
            <a:r>
              <a:rPr lang="en-IN" sz="1400" spc="-15" dirty="0" err="1">
                <a:solidFill>
                  <a:srgbClr val="262424"/>
                </a:solidFill>
                <a:latin typeface="Tahoma"/>
                <a:cs typeface="Tahoma"/>
              </a:rPr>
              <a:t>oo</a:t>
            </a:r>
            <a:r>
              <a:rPr lang="en-IN" sz="1400" spc="-85" dirty="0" err="1">
                <a:solidFill>
                  <a:srgbClr val="262424"/>
                </a:solidFill>
                <a:latin typeface="Tahoma"/>
                <a:cs typeface="Tahoma"/>
              </a:rPr>
              <a:t>g</a:t>
            </a:r>
            <a:r>
              <a:rPr lang="en-IN" sz="1400" spc="15" dirty="0" err="1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lang="en-IN" sz="1400" spc="-30" dirty="0" err="1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lang="en-IN"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lang="en-IN" sz="1400" spc="-90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lang="en-IN"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lang="en-IN"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lang="en-IN" sz="1400" spc="15" dirty="0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lang="en-IN" sz="1400" spc="-60" dirty="0">
                <a:solidFill>
                  <a:srgbClr val="262424"/>
                </a:solidFill>
                <a:latin typeface="Tahoma"/>
                <a:cs typeface="Tahoma"/>
              </a:rPr>
              <a:t>y</a:t>
            </a:r>
            <a:r>
              <a:rPr lang="en-IN" sz="1400" spc="-1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lang="en-IN"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lang="en-IN" sz="1400" spc="-25" dirty="0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lang="en-IN" sz="1400" spc="-5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lang="en-IN" sz="1400" spc="-70" dirty="0">
                <a:solidFill>
                  <a:srgbClr val="262424"/>
                </a:solidFill>
                <a:latin typeface="Tahoma"/>
                <a:cs typeface="Tahoma"/>
              </a:rPr>
              <a:t>,</a:t>
            </a:r>
            <a:r>
              <a:rPr lang="en-IN"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262424"/>
                </a:solidFill>
                <a:latin typeface="Tahoma"/>
                <a:cs typeface="Tahoma"/>
              </a:rPr>
              <a:t>,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w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B</a:t>
            </a:r>
            <a:r>
              <a:rPr sz="1400" spc="-130" dirty="0">
                <a:solidFill>
                  <a:srgbClr val="262424"/>
                </a:solidFill>
                <a:latin typeface="Tahoma"/>
                <a:cs typeface="Tahoma"/>
              </a:rPr>
              <a:t>I  </a:t>
            </a:r>
            <a:r>
              <a:rPr sz="1400" spc="-75" dirty="0">
                <a:solidFill>
                  <a:srgbClr val="262424"/>
                </a:solidFill>
                <a:latin typeface="Tahoma"/>
                <a:cs typeface="Tahoma"/>
              </a:rPr>
              <a:t>f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sz="1400" spc="-6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15" dirty="0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y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cs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20" dirty="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-85" dirty="0">
                <a:solidFill>
                  <a:srgbClr val="262424"/>
                </a:solidFill>
                <a:latin typeface="Tahoma"/>
                <a:cs typeface="Tahoma"/>
              </a:rPr>
              <a:t>g</a:t>
            </a:r>
            <a:r>
              <a:rPr sz="1400" spc="-70" dirty="0">
                <a:solidFill>
                  <a:srgbClr val="262424"/>
                </a:solidFill>
                <a:latin typeface="Tahoma"/>
                <a:cs typeface="Tahoma"/>
              </a:rPr>
              <a:t>.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1262" y="658812"/>
            <a:ext cx="4155440" cy="12573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35" dirty="0">
                <a:solidFill>
                  <a:srgbClr val="262424"/>
                </a:solidFill>
                <a:latin typeface="Cambria"/>
                <a:cs typeface="Cambria"/>
              </a:rPr>
              <a:t>Feasibility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6200"/>
              </a:lnSpc>
              <a:spcBef>
                <a:spcPts val="815"/>
              </a:spcBef>
            </a:pPr>
            <a:r>
              <a:rPr sz="1400" spc="-50" dirty="0">
                <a:solidFill>
                  <a:srgbClr val="262424"/>
                </a:solidFill>
                <a:latin typeface="Tahoma"/>
                <a:cs typeface="Tahoma"/>
              </a:rPr>
              <a:t>The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proposed 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solution is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highly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feasible as </a:t>
            </a:r>
            <a:r>
              <a:rPr sz="1400" spc="5" dirty="0">
                <a:solidFill>
                  <a:srgbClr val="262424"/>
                </a:solidFill>
                <a:latin typeface="Tahoma"/>
                <a:cs typeface="Tahoma"/>
              </a:rPr>
              <a:t>it </a:t>
            </a:r>
            <a:r>
              <a:rPr sz="1400" spc="-50" dirty="0">
                <a:solidFill>
                  <a:srgbClr val="262424"/>
                </a:solidFill>
                <a:latin typeface="Tahoma"/>
                <a:cs typeface="Tahoma"/>
              </a:rPr>
              <a:t>leverages 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well-established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technologies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industry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best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practices </a:t>
            </a:r>
            <a:r>
              <a:rPr sz="1400" spc="-42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in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h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spc="-7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65" dirty="0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45" dirty="0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20" dirty="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10" dirty="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-70" dirty="0">
                <a:solidFill>
                  <a:srgbClr val="262424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10250" y="504824"/>
            <a:ext cx="4591050" cy="1924050"/>
            <a:chOff x="5810250" y="504824"/>
            <a:chExt cx="4591050" cy="1924050"/>
          </a:xfrm>
        </p:grpSpPr>
        <p:sp>
          <p:nvSpPr>
            <p:cNvPr id="4" name="object 4"/>
            <p:cNvSpPr/>
            <p:nvPr/>
          </p:nvSpPr>
          <p:spPr>
            <a:xfrm>
              <a:off x="5815012" y="509587"/>
              <a:ext cx="4581525" cy="1914525"/>
            </a:xfrm>
            <a:custGeom>
              <a:avLst/>
              <a:gdLst/>
              <a:ahLst/>
              <a:cxnLst/>
              <a:rect l="l" t="t" r="r" b="b"/>
              <a:pathLst>
                <a:path w="4581525" h="1914525">
                  <a:moveTo>
                    <a:pt x="4526407" y="0"/>
                  </a:moveTo>
                  <a:lnTo>
                    <a:pt x="55118" y="0"/>
                  </a:lnTo>
                  <a:lnTo>
                    <a:pt x="51282" y="381"/>
                  </a:lnTo>
                  <a:lnTo>
                    <a:pt x="14541" y="20015"/>
                  </a:lnTo>
                  <a:lnTo>
                    <a:pt x="0" y="55118"/>
                  </a:lnTo>
                  <a:lnTo>
                    <a:pt x="0" y="1855533"/>
                  </a:lnTo>
                  <a:lnTo>
                    <a:pt x="0" y="1859394"/>
                  </a:lnTo>
                  <a:lnTo>
                    <a:pt x="20015" y="1899983"/>
                  </a:lnTo>
                  <a:lnTo>
                    <a:pt x="55118" y="1914525"/>
                  </a:lnTo>
                  <a:lnTo>
                    <a:pt x="4526407" y="1914525"/>
                  </a:lnTo>
                  <a:lnTo>
                    <a:pt x="4566983" y="1894509"/>
                  </a:lnTo>
                  <a:lnTo>
                    <a:pt x="4581525" y="1859394"/>
                  </a:lnTo>
                  <a:lnTo>
                    <a:pt x="4581525" y="55118"/>
                  </a:lnTo>
                  <a:lnTo>
                    <a:pt x="4561497" y="14541"/>
                  </a:lnTo>
                  <a:lnTo>
                    <a:pt x="4530242" y="381"/>
                  </a:lnTo>
                  <a:lnTo>
                    <a:pt x="4526407" y="0"/>
                  </a:lnTo>
                  <a:close/>
                </a:path>
              </a:pathLst>
            </a:custGeom>
            <a:solidFill>
              <a:srgbClr val="F0D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15012" y="509587"/>
              <a:ext cx="4581525" cy="1914525"/>
            </a:xfrm>
            <a:custGeom>
              <a:avLst/>
              <a:gdLst/>
              <a:ahLst/>
              <a:cxnLst/>
              <a:rect l="l" t="t" r="r" b="b"/>
              <a:pathLst>
                <a:path w="4581525" h="1914525">
                  <a:moveTo>
                    <a:pt x="0" y="1855533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81" y="51282"/>
                  </a:lnTo>
                  <a:lnTo>
                    <a:pt x="1130" y="47485"/>
                  </a:lnTo>
                  <a:lnTo>
                    <a:pt x="1892" y="43688"/>
                  </a:lnTo>
                  <a:lnTo>
                    <a:pt x="3009" y="39992"/>
                  </a:lnTo>
                  <a:lnTo>
                    <a:pt x="4495" y="36423"/>
                  </a:lnTo>
                  <a:lnTo>
                    <a:pt x="5969" y="32842"/>
                  </a:lnTo>
                  <a:lnTo>
                    <a:pt x="7785" y="29438"/>
                  </a:lnTo>
                  <a:lnTo>
                    <a:pt x="9944" y="26225"/>
                  </a:lnTo>
                  <a:lnTo>
                    <a:pt x="12090" y="22999"/>
                  </a:lnTo>
                  <a:lnTo>
                    <a:pt x="14541" y="20015"/>
                  </a:lnTo>
                  <a:lnTo>
                    <a:pt x="17284" y="17284"/>
                  </a:lnTo>
                  <a:lnTo>
                    <a:pt x="20015" y="14541"/>
                  </a:lnTo>
                  <a:lnTo>
                    <a:pt x="22999" y="12090"/>
                  </a:lnTo>
                  <a:lnTo>
                    <a:pt x="26212" y="9944"/>
                  </a:lnTo>
                  <a:lnTo>
                    <a:pt x="29438" y="7785"/>
                  </a:lnTo>
                  <a:lnTo>
                    <a:pt x="32842" y="5969"/>
                  </a:lnTo>
                  <a:lnTo>
                    <a:pt x="36423" y="4495"/>
                  </a:lnTo>
                  <a:lnTo>
                    <a:pt x="39992" y="3009"/>
                  </a:lnTo>
                  <a:lnTo>
                    <a:pt x="43688" y="1892"/>
                  </a:lnTo>
                  <a:lnTo>
                    <a:pt x="47485" y="1130"/>
                  </a:lnTo>
                  <a:lnTo>
                    <a:pt x="51282" y="381"/>
                  </a:lnTo>
                  <a:lnTo>
                    <a:pt x="55118" y="0"/>
                  </a:lnTo>
                  <a:lnTo>
                    <a:pt x="58991" y="0"/>
                  </a:lnTo>
                  <a:lnTo>
                    <a:pt x="4522533" y="0"/>
                  </a:lnTo>
                  <a:lnTo>
                    <a:pt x="4526407" y="0"/>
                  </a:lnTo>
                  <a:lnTo>
                    <a:pt x="4530242" y="381"/>
                  </a:lnTo>
                  <a:lnTo>
                    <a:pt x="4534039" y="1130"/>
                  </a:lnTo>
                  <a:lnTo>
                    <a:pt x="4537837" y="1892"/>
                  </a:lnTo>
                  <a:lnTo>
                    <a:pt x="4541520" y="3009"/>
                  </a:lnTo>
                  <a:lnTo>
                    <a:pt x="4545101" y="4495"/>
                  </a:lnTo>
                  <a:lnTo>
                    <a:pt x="4548682" y="5969"/>
                  </a:lnTo>
                  <a:lnTo>
                    <a:pt x="4552086" y="7785"/>
                  </a:lnTo>
                  <a:lnTo>
                    <a:pt x="4555299" y="9944"/>
                  </a:lnTo>
                  <a:lnTo>
                    <a:pt x="4558525" y="12090"/>
                  </a:lnTo>
                  <a:lnTo>
                    <a:pt x="4561497" y="14541"/>
                  </a:lnTo>
                  <a:lnTo>
                    <a:pt x="4564240" y="17284"/>
                  </a:lnTo>
                  <a:lnTo>
                    <a:pt x="4566983" y="20015"/>
                  </a:lnTo>
                  <a:lnTo>
                    <a:pt x="4569434" y="22999"/>
                  </a:lnTo>
                  <a:lnTo>
                    <a:pt x="4571580" y="26225"/>
                  </a:lnTo>
                  <a:lnTo>
                    <a:pt x="4573727" y="29438"/>
                  </a:lnTo>
                  <a:lnTo>
                    <a:pt x="4575543" y="32842"/>
                  </a:lnTo>
                  <a:lnTo>
                    <a:pt x="4577029" y="36423"/>
                  </a:lnTo>
                  <a:lnTo>
                    <a:pt x="4578515" y="39992"/>
                  </a:lnTo>
                  <a:lnTo>
                    <a:pt x="4579632" y="43688"/>
                  </a:lnTo>
                  <a:lnTo>
                    <a:pt x="4580394" y="47485"/>
                  </a:lnTo>
                  <a:lnTo>
                    <a:pt x="4581144" y="51282"/>
                  </a:lnTo>
                  <a:lnTo>
                    <a:pt x="4581525" y="55118"/>
                  </a:lnTo>
                  <a:lnTo>
                    <a:pt x="4581525" y="58991"/>
                  </a:lnTo>
                  <a:lnTo>
                    <a:pt x="4581525" y="1855533"/>
                  </a:lnTo>
                  <a:lnTo>
                    <a:pt x="4581525" y="1859394"/>
                  </a:lnTo>
                  <a:lnTo>
                    <a:pt x="4581144" y="1863242"/>
                  </a:lnTo>
                  <a:lnTo>
                    <a:pt x="4580394" y="1867039"/>
                  </a:lnTo>
                  <a:lnTo>
                    <a:pt x="4579632" y="1870837"/>
                  </a:lnTo>
                  <a:lnTo>
                    <a:pt x="4578515" y="1874520"/>
                  </a:lnTo>
                  <a:lnTo>
                    <a:pt x="4577029" y="1878101"/>
                  </a:lnTo>
                  <a:lnTo>
                    <a:pt x="4575543" y="1881682"/>
                  </a:lnTo>
                  <a:lnTo>
                    <a:pt x="4573727" y="1885086"/>
                  </a:lnTo>
                  <a:lnTo>
                    <a:pt x="4571580" y="1888299"/>
                  </a:lnTo>
                  <a:lnTo>
                    <a:pt x="4569434" y="1891525"/>
                  </a:lnTo>
                  <a:lnTo>
                    <a:pt x="4555299" y="1904580"/>
                  </a:lnTo>
                  <a:lnTo>
                    <a:pt x="4552086" y="1906727"/>
                  </a:lnTo>
                  <a:lnTo>
                    <a:pt x="4548682" y="1908556"/>
                  </a:lnTo>
                  <a:lnTo>
                    <a:pt x="4545101" y="1910029"/>
                  </a:lnTo>
                  <a:lnTo>
                    <a:pt x="4541520" y="1911515"/>
                  </a:lnTo>
                  <a:lnTo>
                    <a:pt x="4537837" y="1912632"/>
                  </a:lnTo>
                  <a:lnTo>
                    <a:pt x="4534039" y="1913394"/>
                  </a:lnTo>
                  <a:lnTo>
                    <a:pt x="4530242" y="1914144"/>
                  </a:lnTo>
                  <a:lnTo>
                    <a:pt x="4526407" y="1914525"/>
                  </a:lnTo>
                  <a:lnTo>
                    <a:pt x="4522533" y="1914525"/>
                  </a:lnTo>
                  <a:lnTo>
                    <a:pt x="58991" y="1914525"/>
                  </a:lnTo>
                  <a:lnTo>
                    <a:pt x="55118" y="1914525"/>
                  </a:lnTo>
                  <a:lnTo>
                    <a:pt x="51282" y="1914144"/>
                  </a:lnTo>
                  <a:lnTo>
                    <a:pt x="47485" y="1913394"/>
                  </a:lnTo>
                  <a:lnTo>
                    <a:pt x="43688" y="1912632"/>
                  </a:lnTo>
                  <a:lnTo>
                    <a:pt x="39992" y="1911515"/>
                  </a:lnTo>
                  <a:lnTo>
                    <a:pt x="36423" y="1910029"/>
                  </a:lnTo>
                  <a:lnTo>
                    <a:pt x="32842" y="1908556"/>
                  </a:lnTo>
                  <a:lnTo>
                    <a:pt x="17284" y="1897253"/>
                  </a:lnTo>
                  <a:lnTo>
                    <a:pt x="14541" y="1894509"/>
                  </a:lnTo>
                  <a:lnTo>
                    <a:pt x="12090" y="1891525"/>
                  </a:lnTo>
                  <a:lnTo>
                    <a:pt x="9944" y="1888299"/>
                  </a:lnTo>
                  <a:lnTo>
                    <a:pt x="7785" y="1885086"/>
                  </a:lnTo>
                  <a:lnTo>
                    <a:pt x="5969" y="1881682"/>
                  </a:lnTo>
                  <a:lnTo>
                    <a:pt x="4495" y="1878101"/>
                  </a:lnTo>
                  <a:lnTo>
                    <a:pt x="3009" y="1874520"/>
                  </a:lnTo>
                  <a:lnTo>
                    <a:pt x="1892" y="1870837"/>
                  </a:lnTo>
                  <a:lnTo>
                    <a:pt x="1130" y="1867039"/>
                  </a:lnTo>
                  <a:lnTo>
                    <a:pt x="381" y="1863242"/>
                  </a:lnTo>
                  <a:lnTo>
                    <a:pt x="0" y="1859394"/>
                  </a:lnTo>
                  <a:lnTo>
                    <a:pt x="0" y="1855533"/>
                  </a:lnTo>
                  <a:close/>
                </a:path>
              </a:pathLst>
            </a:custGeom>
            <a:ln w="9525">
              <a:solidFill>
                <a:srgbClr val="D6B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85078" y="658812"/>
            <a:ext cx="4198620" cy="155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30" dirty="0">
                <a:solidFill>
                  <a:srgbClr val="262424"/>
                </a:solidFill>
                <a:latin typeface="Cambria"/>
                <a:cs typeface="Cambria"/>
              </a:rPr>
              <a:t>Viability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6900"/>
              </a:lnSpc>
              <a:spcBef>
                <a:spcPts val="800"/>
              </a:spcBef>
            </a:pPr>
            <a:r>
              <a:rPr sz="1400" spc="-50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use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of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chatbot-based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Tahoma"/>
                <a:cs typeface="Tahoma"/>
              </a:rPr>
              <a:t>system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allows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for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scalable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and </a:t>
            </a:r>
            <a:r>
              <a:rPr sz="1400" spc="-42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Tahoma"/>
                <a:cs typeface="Tahoma"/>
              </a:rPr>
              <a:t>cost-effective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implementation, 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with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the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potential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for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8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sz="1400" spc="15" dirty="0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spc="-75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85" dirty="0">
                <a:solidFill>
                  <a:srgbClr val="262424"/>
                </a:solidFill>
                <a:latin typeface="Tahoma"/>
                <a:cs typeface="Tahoma"/>
              </a:rPr>
              <a:t>g</a:t>
            </a:r>
            <a:r>
              <a:rPr sz="1400" spc="-7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6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w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262424"/>
                </a:solidFill>
                <a:latin typeface="Tahoma"/>
                <a:cs typeface="Tahoma"/>
              </a:rPr>
              <a:t>h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h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sz="1400" spc="15" dirty="0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'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85" dirty="0">
                <a:solidFill>
                  <a:srgbClr val="262424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-8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g  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infrastructure.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9559" y="2663825"/>
            <a:ext cx="9305290" cy="52533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45" dirty="0">
                <a:latin typeface="Cambria"/>
                <a:cs typeface="Cambria"/>
              </a:rPr>
              <a:t>Analysis</a:t>
            </a:r>
            <a:r>
              <a:rPr sz="2000" b="1" spc="-70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of</a:t>
            </a:r>
            <a:r>
              <a:rPr sz="2000" b="1" spc="-65" dirty="0">
                <a:latin typeface="Cambria"/>
                <a:cs typeface="Cambria"/>
              </a:rPr>
              <a:t> </a:t>
            </a:r>
            <a:r>
              <a:rPr sz="2000" b="1" spc="-40" dirty="0">
                <a:latin typeface="Cambria"/>
                <a:cs typeface="Cambria"/>
              </a:rPr>
              <a:t>the</a:t>
            </a:r>
            <a:r>
              <a:rPr sz="2000" b="1" spc="-70" dirty="0">
                <a:latin typeface="Cambria"/>
                <a:cs typeface="Cambria"/>
              </a:rPr>
              <a:t> </a:t>
            </a:r>
            <a:r>
              <a:rPr sz="2000" b="1" spc="-50" dirty="0">
                <a:latin typeface="Cambria"/>
                <a:cs typeface="Cambria"/>
              </a:rPr>
              <a:t>feasibility</a:t>
            </a:r>
            <a:r>
              <a:rPr sz="2000" b="1" spc="-65" dirty="0">
                <a:latin typeface="Cambria"/>
                <a:cs typeface="Cambria"/>
              </a:rPr>
              <a:t> </a:t>
            </a:r>
            <a:r>
              <a:rPr sz="2000" b="1" spc="5" dirty="0">
                <a:latin typeface="Cambria"/>
                <a:cs typeface="Cambria"/>
              </a:rPr>
              <a:t>of</a:t>
            </a:r>
            <a:r>
              <a:rPr sz="2000" b="1" spc="-70" dirty="0">
                <a:latin typeface="Cambria"/>
                <a:cs typeface="Cambria"/>
              </a:rPr>
              <a:t> </a:t>
            </a:r>
            <a:r>
              <a:rPr sz="2000" b="1" spc="-40" dirty="0">
                <a:latin typeface="Cambria"/>
                <a:cs typeface="Cambria"/>
              </a:rPr>
              <a:t>the</a:t>
            </a:r>
            <a:r>
              <a:rPr sz="2000" b="1" spc="-65" dirty="0">
                <a:latin typeface="Cambria"/>
                <a:cs typeface="Cambria"/>
              </a:rPr>
              <a:t> </a:t>
            </a:r>
            <a:r>
              <a:rPr sz="2000" b="1" spc="-55" dirty="0">
                <a:latin typeface="Cambria"/>
                <a:cs typeface="Cambria"/>
              </a:rPr>
              <a:t>idea</a:t>
            </a:r>
            <a:endParaRPr sz="2000">
              <a:latin typeface="Cambria"/>
              <a:cs typeface="Cambria"/>
            </a:endParaRPr>
          </a:p>
          <a:p>
            <a:pPr marL="12700" marR="25400">
              <a:lnSpc>
                <a:spcPct val="136200"/>
              </a:lnSpc>
              <a:spcBef>
                <a:spcPts val="2165"/>
              </a:spcBef>
            </a:pPr>
            <a:r>
              <a:rPr sz="1400" spc="-50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proposed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solution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is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highly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feasible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as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62424"/>
                </a:solidFill>
                <a:latin typeface="Tahoma"/>
                <a:cs typeface="Tahoma"/>
              </a:rPr>
              <a:t>it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Tahoma"/>
                <a:cs typeface="Tahoma"/>
              </a:rPr>
              <a:t>leverages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well-established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technologies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industry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best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practices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in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travel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and </a:t>
            </a:r>
            <a:r>
              <a:rPr sz="1400" spc="-42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tourism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domain.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400" spc="-19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use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of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19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chatbot-based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Tahoma"/>
                <a:cs typeface="Tahoma"/>
              </a:rPr>
              <a:t>system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allows</a:t>
            </a:r>
            <a:r>
              <a:rPr sz="1400" spc="-19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for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scalable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400" spc="-19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Tahoma"/>
                <a:cs typeface="Tahoma"/>
              </a:rPr>
              <a:t>cost-effective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implementation,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with</a:t>
            </a:r>
            <a:r>
              <a:rPr sz="1400" spc="-19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potential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for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seamless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integration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with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client's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existing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infrastructure.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-100" dirty="0">
                <a:latin typeface="Cambria"/>
                <a:cs typeface="Cambria"/>
              </a:rPr>
              <a:t>P</a:t>
            </a:r>
            <a:r>
              <a:rPr sz="2000" b="1" spc="-70" dirty="0">
                <a:latin typeface="Cambria"/>
                <a:cs typeface="Cambria"/>
              </a:rPr>
              <a:t>o</a:t>
            </a:r>
            <a:r>
              <a:rPr sz="2000" b="1" spc="-85" dirty="0">
                <a:latin typeface="Cambria"/>
                <a:cs typeface="Cambria"/>
              </a:rPr>
              <a:t>t</a:t>
            </a:r>
            <a:r>
              <a:rPr sz="2000" b="1" spc="-65" dirty="0">
                <a:latin typeface="Cambria"/>
                <a:cs typeface="Cambria"/>
              </a:rPr>
              <a:t>e</a:t>
            </a:r>
            <a:r>
              <a:rPr sz="2000" b="1" spc="-25" dirty="0">
                <a:latin typeface="Cambria"/>
                <a:cs typeface="Cambria"/>
              </a:rPr>
              <a:t>n</a:t>
            </a:r>
            <a:r>
              <a:rPr sz="2000" b="1" spc="-85" dirty="0">
                <a:latin typeface="Cambria"/>
                <a:cs typeface="Cambria"/>
              </a:rPr>
              <a:t>t</a:t>
            </a:r>
            <a:r>
              <a:rPr sz="2000" b="1" spc="-55" dirty="0">
                <a:latin typeface="Cambria"/>
                <a:cs typeface="Cambria"/>
              </a:rPr>
              <a:t>i</a:t>
            </a:r>
            <a:r>
              <a:rPr sz="2000" b="1" spc="-65" dirty="0">
                <a:latin typeface="Cambria"/>
                <a:cs typeface="Cambria"/>
              </a:rPr>
              <a:t>a</a:t>
            </a:r>
            <a:r>
              <a:rPr sz="2000" b="1" spc="10" dirty="0">
                <a:latin typeface="Cambria"/>
                <a:cs typeface="Cambria"/>
              </a:rPr>
              <a:t>l</a:t>
            </a:r>
            <a:r>
              <a:rPr sz="2000" b="1" spc="-7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c</a:t>
            </a:r>
            <a:r>
              <a:rPr sz="2000" b="1" spc="-15" dirty="0">
                <a:latin typeface="Cambria"/>
                <a:cs typeface="Cambria"/>
              </a:rPr>
              <a:t>h</a:t>
            </a:r>
            <a:r>
              <a:rPr sz="2000" b="1" spc="-65" dirty="0">
                <a:latin typeface="Cambria"/>
                <a:cs typeface="Cambria"/>
              </a:rPr>
              <a:t>a</a:t>
            </a:r>
            <a:r>
              <a:rPr sz="2000" b="1" spc="-35" dirty="0">
                <a:latin typeface="Cambria"/>
                <a:cs typeface="Cambria"/>
              </a:rPr>
              <a:t>ll</a:t>
            </a:r>
            <a:r>
              <a:rPr sz="2000" b="1" spc="-65" dirty="0">
                <a:latin typeface="Cambria"/>
                <a:cs typeface="Cambria"/>
              </a:rPr>
              <a:t>e</a:t>
            </a:r>
            <a:r>
              <a:rPr sz="2000" b="1" spc="-15" dirty="0">
                <a:latin typeface="Cambria"/>
                <a:cs typeface="Cambria"/>
              </a:rPr>
              <a:t>n</a:t>
            </a:r>
            <a:r>
              <a:rPr sz="2000" b="1" spc="-40" dirty="0">
                <a:latin typeface="Cambria"/>
                <a:cs typeface="Cambria"/>
              </a:rPr>
              <a:t>g</a:t>
            </a:r>
            <a:r>
              <a:rPr sz="2000" b="1" spc="-65" dirty="0">
                <a:latin typeface="Cambria"/>
                <a:cs typeface="Cambria"/>
              </a:rPr>
              <a:t>e</a:t>
            </a:r>
            <a:r>
              <a:rPr sz="2000" b="1" spc="-20" dirty="0">
                <a:latin typeface="Cambria"/>
                <a:cs typeface="Cambria"/>
              </a:rPr>
              <a:t>s</a:t>
            </a:r>
            <a:r>
              <a:rPr sz="2000" b="1" spc="-70" dirty="0">
                <a:latin typeface="Cambria"/>
                <a:cs typeface="Cambria"/>
              </a:rPr>
              <a:t> a</a:t>
            </a:r>
            <a:r>
              <a:rPr sz="2000" b="1" spc="-15" dirty="0">
                <a:latin typeface="Cambria"/>
                <a:cs typeface="Cambria"/>
              </a:rPr>
              <a:t>n</a:t>
            </a:r>
            <a:r>
              <a:rPr sz="2000" b="1" spc="-20" dirty="0">
                <a:latin typeface="Cambria"/>
                <a:cs typeface="Cambria"/>
              </a:rPr>
              <a:t>d</a:t>
            </a:r>
            <a:r>
              <a:rPr sz="2000" b="1" spc="-70" dirty="0">
                <a:latin typeface="Cambria"/>
                <a:cs typeface="Cambria"/>
              </a:rPr>
              <a:t> </a:t>
            </a:r>
            <a:r>
              <a:rPr sz="2000" b="1" spc="-75" dirty="0">
                <a:latin typeface="Cambria"/>
                <a:cs typeface="Cambria"/>
              </a:rPr>
              <a:t>r</a:t>
            </a:r>
            <a:r>
              <a:rPr sz="2000" b="1" spc="-55" dirty="0">
                <a:latin typeface="Cambria"/>
                <a:cs typeface="Cambria"/>
              </a:rPr>
              <a:t>i</a:t>
            </a:r>
            <a:r>
              <a:rPr sz="2000" b="1" spc="-90" dirty="0">
                <a:latin typeface="Cambria"/>
                <a:cs typeface="Cambria"/>
              </a:rPr>
              <a:t>s</a:t>
            </a:r>
            <a:r>
              <a:rPr sz="2000" b="1" spc="-85" dirty="0">
                <a:latin typeface="Cambria"/>
                <a:cs typeface="Cambria"/>
              </a:rPr>
              <a:t>k</a:t>
            </a:r>
            <a:r>
              <a:rPr sz="2000" b="1" spc="-20" dirty="0">
                <a:latin typeface="Cambria"/>
                <a:cs typeface="Cambria"/>
              </a:rPr>
              <a:t>s</a:t>
            </a:r>
            <a:endParaRPr sz="2000">
              <a:latin typeface="Cambria"/>
              <a:cs typeface="Cambria"/>
            </a:endParaRPr>
          </a:p>
          <a:p>
            <a:pPr marL="12700" marR="191770" indent="-635">
              <a:lnSpc>
                <a:spcPct val="138400"/>
              </a:lnSpc>
              <a:spcBef>
                <a:spcPts val="2055"/>
              </a:spcBef>
            </a:pP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Some 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key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challenges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may 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include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ensuring 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accurate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and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contextual 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responses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from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the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chatbot, 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catering 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to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diverse 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user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Tahoma"/>
                <a:cs typeface="Tahoma"/>
              </a:rPr>
              <a:t>preferences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language</a:t>
            </a:r>
            <a:r>
              <a:rPr sz="1400" spc="-19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requirements,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400" spc="-19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maintaining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data</a:t>
            </a:r>
            <a:r>
              <a:rPr sz="1400" spc="-19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security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400" spc="-19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Tahoma"/>
                <a:cs typeface="Tahoma"/>
              </a:rPr>
              <a:t>privacy.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Tahoma"/>
                <a:cs typeface="Tahoma"/>
              </a:rPr>
              <a:t>Integration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with</a:t>
            </a:r>
            <a:r>
              <a:rPr sz="1400" spc="-19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legacy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Tahoma"/>
                <a:cs typeface="Tahoma"/>
              </a:rPr>
              <a:t>systems</a:t>
            </a:r>
            <a:r>
              <a:rPr sz="1400" spc="-19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could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also </a:t>
            </a:r>
            <a:r>
              <a:rPr sz="1400" spc="-42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pose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technical</a:t>
            </a:r>
            <a:r>
              <a:rPr sz="1400" spc="-21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complexities.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-30" dirty="0">
                <a:latin typeface="Cambria"/>
                <a:cs typeface="Cambria"/>
              </a:rPr>
              <a:t>S</a:t>
            </a:r>
            <a:r>
              <a:rPr sz="2000" b="1" spc="-85" dirty="0">
                <a:latin typeface="Cambria"/>
                <a:cs typeface="Cambria"/>
              </a:rPr>
              <a:t>t</a:t>
            </a:r>
            <a:r>
              <a:rPr sz="2000" b="1" spc="-105" dirty="0">
                <a:latin typeface="Cambria"/>
                <a:cs typeface="Cambria"/>
              </a:rPr>
              <a:t>r</a:t>
            </a:r>
            <a:r>
              <a:rPr sz="2000" b="1" spc="-65" dirty="0">
                <a:latin typeface="Cambria"/>
                <a:cs typeface="Cambria"/>
              </a:rPr>
              <a:t>a</a:t>
            </a:r>
            <a:r>
              <a:rPr sz="2000" b="1" spc="-85" dirty="0">
                <a:latin typeface="Cambria"/>
                <a:cs typeface="Cambria"/>
              </a:rPr>
              <a:t>t</a:t>
            </a:r>
            <a:r>
              <a:rPr sz="2000" b="1" spc="-65" dirty="0">
                <a:latin typeface="Cambria"/>
                <a:cs typeface="Cambria"/>
              </a:rPr>
              <a:t>e</a:t>
            </a:r>
            <a:r>
              <a:rPr sz="2000" b="1" spc="-15" dirty="0">
                <a:latin typeface="Cambria"/>
                <a:cs typeface="Cambria"/>
              </a:rPr>
              <a:t>g</a:t>
            </a:r>
            <a:r>
              <a:rPr sz="2000" b="1" spc="-55" dirty="0">
                <a:latin typeface="Cambria"/>
                <a:cs typeface="Cambria"/>
              </a:rPr>
              <a:t>i</a:t>
            </a:r>
            <a:r>
              <a:rPr sz="2000" b="1" spc="-65" dirty="0">
                <a:latin typeface="Cambria"/>
                <a:cs typeface="Cambria"/>
              </a:rPr>
              <a:t>e</a:t>
            </a:r>
            <a:r>
              <a:rPr sz="2000" b="1" spc="-20" dirty="0">
                <a:latin typeface="Cambria"/>
                <a:cs typeface="Cambria"/>
              </a:rPr>
              <a:t>s</a:t>
            </a:r>
            <a:r>
              <a:rPr sz="2000" b="1" spc="-7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f</a:t>
            </a:r>
            <a:r>
              <a:rPr sz="2000" b="1" spc="-60" dirty="0">
                <a:latin typeface="Cambria"/>
                <a:cs typeface="Cambria"/>
              </a:rPr>
              <a:t>o</a:t>
            </a:r>
            <a:r>
              <a:rPr sz="2000" b="1" spc="-30" dirty="0">
                <a:latin typeface="Cambria"/>
                <a:cs typeface="Cambria"/>
              </a:rPr>
              <a:t>r</a:t>
            </a:r>
            <a:r>
              <a:rPr sz="2000" b="1" spc="-70" dirty="0">
                <a:latin typeface="Cambria"/>
                <a:cs typeface="Cambria"/>
              </a:rPr>
              <a:t> </a:t>
            </a:r>
            <a:r>
              <a:rPr sz="2000" b="1" spc="-65" dirty="0">
                <a:latin typeface="Cambria"/>
                <a:cs typeface="Cambria"/>
              </a:rPr>
              <a:t>o</a:t>
            </a:r>
            <a:r>
              <a:rPr sz="2000" b="1" spc="-110" dirty="0">
                <a:latin typeface="Cambria"/>
                <a:cs typeface="Cambria"/>
              </a:rPr>
              <a:t>v</a:t>
            </a:r>
            <a:r>
              <a:rPr sz="2000" b="1" spc="-65" dirty="0">
                <a:latin typeface="Cambria"/>
                <a:cs typeface="Cambria"/>
              </a:rPr>
              <a:t>e</a:t>
            </a:r>
            <a:r>
              <a:rPr sz="2000" b="1" spc="-100" dirty="0">
                <a:latin typeface="Cambria"/>
                <a:cs typeface="Cambria"/>
              </a:rPr>
              <a:t>r</a:t>
            </a:r>
            <a:r>
              <a:rPr sz="2000" b="1" spc="25" dirty="0">
                <a:latin typeface="Cambria"/>
                <a:cs typeface="Cambria"/>
              </a:rPr>
              <a:t>c</a:t>
            </a:r>
            <a:r>
              <a:rPr sz="2000" b="1" spc="-60" dirty="0">
                <a:latin typeface="Cambria"/>
                <a:cs typeface="Cambria"/>
              </a:rPr>
              <a:t>o</a:t>
            </a:r>
            <a:r>
              <a:rPr sz="2000" b="1" spc="5" dirty="0">
                <a:latin typeface="Cambria"/>
                <a:cs typeface="Cambria"/>
              </a:rPr>
              <a:t>m</a:t>
            </a:r>
            <a:r>
              <a:rPr sz="2000" b="1" spc="-55" dirty="0">
                <a:latin typeface="Cambria"/>
                <a:cs typeface="Cambria"/>
              </a:rPr>
              <a:t>i</a:t>
            </a:r>
            <a:r>
              <a:rPr sz="2000" b="1" spc="-15" dirty="0">
                <a:latin typeface="Cambria"/>
                <a:cs typeface="Cambria"/>
              </a:rPr>
              <a:t>n</a:t>
            </a:r>
            <a:r>
              <a:rPr sz="2000" b="1" spc="30" dirty="0">
                <a:latin typeface="Cambria"/>
                <a:cs typeface="Cambria"/>
              </a:rPr>
              <a:t>g</a:t>
            </a:r>
            <a:r>
              <a:rPr sz="2000" b="1" spc="-70" dirty="0">
                <a:latin typeface="Cambria"/>
                <a:cs typeface="Cambria"/>
              </a:rPr>
              <a:t> </a:t>
            </a:r>
            <a:r>
              <a:rPr sz="2000" b="1" spc="-85" dirty="0">
                <a:latin typeface="Cambria"/>
                <a:cs typeface="Cambria"/>
              </a:rPr>
              <a:t>t</a:t>
            </a:r>
            <a:r>
              <a:rPr sz="2000" b="1" spc="-10" dirty="0">
                <a:latin typeface="Cambria"/>
                <a:cs typeface="Cambria"/>
              </a:rPr>
              <a:t>h</a:t>
            </a:r>
            <a:r>
              <a:rPr sz="2000" b="1" spc="-65" dirty="0">
                <a:latin typeface="Cambria"/>
                <a:cs typeface="Cambria"/>
              </a:rPr>
              <a:t>es</a:t>
            </a:r>
            <a:r>
              <a:rPr sz="2000" b="1" spc="-20" dirty="0">
                <a:latin typeface="Cambria"/>
                <a:cs typeface="Cambria"/>
              </a:rPr>
              <a:t>e</a:t>
            </a:r>
            <a:r>
              <a:rPr sz="2000" b="1" spc="-7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c</a:t>
            </a:r>
            <a:r>
              <a:rPr sz="2000" b="1" spc="-15" dirty="0">
                <a:latin typeface="Cambria"/>
                <a:cs typeface="Cambria"/>
              </a:rPr>
              <a:t>h</a:t>
            </a:r>
            <a:r>
              <a:rPr sz="2000" b="1" spc="-65" dirty="0">
                <a:latin typeface="Cambria"/>
                <a:cs typeface="Cambria"/>
              </a:rPr>
              <a:t>a</a:t>
            </a:r>
            <a:r>
              <a:rPr sz="2000" b="1" spc="-35" dirty="0">
                <a:latin typeface="Cambria"/>
                <a:cs typeface="Cambria"/>
              </a:rPr>
              <a:t>ll</a:t>
            </a:r>
            <a:r>
              <a:rPr sz="2000" b="1" spc="-65" dirty="0">
                <a:latin typeface="Cambria"/>
                <a:cs typeface="Cambria"/>
              </a:rPr>
              <a:t>e</a:t>
            </a:r>
            <a:r>
              <a:rPr sz="2000" b="1" spc="-15" dirty="0">
                <a:latin typeface="Cambria"/>
                <a:cs typeface="Cambria"/>
              </a:rPr>
              <a:t>n</a:t>
            </a:r>
            <a:r>
              <a:rPr sz="2000" b="1" spc="-40" dirty="0">
                <a:latin typeface="Cambria"/>
                <a:cs typeface="Cambria"/>
              </a:rPr>
              <a:t>g</a:t>
            </a:r>
            <a:r>
              <a:rPr sz="2000" b="1" spc="-65" dirty="0">
                <a:latin typeface="Cambria"/>
                <a:cs typeface="Cambria"/>
              </a:rPr>
              <a:t>e</a:t>
            </a:r>
            <a:r>
              <a:rPr sz="2000" b="1" spc="-20" dirty="0">
                <a:latin typeface="Cambria"/>
                <a:cs typeface="Cambria"/>
              </a:rPr>
              <a:t>s</a:t>
            </a:r>
            <a:endParaRPr sz="2000">
              <a:latin typeface="Cambria"/>
              <a:cs typeface="Cambria"/>
            </a:endParaRPr>
          </a:p>
          <a:p>
            <a:pPr marL="12700" marR="5080">
              <a:lnSpc>
                <a:spcPct val="136900"/>
              </a:lnSpc>
              <a:spcBef>
                <a:spcPts val="2080"/>
              </a:spcBef>
            </a:pPr>
            <a:r>
              <a:rPr sz="1400" spc="-80" dirty="0">
                <a:solidFill>
                  <a:srgbClr val="262424"/>
                </a:solidFill>
                <a:latin typeface="Tahoma"/>
                <a:cs typeface="Tahoma"/>
              </a:rPr>
              <a:t>To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address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these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challenges,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we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62424"/>
                </a:solidFill>
                <a:latin typeface="Tahoma"/>
                <a:cs typeface="Tahoma"/>
              </a:rPr>
              <a:t>will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implement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robust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natural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language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processing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machine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learning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algorithms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to</a:t>
            </a:r>
            <a:r>
              <a:rPr sz="1400" spc="-20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enhance </a:t>
            </a:r>
            <a:r>
              <a:rPr sz="1400" spc="-42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the chatbot's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conversational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abilities.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Multilingual support and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personalization </a:t>
            </a:r>
            <a:r>
              <a:rPr sz="1400" spc="-50" dirty="0">
                <a:solidFill>
                  <a:srgbClr val="262424"/>
                </a:solidFill>
                <a:latin typeface="Tahoma"/>
                <a:cs typeface="Tahoma"/>
              </a:rPr>
              <a:t>features </a:t>
            </a:r>
            <a:r>
              <a:rPr sz="1400" spc="5" dirty="0">
                <a:solidFill>
                  <a:srgbClr val="262424"/>
                </a:solidFill>
                <a:latin typeface="Tahoma"/>
                <a:cs typeface="Tahoma"/>
              </a:rPr>
              <a:t>will 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cater 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to 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user 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diversity. 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Rigorous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testing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security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audits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62424"/>
                </a:solidFill>
                <a:latin typeface="Tahoma"/>
                <a:cs typeface="Tahoma"/>
              </a:rPr>
              <a:t>will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ensure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data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protection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and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compliance.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Close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collaboration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with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the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client's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14" dirty="0">
                <a:solidFill>
                  <a:srgbClr val="262424"/>
                </a:solidFill>
                <a:latin typeface="Tahoma"/>
                <a:cs typeface="Tahoma"/>
              </a:rPr>
              <a:t>IT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team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62424"/>
                </a:solidFill>
                <a:latin typeface="Tahoma"/>
                <a:cs typeface="Tahoma"/>
              </a:rPr>
              <a:t>will</a:t>
            </a:r>
            <a:r>
              <a:rPr sz="1400" spc="-204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help 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navigate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integration</a:t>
            </a:r>
            <a:r>
              <a:rPr sz="1400" spc="-215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challenges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Tahoma"/>
                <a:cs typeface="Tahoma"/>
              </a:rPr>
              <a:t>effectively.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4389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572500" y="253"/>
            <a:ext cx="2857499" cy="6438645"/>
            <a:chOff x="8572500" y="253"/>
            <a:chExt cx="2857499" cy="64386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2500" y="253"/>
              <a:ext cx="2857499" cy="64386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63025" y="2124074"/>
              <a:ext cx="2085974" cy="22002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4879" y="1082675"/>
            <a:ext cx="379031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5" dirty="0"/>
              <a:t>I</a:t>
            </a:r>
            <a:r>
              <a:rPr spc="-55" dirty="0"/>
              <a:t>m</a:t>
            </a:r>
            <a:r>
              <a:rPr spc="-75" dirty="0"/>
              <a:t>p</a:t>
            </a:r>
            <a:r>
              <a:rPr spc="-110" dirty="0"/>
              <a:t>a</a:t>
            </a:r>
            <a:r>
              <a:rPr spc="30" dirty="0"/>
              <a:t>c</a:t>
            </a:r>
            <a:r>
              <a:rPr spc="-75" dirty="0"/>
              <a:t>t</a:t>
            </a:r>
            <a:r>
              <a:rPr spc="-120" dirty="0"/>
              <a:t> a</a:t>
            </a:r>
            <a:r>
              <a:rPr spc="-30" dirty="0"/>
              <a:t>n</a:t>
            </a:r>
            <a:r>
              <a:rPr spc="-45" dirty="0"/>
              <a:t>d</a:t>
            </a:r>
            <a:r>
              <a:rPr spc="-120" dirty="0"/>
              <a:t> </a:t>
            </a:r>
            <a:r>
              <a:rPr spc="-80" dirty="0"/>
              <a:t>B</a:t>
            </a:r>
            <a:r>
              <a:rPr spc="-110" dirty="0"/>
              <a:t>e</a:t>
            </a:r>
            <a:r>
              <a:rPr spc="-30" dirty="0"/>
              <a:t>n</a:t>
            </a:r>
            <a:r>
              <a:rPr spc="-130" dirty="0"/>
              <a:t>e</a:t>
            </a:r>
            <a:r>
              <a:rPr spc="170" dirty="0"/>
              <a:t>f</a:t>
            </a:r>
            <a:r>
              <a:rPr spc="-90" dirty="0"/>
              <a:t>i</a:t>
            </a:r>
            <a:r>
              <a:rPr spc="-130" dirty="0"/>
              <a:t>t</a:t>
            </a:r>
            <a:r>
              <a:rPr spc="-40" dirty="0"/>
              <a:t>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38175" y="2143124"/>
            <a:ext cx="409575" cy="419100"/>
            <a:chOff x="638175" y="2143124"/>
            <a:chExt cx="409575" cy="419100"/>
          </a:xfrm>
        </p:grpSpPr>
        <p:sp>
          <p:nvSpPr>
            <p:cNvPr id="10" name="object 10"/>
            <p:cNvSpPr/>
            <p:nvPr/>
          </p:nvSpPr>
          <p:spPr>
            <a:xfrm>
              <a:off x="642937" y="2147887"/>
              <a:ext cx="400050" cy="409575"/>
            </a:xfrm>
            <a:custGeom>
              <a:avLst/>
              <a:gdLst/>
              <a:ahLst/>
              <a:cxnLst/>
              <a:rect l="l" t="t" r="r" b="b"/>
              <a:pathLst>
                <a:path w="400050" h="409575">
                  <a:moveTo>
                    <a:pt x="344929" y="0"/>
                  </a:moveTo>
                  <a:lnTo>
                    <a:pt x="55120" y="0"/>
                  </a:lnTo>
                  <a:lnTo>
                    <a:pt x="51286" y="381"/>
                  </a:lnTo>
                  <a:lnTo>
                    <a:pt x="14540" y="20015"/>
                  </a:lnTo>
                  <a:lnTo>
                    <a:pt x="0" y="55118"/>
                  </a:lnTo>
                  <a:lnTo>
                    <a:pt x="0" y="350583"/>
                  </a:lnTo>
                  <a:lnTo>
                    <a:pt x="0" y="354444"/>
                  </a:lnTo>
                  <a:lnTo>
                    <a:pt x="20017" y="395033"/>
                  </a:lnTo>
                  <a:lnTo>
                    <a:pt x="55120" y="409575"/>
                  </a:lnTo>
                  <a:lnTo>
                    <a:pt x="344929" y="409575"/>
                  </a:lnTo>
                  <a:lnTo>
                    <a:pt x="385509" y="389559"/>
                  </a:lnTo>
                  <a:lnTo>
                    <a:pt x="400050" y="354444"/>
                  </a:lnTo>
                  <a:lnTo>
                    <a:pt x="400050" y="55118"/>
                  </a:lnTo>
                  <a:lnTo>
                    <a:pt x="380032" y="14541"/>
                  </a:lnTo>
                  <a:lnTo>
                    <a:pt x="348763" y="381"/>
                  </a:lnTo>
                  <a:lnTo>
                    <a:pt x="344929" y="0"/>
                  </a:lnTo>
                  <a:close/>
                </a:path>
              </a:pathLst>
            </a:custGeom>
            <a:solidFill>
              <a:srgbClr val="F0D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2937" y="2147887"/>
              <a:ext cx="400050" cy="409575"/>
            </a:xfrm>
            <a:custGeom>
              <a:avLst/>
              <a:gdLst/>
              <a:ahLst/>
              <a:cxnLst/>
              <a:rect l="l" t="t" r="r" b="b"/>
              <a:pathLst>
                <a:path w="400050" h="409575">
                  <a:moveTo>
                    <a:pt x="0" y="350583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77" y="51282"/>
                  </a:lnTo>
                  <a:lnTo>
                    <a:pt x="1131" y="47485"/>
                  </a:lnTo>
                  <a:lnTo>
                    <a:pt x="1889" y="43688"/>
                  </a:lnTo>
                  <a:lnTo>
                    <a:pt x="3006" y="39992"/>
                  </a:lnTo>
                  <a:lnTo>
                    <a:pt x="4489" y="36423"/>
                  </a:lnTo>
                  <a:lnTo>
                    <a:pt x="5972" y="32842"/>
                  </a:lnTo>
                  <a:lnTo>
                    <a:pt x="7788" y="29438"/>
                  </a:lnTo>
                  <a:lnTo>
                    <a:pt x="9941" y="26225"/>
                  </a:lnTo>
                  <a:lnTo>
                    <a:pt x="12094" y="22999"/>
                  </a:lnTo>
                  <a:lnTo>
                    <a:pt x="14540" y="20015"/>
                  </a:lnTo>
                  <a:lnTo>
                    <a:pt x="17278" y="17284"/>
                  </a:lnTo>
                  <a:lnTo>
                    <a:pt x="20017" y="14541"/>
                  </a:lnTo>
                  <a:lnTo>
                    <a:pt x="22998" y="12090"/>
                  </a:lnTo>
                  <a:lnTo>
                    <a:pt x="26219" y="9944"/>
                  </a:lnTo>
                  <a:lnTo>
                    <a:pt x="29438" y="7785"/>
                  </a:lnTo>
                  <a:lnTo>
                    <a:pt x="32840" y="5969"/>
                  </a:lnTo>
                  <a:lnTo>
                    <a:pt x="36418" y="4495"/>
                  </a:lnTo>
                  <a:lnTo>
                    <a:pt x="39999" y="3009"/>
                  </a:lnTo>
                  <a:lnTo>
                    <a:pt x="43685" y="1892"/>
                  </a:lnTo>
                  <a:lnTo>
                    <a:pt x="47486" y="1130"/>
                  </a:lnTo>
                  <a:lnTo>
                    <a:pt x="51286" y="381"/>
                  </a:lnTo>
                  <a:lnTo>
                    <a:pt x="55120" y="0"/>
                  </a:lnTo>
                  <a:lnTo>
                    <a:pt x="58995" y="0"/>
                  </a:lnTo>
                  <a:lnTo>
                    <a:pt x="341054" y="0"/>
                  </a:lnTo>
                  <a:lnTo>
                    <a:pt x="344929" y="0"/>
                  </a:lnTo>
                  <a:lnTo>
                    <a:pt x="348763" y="381"/>
                  </a:lnTo>
                  <a:lnTo>
                    <a:pt x="352563" y="1130"/>
                  </a:lnTo>
                  <a:lnTo>
                    <a:pt x="356364" y="1892"/>
                  </a:lnTo>
                  <a:lnTo>
                    <a:pt x="360050" y="3009"/>
                  </a:lnTo>
                  <a:lnTo>
                    <a:pt x="363631" y="4495"/>
                  </a:lnTo>
                  <a:lnTo>
                    <a:pt x="367209" y="5969"/>
                  </a:lnTo>
                  <a:lnTo>
                    <a:pt x="370611" y="7785"/>
                  </a:lnTo>
                  <a:lnTo>
                    <a:pt x="373830" y="9944"/>
                  </a:lnTo>
                  <a:lnTo>
                    <a:pt x="377051" y="12090"/>
                  </a:lnTo>
                  <a:lnTo>
                    <a:pt x="380032" y="14541"/>
                  </a:lnTo>
                  <a:lnTo>
                    <a:pt x="382771" y="17284"/>
                  </a:lnTo>
                  <a:lnTo>
                    <a:pt x="385509" y="20015"/>
                  </a:lnTo>
                  <a:lnTo>
                    <a:pt x="387955" y="22999"/>
                  </a:lnTo>
                  <a:lnTo>
                    <a:pt x="390108" y="26225"/>
                  </a:lnTo>
                  <a:lnTo>
                    <a:pt x="392261" y="29438"/>
                  </a:lnTo>
                  <a:lnTo>
                    <a:pt x="394077" y="32842"/>
                  </a:lnTo>
                  <a:lnTo>
                    <a:pt x="395560" y="36423"/>
                  </a:lnTo>
                  <a:lnTo>
                    <a:pt x="397043" y="39992"/>
                  </a:lnTo>
                  <a:lnTo>
                    <a:pt x="398160" y="43688"/>
                  </a:lnTo>
                  <a:lnTo>
                    <a:pt x="398913" y="47485"/>
                  </a:lnTo>
                  <a:lnTo>
                    <a:pt x="399672" y="51282"/>
                  </a:lnTo>
                  <a:lnTo>
                    <a:pt x="400050" y="55118"/>
                  </a:lnTo>
                  <a:lnTo>
                    <a:pt x="400050" y="58991"/>
                  </a:lnTo>
                  <a:lnTo>
                    <a:pt x="400050" y="350583"/>
                  </a:lnTo>
                  <a:lnTo>
                    <a:pt x="400050" y="354444"/>
                  </a:lnTo>
                  <a:lnTo>
                    <a:pt x="399672" y="358292"/>
                  </a:lnTo>
                  <a:lnTo>
                    <a:pt x="398913" y="362089"/>
                  </a:lnTo>
                  <a:lnTo>
                    <a:pt x="398160" y="365887"/>
                  </a:lnTo>
                  <a:lnTo>
                    <a:pt x="397043" y="369570"/>
                  </a:lnTo>
                  <a:lnTo>
                    <a:pt x="395560" y="373151"/>
                  </a:lnTo>
                  <a:lnTo>
                    <a:pt x="394077" y="376732"/>
                  </a:lnTo>
                  <a:lnTo>
                    <a:pt x="373830" y="399630"/>
                  </a:lnTo>
                  <a:lnTo>
                    <a:pt x="370611" y="401777"/>
                  </a:lnTo>
                  <a:lnTo>
                    <a:pt x="367209" y="403606"/>
                  </a:lnTo>
                  <a:lnTo>
                    <a:pt x="363631" y="405079"/>
                  </a:lnTo>
                  <a:lnTo>
                    <a:pt x="360050" y="406565"/>
                  </a:lnTo>
                  <a:lnTo>
                    <a:pt x="356364" y="407682"/>
                  </a:lnTo>
                  <a:lnTo>
                    <a:pt x="352563" y="408444"/>
                  </a:lnTo>
                  <a:lnTo>
                    <a:pt x="348763" y="409194"/>
                  </a:lnTo>
                  <a:lnTo>
                    <a:pt x="344929" y="409575"/>
                  </a:lnTo>
                  <a:lnTo>
                    <a:pt x="341054" y="409575"/>
                  </a:lnTo>
                  <a:lnTo>
                    <a:pt x="58995" y="409575"/>
                  </a:lnTo>
                  <a:lnTo>
                    <a:pt x="55120" y="409575"/>
                  </a:lnTo>
                  <a:lnTo>
                    <a:pt x="51286" y="409194"/>
                  </a:lnTo>
                  <a:lnTo>
                    <a:pt x="47486" y="408444"/>
                  </a:lnTo>
                  <a:lnTo>
                    <a:pt x="43685" y="407682"/>
                  </a:lnTo>
                  <a:lnTo>
                    <a:pt x="39999" y="406565"/>
                  </a:lnTo>
                  <a:lnTo>
                    <a:pt x="36418" y="405079"/>
                  </a:lnTo>
                  <a:lnTo>
                    <a:pt x="32840" y="403606"/>
                  </a:lnTo>
                  <a:lnTo>
                    <a:pt x="29438" y="401777"/>
                  </a:lnTo>
                  <a:lnTo>
                    <a:pt x="26219" y="399630"/>
                  </a:lnTo>
                  <a:lnTo>
                    <a:pt x="22998" y="397484"/>
                  </a:lnTo>
                  <a:lnTo>
                    <a:pt x="4489" y="373151"/>
                  </a:lnTo>
                  <a:lnTo>
                    <a:pt x="3006" y="369570"/>
                  </a:lnTo>
                  <a:lnTo>
                    <a:pt x="1889" y="365887"/>
                  </a:lnTo>
                  <a:lnTo>
                    <a:pt x="1131" y="362089"/>
                  </a:lnTo>
                  <a:lnTo>
                    <a:pt x="377" y="358292"/>
                  </a:lnTo>
                  <a:lnTo>
                    <a:pt x="0" y="354444"/>
                  </a:lnTo>
                  <a:lnTo>
                    <a:pt x="0" y="350583"/>
                  </a:lnTo>
                  <a:close/>
                </a:path>
              </a:pathLst>
            </a:custGeom>
            <a:ln w="9525">
              <a:solidFill>
                <a:srgbClr val="D6B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5521" y="2149475"/>
            <a:ext cx="1593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5" dirty="0">
                <a:solidFill>
                  <a:srgbClr val="262424"/>
                </a:solidFill>
                <a:latin typeface="Cambria"/>
                <a:cs typeface="Cambria"/>
              </a:rPr>
              <a:t>1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6917" y="2106612"/>
            <a:ext cx="2888615" cy="9715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25" dirty="0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sz="1650" b="1" spc="-5" dirty="0">
                <a:solidFill>
                  <a:srgbClr val="262424"/>
                </a:solidFill>
                <a:latin typeface="Cambria"/>
                <a:cs typeface="Cambria"/>
              </a:rPr>
              <a:t>m</a:t>
            </a:r>
            <a:r>
              <a:rPr sz="1650" b="1" spc="-15" dirty="0">
                <a:solidFill>
                  <a:srgbClr val="262424"/>
                </a:solidFill>
                <a:latin typeface="Cambria"/>
                <a:cs typeface="Cambria"/>
              </a:rPr>
              <a:t>p</a:t>
            </a:r>
            <a:r>
              <a:rPr sz="1650" b="1" spc="-75" dirty="0">
                <a:solidFill>
                  <a:srgbClr val="262424"/>
                </a:solidFill>
                <a:latin typeface="Cambria"/>
                <a:cs typeface="Cambria"/>
              </a:rPr>
              <a:t>r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sz="1650" b="1" spc="-80" dirty="0">
                <a:solidFill>
                  <a:srgbClr val="262424"/>
                </a:solidFill>
                <a:latin typeface="Cambria"/>
                <a:cs typeface="Cambria"/>
              </a:rPr>
              <a:t>v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sz="1650" b="1" spc="-10" dirty="0">
                <a:solidFill>
                  <a:srgbClr val="262424"/>
                </a:solidFill>
                <a:latin typeface="Cambria"/>
                <a:cs typeface="Cambria"/>
              </a:rPr>
              <a:t>d</a:t>
            </a:r>
            <a:r>
              <a:rPr sz="1650" b="1" spc="-55" dirty="0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sz="1650" b="1" spc="50" dirty="0">
                <a:solidFill>
                  <a:srgbClr val="262424"/>
                </a:solidFill>
                <a:latin typeface="Cambria"/>
                <a:cs typeface="Cambria"/>
              </a:rPr>
              <a:t>C</a:t>
            </a:r>
            <a:r>
              <a:rPr sz="1650" b="1" spc="-15" dirty="0">
                <a:solidFill>
                  <a:srgbClr val="262424"/>
                </a:solidFill>
                <a:latin typeface="Cambria"/>
                <a:cs typeface="Cambria"/>
              </a:rPr>
              <a:t>u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s</a:t>
            </a:r>
            <a:r>
              <a:rPr sz="1650" b="1" spc="-65" dirty="0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sz="1650" b="1" spc="-35" dirty="0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sz="1650" b="1" spc="20" dirty="0">
                <a:solidFill>
                  <a:srgbClr val="262424"/>
                </a:solidFill>
                <a:latin typeface="Cambria"/>
                <a:cs typeface="Cambria"/>
              </a:rPr>
              <a:t>m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sz="1650" b="1" spc="-15" dirty="0">
                <a:solidFill>
                  <a:srgbClr val="262424"/>
                </a:solidFill>
                <a:latin typeface="Cambria"/>
                <a:cs typeface="Cambria"/>
              </a:rPr>
              <a:t>r</a:t>
            </a:r>
            <a:r>
              <a:rPr sz="1650" b="1" spc="-55" dirty="0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sz="1650" b="1" spc="5" dirty="0">
                <a:solidFill>
                  <a:srgbClr val="262424"/>
                </a:solidFill>
                <a:latin typeface="Cambria"/>
                <a:cs typeface="Cambria"/>
              </a:rPr>
              <a:t>S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sz="1650" b="1" spc="-30" dirty="0">
                <a:solidFill>
                  <a:srgbClr val="262424"/>
                </a:solidFill>
                <a:latin typeface="Cambria"/>
                <a:cs typeface="Cambria"/>
              </a:rPr>
              <a:t>r</a:t>
            </a:r>
            <a:r>
              <a:rPr sz="1650" b="1" spc="-40" dirty="0">
                <a:solidFill>
                  <a:srgbClr val="262424"/>
                </a:solidFill>
                <a:latin typeface="Cambria"/>
                <a:cs typeface="Cambria"/>
              </a:rPr>
              <a:t>vi</a:t>
            </a:r>
            <a:r>
              <a:rPr sz="1650" b="1" spc="25" dirty="0">
                <a:solidFill>
                  <a:srgbClr val="262424"/>
                </a:solidFill>
                <a:latin typeface="Cambria"/>
                <a:cs typeface="Cambria"/>
              </a:rPr>
              <a:t>c</a:t>
            </a:r>
            <a:r>
              <a:rPr sz="1650" b="1" spc="-10" dirty="0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8400"/>
              </a:lnSpc>
              <a:spcBef>
                <a:spcPts val="775"/>
              </a:spcBef>
            </a:pP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Instant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62424"/>
                </a:solidFill>
                <a:latin typeface="Verdana"/>
                <a:cs typeface="Verdana"/>
              </a:rPr>
              <a:t>responses,</a:t>
            </a:r>
            <a:r>
              <a:rPr sz="1400" spc="-2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automated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262424"/>
                </a:solidFill>
                <a:latin typeface="Verdana"/>
                <a:cs typeface="Verdana"/>
              </a:rPr>
              <a:t>ticketing, </a:t>
            </a:r>
            <a:r>
              <a:rPr sz="1400" spc="-4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uc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f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f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62424"/>
                </a:solidFill>
                <a:latin typeface="Verdana"/>
                <a:cs typeface="Verdana"/>
              </a:rPr>
              <a:t>b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u</a:t>
            </a:r>
            <a:r>
              <a:rPr sz="1400" spc="-14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400" spc="-110" dirty="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381500" y="2143124"/>
            <a:ext cx="409575" cy="419100"/>
            <a:chOff x="4381500" y="2143124"/>
            <a:chExt cx="409575" cy="419100"/>
          </a:xfrm>
        </p:grpSpPr>
        <p:sp>
          <p:nvSpPr>
            <p:cNvPr id="15" name="object 15"/>
            <p:cNvSpPr/>
            <p:nvPr/>
          </p:nvSpPr>
          <p:spPr>
            <a:xfrm>
              <a:off x="4386262" y="2147887"/>
              <a:ext cx="400050" cy="409575"/>
            </a:xfrm>
            <a:custGeom>
              <a:avLst/>
              <a:gdLst/>
              <a:ahLst/>
              <a:cxnLst/>
              <a:rect l="l" t="t" r="r" b="b"/>
              <a:pathLst>
                <a:path w="400050" h="409575">
                  <a:moveTo>
                    <a:pt x="344932" y="0"/>
                  </a:moveTo>
                  <a:lnTo>
                    <a:pt x="55118" y="0"/>
                  </a:lnTo>
                  <a:lnTo>
                    <a:pt x="51282" y="381"/>
                  </a:lnTo>
                  <a:lnTo>
                    <a:pt x="14541" y="20015"/>
                  </a:lnTo>
                  <a:lnTo>
                    <a:pt x="0" y="55118"/>
                  </a:lnTo>
                  <a:lnTo>
                    <a:pt x="0" y="350583"/>
                  </a:lnTo>
                  <a:lnTo>
                    <a:pt x="0" y="354444"/>
                  </a:lnTo>
                  <a:lnTo>
                    <a:pt x="20015" y="395033"/>
                  </a:lnTo>
                  <a:lnTo>
                    <a:pt x="55118" y="409575"/>
                  </a:lnTo>
                  <a:lnTo>
                    <a:pt x="344932" y="409575"/>
                  </a:lnTo>
                  <a:lnTo>
                    <a:pt x="385508" y="389559"/>
                  </a:lnTo>
                  <a:lnTo>
                    <a:pt x="400050" y="354444"/>
                  </a:lnTo>
                  <a:lnTo>
                    <a:pt x="400050" y="55118"/>
                  </a:lnTo>
                  <a:lnTo>
                    <a:pt x="380034" y="14541"/>
                  </a:lnTo>
                  <a:lnTo>
                    <a:pt x="348767" y="381"/>
                  </a:lnTo>
                  <a:lnTo>
                    <a:pt x="344932" y="0"/>
                  </a:lnTo>
                  <a:close/>
                </a:path>
              </a:pathLst>
            </a:custGeom>
            <a:solidFill>
              <a:srgbClr val="F0D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86262" y="2147887"/>
              <a:ext cx="400050" cy="409575"/>
            </a:xfrm>
            <a:custGeom>
              <a:avLst/>
              <a:gdLst/>
              <a:ahLst/>
              <a:cxnLst/>
              <a:rect l="l" t="t" r="r" b="b"/>
              <a:pathLst>
                <a:path w="400050" h="409575">
                  <a:moveTo>
                    <a:pt x="0" y="350583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81" y="51282"/>
                  </a:lnTo>
                  <a:lnTo>
                    <a:pt x="1130" y="47485"/>
                  </a:lnTo>
                  <a:lnTo>
                    <a:pt x="1892" y="43688"/>
                  </a:lnTo>
                  <a:lnTo>
                    <a:pt x="3009" y="39992"/>
                  </a:lnTo>
                  <a:lnTo>
                    <a:pt x="4495" y="36423"/>
                  </a:lnTo>
                  <a:lnTo>
                    <a:pt x="5969" y="32842"/>
                  </a:lnTo>
                  <a:lnTo>
                    <a:pt x="7785" y="29438"/>
                  </a:lnTo>
                  <a:lnTo>
                    <a:pt x="9944" y="26225"/>
                  </a:lnTo>
                  <a:lnTo>
                    <a:pt x="12090" y="22999"/>
                  </a:lnTo>
                  <a:lnTo>
                    <a:pt x="14541" y="20015"/>
                  </a:lnTo>
                  <a:lnTo>
                    <a:pt x="17284" y="17284"/>
                  </a:lnTo>
                  <a:lnTo>
                    <a:pt x="20015" y="14541"/>
                  </a:lnTo>
                  <a:lnTo>
                    <a:pt x="22999" y="12090"/>
                  </a:lnTo>
                  <a:lnTo>
                    <a:pt x="26212" y="9944"/>
                  </a:lnTo>
                  <a:lnTo>
                    <a:pt x="29438" y="7785"/>
                  </a:lnTo>
                  <a:lnTo>
                    <a:pt x="32842" y="5969"/>
                  </a:lnTo>
                  <a:lnTo>
                    <a:pt x="36423" y="4495"/>
                  </a:lnTo>
                  <a:lnTo>
                    <a:pt x="39992" y="3009"/>
                  </a:lnTo>
                  <a:lnTo>
                    <a:pt x="43688" y="1892"/>
                  </a:lnTo>
                  <a:lnTo>
                    <a:pt x="47485" y="1130"/>
                  </a:lnTo>
                  <a:lnTo>
                    <a:pt x="51282" y="381"/>
                  </a:lnTo>
                  <a:lnTo>
                    <a:pt x="55118" y="0"/>
                  </a:lnTo>
                  <a:lnTo>
                    <a:pt x="58991" y="0"/>
                  </a:lnTo>
                  <a:lnTo>
                    <a:pt x="341058" y="0"/>
                  </a:lnTo>
                  <a:lnTo>
                    <a:pt x="344932" y="0"/>
                  </a:lnTo>
                  <a:lnTo>
                    <a:pt x="348767" y="381"/>
                  </a:lnTo>
                  <a:lnTo>
                    <a:pt x="352564" y="1130"/>
                  </a:lnTo>
                  <a:lnTo>
                    <a:pt x="356362" y="1892"/>
                  </a:lnTo>
                  <a:lnTo>
                    <a:pt x="360045" y="3009"/>
                  </a:lnTo>
                  <a:lnTo>
                    <a:pt x="363626" y="4495"/>
                  </a:lnTo>
                  <a:lnTo>
                    <a:pt x="367207" y="5969"/>
                  </a:lnTo>
                  <a:lnTo>
                    <a:pt x="370611" y="7785"/>
                  </a:lnTo>
                  <a:lnTo>
                    <a:pt x="373837" y="9944"/>
                  </a:lnTo>
                  <a:lnTo>
                    <a:pt x="377050" y="12090"/>
                  </a:lnTo>
                  <a:lnTo>
                    <a:pt x="380034" y="14541"/>
                  </a:lnTo>
                  <a:lnTo>
                    <a:pt x="382765" y="17284"/>
                  </a:lnTo>
                  <a:lnTo>
                    <a:pt x="385508" y="20015"/>
                  </a:lnTo>
                  <a:lnTo>
                    <a:pt x="387959" y="22999"/>
                  </a:lnTo>
                  <a:lnTo>
                    <a:pt x="390105" y="26225"/>
                  </a:lnTo>
                  <a:lnTo>
                    <a:pt x="392252" y="29438"/>
                  </a:lnTo>
                  <a:lnTo>
                    <a:pt x="394081" y="32842"/>
                  </a:lnTo>
                  <a:lnTo>
                    <a:pt x="395554" y="36423"/>
                  </a:lnTo>
                  <a:lnTo>
                    <a:pt x="397040" y="39992"/>
                  </a:lnTo>
                  <a:lnTo>
                    <a:pt x="398157" y="43688"/>
                  </a:lnTo>
                  <a:lnTo>
                    <a:pt x="398919" y="47485"/>
                  </a:lnTo>
                  <a:lnTo>
                    <a:pt x="399669" y="51282"/>
                  </a:lnTo>
                  <a:lnTo>
                    <a:pt x="400050" y="55118"/>
                  </a:lnTo>
                  <a:lnTo>
                    <a:pt x="400050" y="58991"/>
                  </a:lnTo>
                  <a:lnTo>
                    <a:pt x="400050" y="350583"/>
                  </a:lnTo>
                  <a:lnTo>
                    <a:pt x="400050" y="354444"/>
                  </a:lnTo>
                  <a:lnTo>
                    <a:pt x="399669" y="358292"/>
                  </a:lnTo>
                  <a:lnTo>
                    <a:pt x="398919" y="362089"/>
                  </a:lnTo>
                  <a:lnTo>
                    <a:pt x="398157" y="365887"/>
                  </a:lnTo>
                  <a:lnTo>
                    <a:pt x="397040" y="369570"/>
                  </a:lnTo>
                  <a:lnTo>
                    <a:pt x="395554" y="373151"/>
                  </a:lnTo>
                  <a:lnTo>
                    <a:pt x="394081" y="376732"/>
                  </a:lnTo>
                  <a:lnTo>
                    <a:pt x="363626" y="405079"/>
                  </a:lnTo>
                  <a:lnTo>
                    <a:pt x="360045" y="406565"/>
                  </a:lnTo>
                  <a:lnTo>
                    <a:pt x="356362" y="407682"/>
                  </a:lnTo>
                  <a:lnTo>
                    <a:pt x="352564" y="408444"/>
                  </a:lnTo>
                  <a:lnTo>
                    <a:pt x="348767" y="409194"/>
                  </a:lnTo>
                  <a:lnTo>
                    <a:pt x="344932" y="409575"/>
                  </a:lnTo>
                  <a:lnTo>
                    <a:pt x="341058" y="409575"/>
                  </a:lnTo>
                  <a:lnTo>
                    <a:pt x="58991" y="409575"/>
                  </a:lnTo>
                  <a:lnTo>
                    <a:pt x="55118" y="409575"/>
                  </a:lnTo>
                  <a:lnTo>
                    <a:pt x="51282" y="409194"/>
                  </a:lnTo>
                  <a:lnTo>
                    <a:pt x="47485" y="408444"/>
                  </a:lnTo>
                  <a:lnTo>
                    <a:pt x="43688" y="407682"/>
                  </a:lnTo>
                  <a:lnTo>
                    <a:pt x="39992" y="406565"/>
                  </a:lnTo>
                  <a:lnTo>
                    <a:pt x="36423" y="405079"/>
                  </a:lnTo>
                  <a:lnTo>
                    <a:pt x="32842" y="403606"/>
                  </a:lnTo>
                  <a:lnTo>
                    <a:pt x="9944" y="383362"/>
                  </a:lnTo>
                  <a:lnTo>
                    <a:pt x="7785" y="380136"/>
                  </a:lnTo>
                  <a:lnTo>
                    <a:pt x="5969" y="376732"/>
                  </a:lnTo>
                  <a:lnTo>
                    <a:pt x="4495" y="373151"/>
                  </a:lnTo>
                  <a:lnTo>
                    <a:pt x="3009" y="369570"/>
                  </a:lnTo>
                  <a:lnTo>
                    <a:pt x="1892" y="365887"/>
                  </a:lnTo>
                  <a:lnTo>
                    <a:pt x="1130" y="362089"/>
                  </a:lnTo>
                  <a:lnTo>
                    <a:pt x="381" y="358292"/>
                  </a:lnTo>
                  <a:lnTo>
                    <a:pt x="0" y="354444"/>
                  </a:lnTo>
                  <a:lnTo>
                    <a:pt x="0" y="350583"/>
                  </a:lnTo>
                  <a:close/>
                </a:path>
              </a:pathLst>
            </a:custGeom>
            <a:ln w="9525">
              <a:solidFill>
                <a:srgbClr val="D6B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05274" y="2149475"/>
            <a:ext cx="1593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5" dirty="0">
                <a:solidFill>
                  <a:srgbClr val="262424"/>
                </a:solidFill>
                <a:latin typeface="Cambria"/>
                <a:cs typeface="Cambria"/>
              </a:rPr>
              <a:t>2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6670" y="2087562"/>
            <a:ext cx="2855595" cy="1543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79095">
              <a:lnSpc>
                <a:spcPct val="109800"/>
              </a:lnSpc>
              <a:spcBef>
                <a:spcPts val="90"/>
              </a:spcBef>
            </a:pPr>
            <a:r>
              <a:rPr sz="1650" b="1" dirty="0">
                <a:solidFill>
                  <a:srgbClr val="262424"/>
                </a:solidFill>
                <a:latin typeface="Cambria"/>
                <a:cs typeface="Cambria"/>
              </a:rPr>
              <a:t>Efficient</a:t>
            </a:r>
            <a:r>
              <a:rPr sz="1650" b="1" spc="-70" dirty="0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sz="1650" b="1" spc="-10" dirty="0">
                <a:solidFill>
                  <a:srgbClr val="262424"/>
                </a:solidFill>
                <a:latin typeface="Cambria"/>
                <a:cs typeface="Cambria"/>
              </a:rPr>
              <a:t>Handling</a:t>
            </a:r>
            <a:r>
              <a:rPr sz="1650" b="1" spc="-65" dirty="0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sz="1650" b="1" spc="15" dirty="0">
                <a:solidFill>
                  <a:srgbClr val="262424"/>
                </a:solidFill>
                <a:latin typeface="Cambria"/>
                <a:cs typeface="Cambria"/>
              </a:rPr>
              <a:t>of</a:t>
            </a:r>
            <a:r>
              <a:rPr sz="1650" b="1" spc="-70" dirty="0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sz="1650" b="1" spc="20" dirty="0">
                <a:solidFill>
                  <a:srgbClr val="262424"/>
                </a:solidFill>
                <a:latin typeface="Cambria"/>
                <a:cs typeface="Cambria"/>
              </a:rPr>
              <a:t>High </a:t>
            </a:r>
            <a:r>
              <a:rPr sz="1650" b="1" spc="-345" dirty="0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sz="1650" b="1" spc="-30" dirty="0">
                <a:solidFill>
                  <a:srgbClr val="262424"/>
                </a:solidFill>
                <a:latin typeface="Cambria"/>
                <a:cs typeface="Cambria"/>
              </a:rPr>
              <a:t>Volumes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6200"/>
              </a:lnSpc>
              <a:spcBef>
                <a:spcPts val="740"/>
              </a:spcBef>
            </a:pPr>
            <a:r>
              <a:rPr sz="1400" spc="-22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u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sz="1400" spc="-204" dirty="0">
                <a:solidFill>
                  <a:srgbClr val="262424"/>
                </a:solidFill>
                <a:latin typeface="Verdana"/>
                <a:cs typeface="Verdana"/>
              </a:rPr>
              <a:t>m</a:t>
            </a:r>
            <a:r>
              <a:rPr sz="1400" spc="-17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400" spc="-190" dirty="0">
                <a:solidFill>
                  <a:srgbClr val="262424"/>
                </a:solidFill>
                <a:latin typeface="Verdana"/>
                <a:cs typeface="Verdana"/>
              </a:rPr>
              <a:t>ys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204" dirty="0">
                <a:solidFill>
                  <a:srgbClr val="262424"/>
                </a:solidFill>
                <a:latin typeface="Verdana"/>
                <a:cs typeface="Verdana"/>
              </a:rPr>
              <a:t>m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04" dirty="0">
                <a:solidFill>
                  <a:srgbClr val="262424"/>
                </a:solidFill>
                <a:latin typeface="Verdana"/>
                <a:cs typeface="Verdana"/>
              </a:rPr>
              <a:t>m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200" dirty="0">
                <a:solidFill>
                  <a:srgbClr val="262424"/>
                </a:solidFill>
                <a:latin typeface="Verdana"/>
                <a:cs typeface="Verdana"/>
              </a:rPr>
              <a:t>g</a:t>
            </a:r>
            <a:r>
              <a:rPr sz="1400" spc="-12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14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400" spc="-200" dirty="0">
                <a:solidFill>
                  <a:srgbClr val="262424"/>
                </a:solidFill>
                <a:latin typeface="Verdana"/>
                <a:cs typeface="Verdana"/>
              </a:rPr>
              <a:t>g</a:t>
            </a:r>
            <a:r>
              <a:rPr sz="1400" spc="-90" dirty="0">
                <a:solidFill>
                  <a:srgbClr val="262424"/>
                </a:solidFill>
                <a:latin typeface="Verdana"/>
                <a:cs typeface="Verdana"/>
              </a:rPr>
              <a:t>e  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u</a:t>
            </a:r>
            <a:r>
              <a:rPr sz="1400" spc="-204" dirty="0">
                <a:solidFill>
                  <a:srgbClr val="262424"/>
                </a:solidFill>
                <a:latin typeface="Verdana"/>
                <a:cs typeface="Verdana"/>
              </a:rPr>
              <a:t>m</a:t>
            </a:r>
            <a:r>
              <a:rPr sz="1400" spc="-110" dirty="0">
                <a:solidFill>
                  <a:srgbClr val="262424"/>
                </a:solidFill>
                <a:latin typeface="Verdana"/>
                <a:cs typeface="Verdana"/>
              </a:rPr>
              <a:t>b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f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62424"/>
                </a:solidFill>
                <a:latin typeface="Verdana"/>
                <a:cs typeface="Verdana"/>
              </a:rPr>
              <a:t>b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oo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k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sz="1400" spc="-180" dirty="0">
                <a:solidFill>
                  <a:srgbClr val="262424"/>
                </a:solidFill>
                <a:latin typeface="Verdana"/>
                <a:cs typeface="Verdana"/>
              </a:rPr>
              <a:t>g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w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sz="1400" spc="-10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h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u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190" dirty="0">
                <a:solidFill>
                  <a:srgbClr val="262424"/>
                </a:solidFill>
                <a:latin typeface="Verdana"/>
                <a:cs typeface="Verdana"/>
              </a:rPr>
              <a:t>y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sz="1400" spc="-90" dirty="0">
                <a:solidFill>
                  <a:srgbClr val="262424"/>
                </a:solidFill>
                <a:latin typeface="Verdana"/>
                <a:cs typeface="Verdana"/>
              </a:rPr>
              <a:t>r  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crashes.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8175" y="4057650"/>
            <a:ext cx="409575" cy="409575"/>
            <a:chOff x="638175" y="4057650"/>
            <a:chExt cx="409575" cy="409575"/>
          </a:xfrm>
        </p:grpSpPr>
        <p:sp>
          <p:nvSpPr>
            <p:cNvPr id="20" name="object 20"/>
            <p:cNvSpPr/>
            <p:nvPr/>
          </p:nvSpPr>
          <p:spPr>
            <a:xfrm>
              <a:off x="642937" y="406241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44929" y="0"/>
                  </a:moveTo>
                  <a:lnTo>
                    <a:pt x="55120" y="0"/>
                  </a:lnTo>
                  <a:lnTo>
                    <a:pt x="51286" y="381"/>
                  </a:lnTo>
                  <a:lnTo>
                    <a:pt x="14540" y="20015"/>
                  </a:lnTo>
                  <a:lnTo>
                    <a:pt x="0" y="55118"/>
                  </a:lnTo>
                  <a:lnTo>
                    <a:pt x="0" y="341058"/>
                  </a:lnTo>
                  <a:lnTo>
                    <a:pt x="0" y="344919"/>
                  </a:lnTo>
                  <a:lnTo>
                    <a:pt x="20017" y="385508"/>
                  </a:lnTo>
                  <a:lnTo>
                    <a:pt x="55120" y="400050"/>
                  </a:lnTo>
                  <a:lnTo>
                    <a:pt x="344929" y="400050"/>
                  </a:lnTo>
                  <a:lnTo>
                    <a:pt x="385509" y="380034"/>
                  </a:lnTo>
                  <a:lnTo>
                    <a:pt x="400050" y="344919"/>
                  </a:lnTo>
                  <a:lnTo>
                    <a:pt x="400050" y="55118"/>
                  </a:lnTo>
                  <a:lnTo>
                    <a:pt x="380032" y="14541"/>
                  </a:lnTo>
                  <a:lnTo>
                    <a:pt x="348763" y="381"/>
                  </a:lnTo>
                  <a:lnTo>
                    <a:pt x="344929" y="0"/>
                  </a:lnTo>
                  <a:close/>
                </a:path>
              </a:pathLst>
            </a:custGeom>
            <a:solidFill>
              <a:srgbClr val="F0D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2937" y="406241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1058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77" y="51282"/>
                  </a:lnTo>
                  <a:lnTo>
                    <a:pt x="1131" y="47485"/>
                  </a:lnTo>
                  <a:lnTo>
                    <a:pt x="1889" y="43688"/>
                  </a:lnTo>
                  <a:lnTo>
                    <a:pt x="3006" y="39992"/>
                  </a:lnTo>
                  <a:lnTo>
                    <a:pt x="4489" y="36423"/>
                  </a:lnTo>
                  <a:lnTo>
                    <a:pt x="5972" y="32842"/>
                  </a:lnTo>
                  <a:lnTo>
                    <a:pt x="7788" y="29438"/>
                  </a:lnTo>
                  <a:lnTo>
                    <a:pt x="9941" y="26225"/>
                  </a:lnTo>
                  <a:lnTo>
                    <a:pt x="12094" y="22999"/>
                  </a:lnTo>
                  <a:lnTo>
                    <a:pt x="14540" y="20015"/>
                  </a:lnTo>
                  <a:lnTo>
                    <a:pt x="17278" y="17284"/>
                  </a:lnTo>
                  <a:lnTo>
                    <a:pt x="20017" y="14541"/>
                  </a:lnTo>
                  <a:lnTo>
                    <a:pt x="22998" y="12090"/>
                  </a:lnTo>
                  <a:lnTo>
                    <a:pt x="26219" y="9944"/>
                  </a:lnTo>
                  <a:lnTo>
                    <a:pt x="29438" y="7785"/>
                  </a:lnTo>
                  <a:lnTo>
                    <a:pt x="32840" y="5969"/>
                  </a:lnTo>
                  <a:lnTo>
                    <a:pt x="36418" y="4495"/>
                  </a:lnTo>
                  <a:lnTo>
                    <a:pt x="39999" y="3009"/>
                  </a:lnTo>
                  <a:lnTo>
                    <a:pt x="43685" y="1892"/>
                  </a:lnTo>
                  <a:lnTo>
                    <a:pt x="47486" y="1130"/>
                  </a:lnTo>
                  <a:lnTo>
                    <a:pt x="51286" y="381"/>
                  </a:lnTo>
                  <a:lnTo>
                    <a:pt x="55120" y="0"/>
                  </a:lnTo>
                  <a:lnTo>
                    <a:pt x="58995" y="0"/>
                  </a:lnTo>
                  <a:lnTo>
                    <a:pt x="341054" y="0"/>
                  </a:lnTo>
                  <a:lnTo>
                    <a:pt x="344929" y="0"/>
                  </a:lnTo>
                  <a:lnTo>
                    <a:pt x="348763" y="381"/>
                  </a:lnTo>
                  <a:lnTo>
                    <a:pt x="352563" y="1130"/>
                  </a:lnTo>
                  <a:lnTo>
                    <a:pt x="356364" y="1892"/>
                  </a:lnTo>
                  <a:lnTo>
                    <a:pt x="360050" y="3009"/>
                  </a:lnTo>
                  <a:lnTo>
                    <a:pt x="363631" y="4495"/>
                  </a:lnTo>
                  <a:lnTo>
                    <a:pt x="367209" y="5969"/>
                  </a:lnTo>
                  <a:lnTo>
                    <a:pt x="370611" y="7785"/>
                  </a:lnTo>
                  <a:lnTo>
                    <a:pt x="373830" y="9944"/>
                  </a:lnTo>
                  <a:lnTo>
                    <a:pt x="377051" y="12090"/>
                  </a:lnTo>
                  <a:lnTo>
                    <a:pt x="380032" y="14541"/>
                  </a:lnTo>
                  <a:lnTo>
                    <a:pt x="382771" y="17284"/>
                  </a:lnTo>
                  <a:lnTo>
                    <a:pt x="385509" y="20015"/>
                  </a:lnTo>
                  <a:lnTo>
                    <a:pt x="387955" y="22999"/>
                  </a:lnTo>
                  <a:lnTo>
                    <a:pt x="390108" y="26225"/>
                  </a:lnTo>
                  <a:lnTo>
                    <a:pt x="392261" y="29438"/>
                  </a:lnTo>
                  <a:lnTo>
                    <a:pt x="394077" y="32842"/>
                  </a:lnTo>
                  <a:lnTo>
                    <a:pt x="395560" y="36423"/>
                  </a:lnTo>
                  <a:lnTo>
                    <a:pt x="397043" y="39992"/>
                  </a:lnTo>
                  <a:lnTo>
                    <a:pt x="398160" y="43688"/>
                  </a:lnTo>
                  <a:lnTo>
                    <a:pt x="398913" y="47485"/>
                  </a:lnTo>
                  <a:lnTo>
                    <a:pt x="399672" y="51282"/>
                  </a:lnTo>
                  <a:lnTo>
                    <a:pt x="400050" y="55118"/>
                  </a:lnTo>
                  <a:lnTo>
                    <a:pt x="400050" y="58991"/>
                  </a:lnTo>
                  <a:lnTo>
                    <a:pt x="400050" y="341058"/>
                  </a:lnTo>
                  <a:lnTo>
                    <a:pt x="400050" y="344919"/>
                  </a:lnTo>
                  <a:lnTo>
                    <a:pt x="399672" y="348767"/>
                  </a:lnTo>
                  <a:lnTo>
                    <a:pt x="398913" y="352564"/>
                  </a:lnTo>
                  <a:lnTo>
                    <a:pt x="398160" y="356362"/>
                  </a:lnTo>
                  <a:lnTo>
                    <a:pt x="397043" y="360045"/>
                  </a:lnTo>
                  <a:lnTo>
                    <a:pt x="395560" y="363626"/>
                  </a:lnTo>
                  <a:lnTo>
                    <a:pt x="394077" y="367207"/>
                  </a:lnTo>
                  <a:lnTo>
                    <a:pt x="392261" y="370611"/>
                  </a:lnTo>
                  <a:lnTo>
                    <a:pt x="390108" y="373824"/>
                  </a:lnTo>
                  <a:lnTo>
                    <a:pt x="387955" y="377050"/>
                  </a:lnTo>
                  <a:lnTo>
                    <a:pt x="385509" y="380034"/>
                  </a:lnTo>
                  <a:lnTo>
                    <a:pt x="382771" y="382765"/>
                  </a:lnTo>
                  <a:lnTo>
                    <a:pt x="380032" y="385508"/>
                  </a:lnTo>
                  <a:lnTo>
                    <a:pt x="377051" y="387959"/>
                  </a:lnTo>
                  <a:lnTo>
                    <a:pt x="373830" y="390105"/>
                  </a:lnTo>
                  <a:lnTo>
                    <a:pt x="370611" y="392252"/>
                  </a:lnTo>
                  <a:lnTo>
                    <a:pt x="367209" y="394081"/>
                  </a:lnTo>
                  <a:lnTo>
                    <a:pt x="363631" y="395554"/>
                  </a:lnTo>
                  <a:lnTo>
                    <a:pt x="360050" y="397040"/>
                  </a:lnTo>
                  <a:lnTo>
                    <a:pt x="356364" y="398157"/>
                  </a:lnTo>
                  <a:lnTo>
                    <a:pt x="352563" y="398919"/>
                  </a:lnTo>
                  <a:lnTo>
                    <a:pt x="348763" y="399669"/>
                  </a:lnTo>
                  <a:lnTo>
                    <a:pt x="344929" y="400050"/>
                  </a:lnTo>
                  <a:lnTo>
                    <a:pt x="341054" y="400050"/>
                  </a:lnTo>
                  <a:lnTo>
                    <a:pt x="58995" y="400050"/>
                  </a:lnTo>
                  <a:lnTo>
                    <a:pt x="55120" y="400050"/>
                  </a:lnTo>
                  <a:lnTo>
                    <a:pt x="51286" y="399669"/>
                  </a:lnTo>
                  <a:lnTo>
                    <a:pt x="47486" y="398919"/>
                  </a:lnTo>
                  <a:lnTo>
                    <a:pt x="43685" y="398157"/>
                  </a:lnTo>
                  <a:lnTo>
                    <a:pt x="39999" y="397040"/>
                  </a:lnTo>
                  <a:lnTo>
                    <a:pt x="36418" y="395554"/>
                  </a:lnTo>
                  <a:lnTo>
                    <a:pt x="32840" y="394081"/>
                  </a:lnTo>
                  <a:lnTo>
                    <a:pt x="29438" y="392252"/>
                  </a:lnTo>
                  <a:lnTo>
                    <a:pt x="26219" y="390105"/>
                  </a:lnTo>
                  <a:lnTo>
                    <a:pt x="22998" y="387959"/>
                  </a:lnTo>
                  <a:lnTo>
                    <a:pt x="9941" y="373824"/>
                  </a:lnTo>
                  <a:lnTo>
                    <a:pt x="7788" y="370611"/>
                  </a:lnTo>
                  <a:lnTo>
                    <a:pt x="5972" y="367207"/>
                  </a:lnTo>
                  <a:lnTo>
                    <a:pt x="4489" y="363626"/>
                  </a:lnTo>
                  <a:lnTo>
                    <a:pt x="3006" y="360045"/>
                  </a:lnTo>
                  <a:lnTo>
                    <a:pt x="1889" y="356362"/>
                  </a:lnTo>
                  <a:lnTo>
                    <a:pt x="1131" y="352564"/>
                  </a:lnTo>
                  <a:lnTo>
                    <a:pt x="377" y="348767"/>
                  </a:lnTo>
                  <a:lnTo>
                    <a:pt x="0" y="344919"/>
                  </a:lnTo>
                  <a:lnTo>
                    <a:pt x="0" y="341058"/>
                  </a:lnTo>
                  <a:close/>
                </a:path>
              </a:pathLst>
            </a:custGeom>
            <a:ln w="9525">
              <a:solidFill>
                <a:srgbClr val="D6B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5521" y="4064000"/>
            <a:ext cx="1593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5" dirty="0">
                <a:solidFill>
                  <a:srgbClr val="262424"/>
                </a:solidFill>
                <a:latin typeface="Cambria"/>
                <a:cs typeface="Cambria"/>
              </a:rPr>
              <a:t>3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16917" y="4021137"/>
            <a:ext cx="2894965" cy="1247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5" dirty="0">
                <a:solidFill>
                  <a:srgbClr val="262424"/>
                </a:solidFill>
                <a:latin typeface="Cambria"/>
                <a:cs typeface="Cambria"/>
              </a:rPr>
              <a:t>Cost-Effective</a:t>
            </a:r>
            <a:r>
              <a:rPr sz="1650" b="1" spc="-65" dirty="0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sz="1650" b="1" spc="-25" dirty="0">
                <a:solidFill>
                  <a:srgbClr val="262424"/>
                </a:solidFill>
                <a:latin typeface="Cambria"/>
                <a:cs typeface="Cambria"/>
              </a:rPr>
              <a:t>Solution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6200"/>
              </a:lnSpc>
              <a:spcBef>
                <a:spcPts val="740"/>
              </a:spcBef>
            </a:pPr>
            <a:r>
              <a:rPr sz="1400" spc="-204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uc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h</a:t>
            </a:r>
            <a:r>
              <a:rPr sz="1400" spc="-12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ee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f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sz="1400" spc="-100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04" dirty="0">
                <a:solidFill>
                  <a:srgbClr val="262424"/>
                </a:solidFill>
                <a:latin typeface="Verdana"/>
                <a:cs typeface="Verdana"/>
              </a:rPr>
              <a:t>m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u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20" dirty="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sz="1400" spc="-175" dirty="0">
                <a:solidFill>
                  <a:srgbClr val="262424"/>
                </a:solidFill>
                <a:latin typeface="Verdana"/>
                <a:cs typeface="Verdana"/>
              </a:rPr>
              <a:t>k</a:t>
            </a:r>
            <a:r>
              <a:rPr sz="1400" spc="-170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t  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u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f</a:t>
            </a:r>
            <a:r>
              <a:rPr sz="1400" spc="-180" dirty="0">
                <a:solidFill>
                  <a:srgbClr val="262424"/>
                </a:solidFill>
                <a:latin typeface="Verdana"/>
                <a:cs typeface="Verdana"/>
              </a:rPr>
              <a:t>f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,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sz="1400" spc="-110" dirty="0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we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g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sz="1400" spc="-110" dirty="0">
                <a:solidFill>
                  <a:srgbClr val="262424"/>
                </a:solidFill>
                <a:latin typeface="Verdana"/>
                <a:cs typeface="Verdana"/>
              </a:rPr>
              <a:t>p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16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400" spc="-17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10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l  </a:t>
            </a:r>
            <a:r>
              <a:rPr sz="1400" spc="-145" dirty="0">
                <a:solidFill>
                  <a:srgbClr val="262424"/>
                </a:solidFill>
                <a:latin typeface="Verdana"/>
                <a:cs typeface="Verdana"/>
              </a:rPr>
              <a:t>costs.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81500" y="4057650"/>
            <a:ext cx="409575" cy="409575"/>
            <a:chOff x="4381500" y="4057650"/>
            <a:chExt cx="409575" cy="409575"/>
          </a:xfrm>
        </p:grpSpPr>
        <p:sp>
          <p:nvSpPr>
            <p:cNvPr id="25" name="object 25"/>
            <p:cNvSpPr/>
            <p:nvPr/>
          </p:nvSpPr>
          <p:spPr>
            <a:xfrm>
              <a:off x="4386262" y="406241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344932" y="0"/>
                  </a:moveTo>
                  <a:lnTo>
                    <a:pt x="55118" y="0"/>
                  </a:lnTo>
                  <a:lnTo>
                    <a:pt x="51282" y="381"/>
                  </a:lnTo>
                  <a:lnTo>
                    <a:pt x="14541" y="20015"/>
                  </a:lnTo>
                  <a:lnTo>
                    <a:pt x="0" y="55118"/>
                  </a:lnTo>
                  <a:lnTo>
                    <a:pt x="0" y="341058"/>
                  </a:lnTo>
                  <a:lnTo>
                    <a:pt x="0" y="344919"/>
                  </a:lnTo>
                  <a:lnTo>
                    <a:pt x="20015" y="385508"/>
                  </a:lnTo>
                  <a:lnTo>
                    <a:pt x="55118" y="400050"/>
                  </a:lnTo>
                  <a:lnTo>
                    <a:pt x="344932" y="400050"/>
                  </a:lnTo>
                  <a:lnTo>
                    <a:pt x="385508" y="380034"/>
                  </a:lnTo>
                  <a:lnTo>
                    <a:pt x="400050" y="344919"/>
                  </a:lnTo>
                  <a:lnTo>
                    <a:pt x="400050" y="55118"/>
                  </a:lnTo>
                  <a:lnTo>
                    <a:pt x="380034" y="14541"/>
                  </a:lnTo>
                  <a:lnTo>
                    <a:pt x="348767" y="381"/>
                  </a:lnTo>
                  <a:lnTo>
                    <a:pt x="344932" y="0"/>
                  </a:lnTo>
                  <a:close/>
                </a:path>
              </a:pathLst>
            </a:custGeom>
            <a:solidFill>
              <a:srgbClr val="F0D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86262" y="4062412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341058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81" y="51282"/>
                  </a:lnTo>
                  <a:lnTo>
                    <a:pt x="1130" y="47485"/>
                  </a:lnTo>
                  <a:lnTo>
                    <a:pt x="1892" y="43688"/>
                  </a:lnTo>
                  <a:lnTo>
                    <a:pt x="3009" y="39992"/>
                  </a:lnTo>
                  <a:lnTo>
                    <a:pt x="4495" y="36423"/>
                  </a:lnTo>
                  <a:lnTo>
                    <a:pt x="5969" y="32842"/>
                  </a:lnTo>
                  <a:lnTo>
                    <a:pt x="7785" y="29438"/>
                  </a:lnTo>
                  <a:lnTo>
                    <a:pt x="9944" y="26225"/>
                  </a:lnTo>
                  <a:lnTo>
                    <a:pt x="12090" y="22999"/>
                  </a:lnTo>
                  <a:lnTo>
                    <a:pt x="14541" y="20015"/>
                  </a:lnTo>
                  <a:lnTo>
                    <a:pt x="17284" y="17284"/>
                  </a:lnTo>
                  <a:lnTo>
                    <a:pt x="20015" y="14541"/>
                  </a:lnTo>
                  <a:lnTo>
                    <a:pt x="22999" y="12090"/>
                  </a:lnTo>
                  <a:lnTo>
                    <a:pt x="26212" y="9944"/>
                  </a:lnTo>
                  <a:lnTo>
                    <a:pt x="29438" y="7785"/>
                  </a:lnTo>
                  <a:lnTo>
                    <a:pt x="32842" y="5969"/>
                  </a:lnTo>
                  <a:lnTo>
                    <a:pt x="36423" y="4495"/>
                  </a:lnTo>
                  <a:lnTo>
                    <a:pt x="39992" y="3009"/>
                  </a:lnTo>
                  <a:lnTo>
                    <a:pt x="43688" y="1892"/>
                  </a:lnTo>
                  <a:lnTo>
                    <a:pt x="47485" y="1130"/>
                  </a:lnTo>
                  <a:lnTo>
                    <a:pt x="51282" y="381"/>
                  </a:lnTo>
                  <a:lnTo>
                    <a:pt x="55118" y="0"/>
                  </a:lnTo>
                  <a:lnTo>
                    <a:pt x="58991" y="0"/>
                  </a:lnTo>
                  <a:lnTo>
                    <a:pt x="341058" y="0"/>
                  </a:lnTo>
                  <a:lnTo>
                    <a:pt x="344932" y="0"/>
                  </a:lnTo>
                  <a:lnTo>
                    <a:pt x="348767" y="381"/>
                  </a:lnTo>
                  <a:lnTo>
                    <a:pt x="352564" y="1130"/>
                  </a:lnTo>
                  <a:lnTo>
                    <a:pt x="356362" y="1892"/>
                  </a:lnTo>
                  <a:lnTo>
                    <a:pt x="360045" y="3009"/>
                  </a:lnTo>
                  <a:lnTo>
                    <a:pt x="363626" y="4495"/>
                  </a:lnTo>
                  <a:lnTo>
                    <a:pt x="367207" y="5969"/>
                  </a:lnTo>
                  <a:lnTo>
                    <a:pt x="370611" y="7785"/>
                  </a:lnTo>
                  <a:lnTo>
                    <a:pt x="373837" y="9944"/>
                  </a:lnTo>
                  <a:lnTo>
                    <a:pt x="377050" y="12090"/>
                  </a:lnTo>
                  <a:lnTo>
                    <a:pt x="380034" y="14541"/>
                  </a:lnTo>
                  <a:lnTo>
                    <a:pt x="382765" y="17284"/>
                  </a:lnTo>
                  <a:lnTo>
                    <a:pt x="385508" y="20015"/>
                  </a:lnTo>
                  <a:lnTo>
                    <a:pt x="387959" y="22999"/>
                  </a:lnTo>
                  <a:lnTo>
                    <a:pt x="390105" y="26225"/>
                  </a:lnTo>
                  <a:lnTo>
                    <a:pt x="392252" y="29438"/>
                  </a:lnTo>
                  <a:lnTo>
                    <a:pt x="394081" y="32842"/>
                  </a:lnTo>
                  <a:lnTo>
                    <a:pt x="395554" y="36423"/>
                  </a:lnTo>
                  <a:lnTo>
                    <a:pt x="397040" y="39992"/>
                  </a:lnTo>
                  <a:lnTo>
                    <a:pt x="398157" y="43688"/>
                  </a:lnTo>
                  <a:lnTo>
                    <a:pt x="398919" y="47485"/>
                  </a:lnTo>
                  <a:lnTo>
                    <a:pt x="399669" y="51282"/>
                  </a:lnTo>
                  <a:lnTo>
                    <a:pt x="400050" y="55118"/>
                  </a:lnTo>
                  <a:lnTo>
                    <a:pt x="400050" y="58991"/>
                  </a:lnTo>
                  <a:lnTo>
                    <a:pt x="400050" y="341058"/>
                  </a:lnTo>
                  <a:lnTo>
                    <a:pt x="400050" y="344919"/>
                  </a:lnTo>
                  <a:lnTo>
                    <a:pt x="399669" y="348767"/>
                  </a:lnTo>
                  <a:lnTo>
                    <a:pt x="398919" y="352564"/>
                  </a:lnTo>
                  <a:lnTo>
                    <a:pt x="398157" y="356362"/>
                  </a:lnTo>
                  <a:lnTo>
                    <a:pt x="397040" y="360045"/>
                  </a:lnTo>
                  <a:lnTo>
                    <a:pt x="395554" y="363626"/>
                  </a:lnTo>
                  <a:lnTo>
                    <a:pt x="394081" y="367207"/>
                  </a:lnTo>
                  <a:lnTo>
                    <a:pt x="392252" y="370611"/>
                  </a:lnTo>
                  <a:lnTo>
                    <a:pt x="390105" y="373824"/>
                  </a:lnTo>
                  <a:lnTo>
                    <a:pt x="387959" y="377050"/>
                  </a:lnTo>
                  <a:lnTo>
                    <a:pt x="385508" y="380034"/>
                  </a:lnTo>
                  <a:lnTo>
                    <a:pt x="382765" y="382765"/>
                  </a:lnTo>
                  <a:lnTo>
                    <a:pt x="380034" y="385508"/>
                  </a:lnTo>
                  <a:lnTo>
                    <a:pt x="363626" y="395554"/>
                  </a:lnTo>
                  <a:lnTo>
                    <a:pt x="360045" y="397040"/>
                  </a:lnTo>
                  <a:lnTo>
                    <a:pt x="356362" y="398157"/>
                  </a:lnTo>
                  <a:lnTo>
                    <a:pt x="352564" y="398919"/>
                  </a:lnTo>
                  <a:lnTo>
                    <a:pt x="348767" y="399669"/>
                  </a:lnTo>
                  <a:lnTo>
                    <a:pt x="344932" y="400050"/>
                  </a:lnTo>
                  <a:lnTo>
                    <a:pt x="341058" y="400050"/>
                  </a:lnTo>
                  <a:lnTo>
                    <a:pt x="58991" y="400050"/>
                  </a:lnTo>
                  <a:lnTo>
                    <a:pt x="55118" y="400050"/>
                  </a:lnTo>
                  <a:lnTo>
                    <a:pt x="51282" y="399669"/>
                  </a:lnTo>
                  <a:lnTo>
                    <a:pt x="47485" y="398919"/>
                  </a:lnTo>
                  <a:lnTo>
                    <a:pt x="43688" y="398157"/>
                  </a:lnTo>
                  <a:lnTo>
                    <a:pt x="39992" y="397040"/>
                  </a:lnTo>
                  <a:lnTo>
                    <a:pt x="36423" y="395554"/>
                  </a:lnTo>
                  <a:lnTo>
                    <a:pt x="32842" y="394081"/>
                  </a:lnTo>
                  <a:lnTo>
                    <a:pt x="9944" y="373824"/>
                  </a:lnTo>
                  <a:lnTo>
                    <a:pt x="7785" y="370611"/>
                  </a:lnTo>
                  <a:lnTo>
                    <a:pt x="5969" y="367207"/>
                  </a:lnTo>
                  <a:lnTo>
                    <a:pt x="4495" y="363626"/>
                  </a:lnTo>
                  <a:lnTo>
                    <a:pt x="3009" y="360045"/>
                  </a:lnTo>
                  <a:lnTo>
                    <a:pt x="1892" y="356362"/>
                  </a:lnTo>
                  <a:lnTo>
                    <a:pt x="1130" y="352564"/>
                  </a:lnTo>
                  <a:lnTo>
                    <a:pt x="381" y="348767"/>
                  </a:lnTo>
                  <a:lnTo>
                    <a:pt x="0" y="344919"/>
                  </a:lnTo>
                  <a:lnTo>
                    <a:pt x="0" y="341058"/>
                  </a:lnTo>
                  <a:close/>
                </a:path>
              </a:pathLst>
            </a:custGeom>
            <a:ln w="9525">
              <a:solidFill>
                <a:srgbClr val="D6B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05274" y="4064000"/>
            <a:ext cx="15938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5" dirty="0">
                <a:solidFill>
                  <a:srgbClr val="262424"/>
                </a:solidFill>
                <a:latin typeface="Cambria"/>
                <a:cs typeface="Cambria"/>
              </a:rPr>
              <a:t>4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56670" y="4021137"/>
            <a:ext cx="2760345" cy="1247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0" dirty="0">
                <a:solidFill>
                  <a:srgbClr val="262424"/>
                </a:solidFill>
                <a:latin typeface="Cambria"/>
                <a:cs typeface="Cambria"/>
              </a:rPr>
              <a:t>D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a</a:t>
            </a:r>
            <a:r>
              <a:rPr sz="1650" b="1" spc="-65" dirty="0">
                <a:solidFill>
                  <a:srgbClr val="262424"/>
                </a:solidFill>
                <a:latin typeface="Cambria"/>
                <a:cs typeface="Cambria"/>
              </a:rPr>
              <a:t>t</a:t>
            </a:r>
            <a:r>
              <a:rPr sz="1650" b="1" spc="-55" dirty="0">
                <a:solidFill>
                  <a:srgbClr val="262424"/>
                </a:solidFill>
                <a:latin typeface="Cambria"/>
                <a:cs typeface="Cambria"/>
              </a:rPr>
              <a:t>a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-</a:t>
            </a:r>
            <a:r>
              <a:rPr sz="1650" b="1" spc="-5" dirty="0">
                <a:solidFill>
                  <a:srgbClr val="262424"/>
                </a:solidFill>
                <a:latin typeface="Cambria"/>
                <a:cs typeface="Cambria"/>
              </a:rPr>
              <a:t>D</a:t>
            </a:r>
            <a:r>
              <a:rPr sz="1650" b="1" spc="-50" dirty="0">
                <a:solidFill>
                  <a:srgbClr val="262424"/>
                </a:solidFill>
                <a:latin typeface="Cambria"/>
                <a:cs typeface="Cambria"/>
              </a:rPr>
              <a:t>r</a:t>
            </a:r>
            <a:r>
              <a:rPr sz="1650" b="1" spc="-60" dirty="0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sz="1650" b="1" spc="-80" dirty="0">
                <a:solidFill>
                  <a:srgbClr val="262424"/>
                </a:solidFill>
                <a:latin typeface="Cambria"/>
                <a:cs typeface="Cambria"/>
              </a:rPr>
              <a:t>v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sz="1650" b="1" spc="35" dirty="0">
                <a:solidFill>
                  <a:srgbClr val="262424"/>
                </a:solidFill>
                <a:latin typeface="Cambria"/>
                <a:cs typeface="Cambria"/>
              </a:rPr>
              <a:t>n</a:t>
            </a:r>
            <a:r>
              <a:rPr sz="1650" b="1" spc="-55" dirty="0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sz="1650" b="1" spc="-5" dirty="0">
                <a:solidFill>
                  <a:srgbClr val="262424"/>
                </a:solidFill>
                <a:latin typeface="Cambria"/>
                <a:cs typeface="Cambria"/>
              </a:rPr>
              <a:t>D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e</a:t>
            </a:r>
            <a:r>
              <a:rPr sz="1650" b="1" spc="35" dirty="0">
                <a:solidFill>
                  <a:srgbClr val="262424"/>
                </a:solidFill>
                <a:latin typeface="Cambria"/>
                <a:cs typeface="Cambria"/>
              </a:rPr>
              <a:t>c</a:t>
            </a:r>
            <a:r>
              <a:rPr sz="1650" b="1" spc="-40" dirty="0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s</a:t>
            </a:r>
            <a:r>
              <a:rPr sz="1650" b="1" spc="-40" dirty="0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sz="1650" b="1" spc="-35" dirty="0">
                <a:solidFill>
                  <a:srgbClr val="262424"/>
                </a:solidFill>
                <a:latin typeface="Cambria"/>
                <a:cs typeface="Cambria"/>
              </a:rPr>
              <a:t>o</a:t>
            </a:r>
            <a:r>
              <a:rPr sz="1650" b="1" spc="35" dirty="0">
                <a:solidFill>
                  <a:srgbClr val="262424"/>
                </a:solidFill>
                <a:latin typeface="Cambria"/>
                <a:cs typeface="Cambria"/>
              </a:rPr>
              <a:t>n</a:t>
            </a:r>
            <a:r>
              <a:rPr sz="1650" b="1" spc="-55" dirty="0">
                <a:solidFill>
                  <a:srgbClr val="262424"/>
                </a:solidFill>
                <a:latin typeface="Cambria"/>
                <a:cs typeface="Cambria"/>
              </a:rPr>
              <a:t> </a:t>
            </a:r>
            <a:r>
              <a:rPr sz="1650" b="1" spc="50" dirty="0">
                <a:solidFill>
                  <a:srgbClr val="262424"/>
                </a:solidFill>
                <a:latin typeface="Cambria"/>
                <a:cs typeface="Cambria"/>
              </a:rPr>
              <a:t>M</a:t>
            </a:r>
            <a:r>
              <a:rPr sz="1650" b="1" spc="-45" dirty="0">
                <a:solidFill>
                  <a:srgbClr val="262424"/>
                </a:solidFill>
                <a:latin typeface="Cambria"/>
                <a:cs typeface="Cambria"/>
              </a:rPr>
              <a:t>a</a:t>
            </a:r>
            <a:r>
              <a:rPr sz="1650" b="1" spc="-50" dirty="0">
                <a:solidFill>
                  <a:srgbClr val="262424"/>
                </a:solidFill>
                <a:latin typeface="Cambria"/>
                <a:cs typeface="Cambria"/>
              </a:rPr>
              <a:t>k</a:t>
            </a:r>
            <a:r>
              <a:rPr sz="1650" b="1" spc="-40" dirty="0">
                <a:solidFill>
                  <a:srgbClr val="262424"/>
                </a:solidFill>
                <a:latin typeface="Cambria"/>
                <a:cs typeface="Cambria"/>
              </a:rPr>
              <a:t>i</a:t>
            </a:r>
            <a:r>
              <a:rPr sz="1650" b="1" dirty="0">
                <a:solidFill>
                  <a:srgbClr val="262424"/>
                </a:solidFill>
                <a:latin typeface="Cambria"/>
                <a:cs typeface="Cambria"/>
              </a:rPr>
              <a:t>n</a:t>
            </a:r>
            <a:r>
              <a:rPr sz="1650" b="1" spc="35" dirty="0">
                <a:solidFill>
                  <a:srgbClr val="262424"/>
                </a:solidFill>
                <a:latin typeface="Cambria"/>
                <a:cs typeface="Cambria"/>
              </a:rPr>
              <a:t>g</a:t>
            </a:r>
            <a:endParaRPr sz="1650">
              <a:latin typeface="Cambria"/>
              <a:cs typeface="Cambria"/>
            </a:endParaRPr>
          </a:p>
          <a:p>
            <a:pPr marL="12700" marR="315595">
              <a:lnSpc>
                <a:spcPct val="136200"/>
              </a:lnSpc>
              <a:spcBef>
                <a:spcPts val="740"/>
              </a:spcBef>
            </a:pPr>
            <a:r>
              <a:rPr sz="1400" spc="-190" dirty="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ll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l</a:t>
            </a:r>
            <a:r>
              <a:rPr sz="1400" spc="-225" dirty="0">
                <a:solidFill>
                  <a:srgbClr val="262424"/>
                </a:solidFill>
                <a:latin typeface="Verdana"/>
                <a:cs typeface="Verdana"/>
              </a:rPr>
              <a:t>y</a:t>
            </a:r>
            <a:r>
              <a:rPr sz="1400" spc="-175" dirty="0">
                <a:solidFill>
                  <a:srgbClr val="262424"/>
                </a:solidFill>
                <a:latin typeface="Verdana"/>
                <a:cs typeface="Verdana"/>
              </a:rPr>
              <a:t>z</a:t>
            </a:r>
            <a:r>
              <a:rPr sz="1400" spc="-12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90" dirty="0">
                <a:solidFill>
                  <a:srgbClr val="262424"/>
                </a:solidFill>
                <a:latin typeface="Verdana"/>
                <a:cs typeface="Verdana"/>
              </a:rPr>
              <a:t>v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sz="1400" spc="-160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sz="1400" spc="-100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62424"/>
                </a:solidFill>
                <a:latin typeface="Verdana"/>
                <a:cs typeface="Verdana"/>
              </a:rPr>
              <a:t>d</a:t>
            </a:r>
            <a:r>
              <a:rPr sz="1400" spc="-17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o  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p</a:t>
            </a:r>
            <a:r>
              <a:rPr sz="1400" spc="-10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sz="1400" spc="-204" dirty="0">
                <a:solidFill>
                  <a:srgbClr val="262424"/>
                </a:solidFill>
                <a:latin typeface="Verdana"/>
                <a:cs typeface="Verdana"/>
              </a:rPr>
              <a:t>m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sz="1400" spc="-175" dirty="0">
                <a:solidFill>
                  <a:srgbClr val="262424"/>
                </a:solidFill>
                <a:latin typeface="Verdana"/>
                <a:cs typeface="Verdana"/>
              </a:rPr>
              <a:t>z</a:t>
            </a:r>
            <a:r>
              <a:rPr sz="1400" spc="-12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04" dirty="0">
                <a:solidFill>
                  <a:srgbClr val="262424"/>
                </a:solidFill>
                <a:latin typeface="Verdana"/>
                <a:cs typeface="Verdana"/>
              </a:rPr>
              <a:t>m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400" spc="-175" dirty="0">
                <a:solidFill>
                  <a:srgbClr val="262424"/>
                </a:solidFill>
                <a:latin typeface="Verdana"/>
                <a:cs typeface="Verdana"/>
              </a:rPr>
              <a:t>k</a:t>
            </a:r>
            <a:r>
              <a:rPr sz="1400" spc="-170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sz="1400" spc="-180" dirty="0">
                <a:solidFill>
                  <a:srgbClr val="262424"/>
                </a:solidFill>
                <a:latin typeface="Verdana"/>
                <a:cs typeface="Verdana"/>
              </a:rPr>
              <a:t>g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,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62424"/>
                </a:solidFill>
                <a:latin typeface="Verdana"/>
                <a:cs typeface="Verdana"/>
              </a:rPr>
              <a:t>p</a:t>
            </a:r>
            <a:r>
              <a:rPr sz="1400" spc="-130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sz="1400" spc="-180" dirty="0">
                <a:solidFill>
                  <a:srgbClr val="262424"/>
                </a:solidFill>
                <a:latin typeface="Verdana"/>
                <a:cs typeface="Verdana"/>
              </a:rPr>
              <a:t>g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,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d  </a:t>
            </a:r>
            <a:r>
              <a:rPr sz="1400" spc="-14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160" dirty="0">
                <a:solidFill>
                  <a:srgbClr val="262424"/>
                </a:solidFill>
                <a:latin typeface="Verdana"/>
                <a:cs typeface="Verdana"/>
              </a:rPr>
              <a:t>s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u</a:t>
            </a:r>
            <a:r>
              <a:rPr sz="1400" spc="-145" dirty="0">
                <a:solidFill>
                  <a:srgbClr val="262424"/>
                </a:solidFill>
                <a:latin typeface="Verdana"/>
                <a:cs typeface="Verdana"/>
              </a:rPr>
              <a:t>r</a:t>
            </a:r>
            <a:r>
              <a:rPr sz="1400" spc="-140" dirty="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sz="1400" spc="-12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400" spc="-2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ll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sz="1400" spc="-125" dirty="0">
                <a:solidFill>
                  <a:srgbClr val="262424"/>
                </a:solidFill>
                <a:latin typeface="Verdana"/>
                <a:cs typeface="Verdana"/>
              </a:rPr>
              <a:t>c</a:t>
            </a:r>
            <a:r>
              <a:rPr sz="1400" spc="-17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100" dirty="0">
                <a:solidFill>
                  <a:srgbClr val="262424"/>
                </a:solidFill>
                <a:latin typeface="Verdana"/>
                <a:cs typeface="Verdana"/>
              </a:rPr>
              <a:t>t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i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sz="1400" spc="-135" dirty="0">
                <a:solidFill>
                  <a:srgbClr val="262424"/>
                </a:solidFill>
                <a:latin typeface="Verdana"/>
                <a:cs typeface="Verdana"/>
              </a:rPr>
              <a:t>n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7532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6753225"/>
          </a:xfrm>
          <a:custGeom>
            <a:avLst/>
            <a:gdLst/>
            <a:ahLst/>
            <a:cxnLst/>
            <a:rect l="l" t="t" r="r" b="b"/>
            <a:pathLst>
              <a:path w="11430000" h="6753225">
                <a:moveTo>
                  <a:pt x="11430000" y="0"/>
                </a:moveTo>
                <a:lnTo>
                  <a:pt x="0" y="0"/>
                </a:lnTo>
                <a:lnTo>
                  <a:pt x="0" y="6753225"/>
                </a:lnTo>
                <a:lnTo>
                  <a:pt x="11430000" y="6753225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1430000" cy="2276475"/>
            <a:chOff x="0" y="0"/>
            <a:chExt cx="11430000" cy="22764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1430000" cy="22764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9050" y="228600"/>
              <a:ext cx="3771899" cy="18192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9572" y="2730500"/>
            <a:ext cx="469963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R</a:t>
            </a:r>
            <a:r>
              <a:rPr spc="-110" dirty="0"/>
              <a:t>es</a:t>
            </a:r>
            <a:r>
              <a:rPr spc="-130" dirty="0"/>
              <a:t>e</a:t>
            </a:r>
            <a:r>
              <a:rPr spc="-120" dirty="0"/>
              <a:t>a</a:t>
            </a:r>
            <a:r>
              <a:rPr spc="-170" dirty="0"/>
              <a:t>r</a:t>
            </a:r>
            <a:r>
              <a:rPr spc="-10" dirty="0"/>
              <a:t>c</a:t>
            </a:r>
            <a:r>
              <a:rPr spc="55" dirty="0"/>
              <a:t>h</a:t>
            </a:r>
            <a:r>
              <a:rPr spc="-120" dirty="0"/>
              <a:t> a</a:t>
            </a:r>
            <a:r>
              <a:rPr spc="-30" dirty="0"/>
              <a:t>n</a:t>
            </a:r>
            <a:r>
              <a:rPr spc="-45" dirty="0"/>
              <a:t>d</a:t>
            </a:r>
            <a:r>
              <a:rPr spc="-120" dirty="0"/>
              <a:t> </a:t>
            </a:r>
            <a:r>
              <a:rPr spc="-85" dirty="0"/>
              <a:t>R</a:t>
            </a:r>
            <a:r>
              <a:rPr spc="-130" dirty="0"/>
              <a:t>e</a:t>
            </a:r>
            <a:r>
              <a:rPr dirty="0"/>
              <a:t>f</a:t>
            </a:r>
            <a:r>
              <a:rPr spc="-110" dirty="0"/>
              <a:t>e</a:t>
            </a:r>
            <a:r>
              <a:rPr spc="-170" dirty="0"/>
              <a:t>r</a:t>
            </a:r>
            <a:r>
              <a:rPr spc="-110" dirty="0"/>
              <a:t>e</a:t>
            </a:r>
            <a:r>
              <a:rPr spc="-30" dirty="0"/>
              <a:t>n</a:t>
            </a:r>
            <a:r>
              <a:rPr spc="30" dirty="0"/>
              <a:t>c</a:t>
            </a:r>
            <a:r>
              <a:rPr spc="-110" dirty="0"/>
              <a:t>e</a:t>
            </a:r>
            <a:r>
              <a:rPr spc="-40" dirty="0"/>
              <a:t>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028700" y="3590925"/>
            <a:ext cx="9372600" cy="2657475"/>
            <a:chOff x="1028700" y="3590925"/>
            <a:chExt cx="9372600" cy="2657475"/>
          </a:xfrm>
        </p:grpSpPr>
        <p:sp>
          <p:nvSpPr>
            <p:cNvPr id="9" name="object 9"/>
            <p:cNvSpPr/>
            <p:nvPr/>
          </p:nvSpPr>
          <p:spPr>
            <a:xfrm>
              <a:off x="1033462" y="3595687"/>
              <a:ext cx="9363075" cy="2647950"/>
            </a:xfrm>
            <a:custGeom>
              <a:avLst/>
              <a:gdLst/>
              <a:ahLst/>
              <a:cxnLst/>
              <a:rect l="l" t="t" r="r" b="b"/>
              <a:pathLst>
                <a:path w="9363075" h="2647950">
                  <a:moveTo>
                    <a:pt x="0" y="2588953"/>
                  </a:moveTo>
                  <a:lnTo>
                    <a:pt x="0" y="58991"/>
                  </a:lnTo>
                  <a:lnTo>
                    <a:pt x="0" y="55118"/>
                  </a:lnTo>
                  <a:lnTo>
                    <a:pt x="377" y="51282"/>
                  </a:lnTo>
                  <a:lnTo>
                    <a:pt x="20017" y="14541"/>
                  </a:lnTo>
                  <a:lnTo>
                    <a:pt x="26219" y="9944"/>
                  </a:lnTo>
                  <a:lnTo>
                    <a:pt x="29438" y="7785"/>
                  </a:lnTo>
                  <a:lnTo>
                    <a:pt x="55120" y="0"/>
                  </a:lnTo>
                  <a:lnTo>
                    <a:pt x="58995" y="0"/>
                  </a:lnTo>
                  <a:lnTo>
                    <a:pt x="9304083" y="0"/>
                  </a:lnTo>
                  <a:lnTo>
                    <a:pt x="9307957" y="0"/>
                  </a:lnTo>
                  <a:lnTo>
                    <a:pt x="9311792" y="381"/>
                  </a:lnTo>
                  <a:lnTo>
                    <a:pt x="9336849" y="9944"/>
                  </a:lnTo>
                  <a:lnTo>
                    <a:pt x="9340075" y="12090"/>
                  </a:lnTo>
                  <a:lnTo>
                    <a:pt x="9361944" y="47485"/>
                  </a:lnTo>
                  <a:lnTo>
                    <a:pt x="9363075" y="55118"/>
                  </a:lnTo>
                  <a:lnTo>
                    <a:pt x="9363075" y="58991"/>
                  </a:lnTo>
                  <a:lnTo>
                    <a:pt x="9363075" y="2588953"/>
                  </a:lnTo>
                  <a:lnTo>
                    <a:pt x="9363075" y="2592828"/>
                  </a:lnTo>
                  <a:lnTo>
                    <a:pt x="9362694" y="2596662"/>
                  </a:lnTo>
                  <a:lnTo>
                    <a:pt x="9343047" y="2633408"/>
                  </a:lnTo>
                  <a:lnTo>
                    <a:pt x="9336849" y="2638007"/>
                  </a:lnTo>
                  <a:lnTo>
                    <a:pt x="9333636" y="2640154"/>
                  </a:lnTo>
                  <a:lnTo>
                    <a:pt x="9315589" y="2646813"/>
                  </a:lnTo>
                  <a:lnTo>
                    <a:pt x="9311792" y="2647571"/>
                  </a:lnTo>
                  <a:lnTo>
                    <a:pt x="9307957" y="2647948"/>
                  </a:lnTo>
                  <a:lnTo>
                    <a:pt x="9304083" y="2647948"/>
                  </a:lnTo>
                  <a:lnTo>
                    <a:pt x="58995" y="2647948"/>
                  </a:lnTo>
                  <a:lnTo>
                    <a:pt x="55120" y="2647948"/>
                  </a:lnTo>
                  <a:lnTo>
                    <a:pt x="51286" y="2647571"/>
                  </a:lnTo>
                  <a:lnTo>
                    <a:pt x="47486" y="2646813"/>
                  </a:lnTo>
                  <a:lnTo>
                    <a:pt x="43685" y="2646059"/>
                  </a:lnTo>
                  <a:lnTo>
                    <a:pt x="9941" y="2621730"/>
                  </a:lnTo>
                  <a:lnTo>
                    <a:pt x="0" y="2592828"/>
                  </a:lnTo>
                  <a:lnTo>
                    <a:pt x="0" y="25889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8225" y="3600449"/>
              <a:ext cx="9353550" cy="2638425"/>
            </a:xfrm>
            <a:custGeom>
              <a:avLst/>
              <a:gdLst/>
              <a:ahLst/>
              <a:cxnLst/>
              <a:rect l="l" t="t" r="r" b="b"/>
              <a:pathLst>
                <a:path w="9353550" h="2638425">
                  <a:moveTo>
                    <a:pt x="4676775" y="2114550"/>
                  </a:moveTo>
                  <a:lnTo>
                    <a:pt x="0" y="2114550"/>
                  </a:lnTo>
                  <a:lnTo>
                    <a:pt x="0" y="2638425"/>
                  </a:lnTo>
                  <a:lnTo>
                    <a:pt x="4676775" y="2638425"/>
                  </a:lnTo>
                  <a:lnTo>
                    <a:pt x="4676775" y="2114550"/>
                  </a:lnTo>
                  <a:close/>
                </a:path>
                <a:path w="9353550" h="2638425">
                  <a:moveTo>
                    <a:pt x="4676775" y="1057275"/>
                  </a:moveTo>
                  <a:lnTo>
                    <a:pt x="0" y="1057275"/>
                  </a:lnTo>
                  <a:lnTo>
                    <a:pt x="0" y="1581150"/>
                  </a:lnTo>
                  <a:lnTo>
                    <a:pt x="4676775" y="1581150"/>
                  </a:lnTo>
                  <a:lnTo>
                    <a:pt x="4676775" y="1057275"/>
                  </a:lnTo>
                  <a:close/>
                </a:path>
                <a:path w="9353550" h="2638425">
                  <a:moveTo>
                    <a:pt x="4676775" y="0"/>
                  </a:moveTo>
                  <a:lnTo>
                    <a:pt x="0" y="0"/>
                  </a:lnTo>
                  <a:lnTo>
                    <a:pt x="0" y="523875"/>
                  </a:lnTo>
                  <a:lnTo>
                    <a:pt x="4676775" y="523875"/>
                  </a:lnTo>
                  <a:lnTo>
                    <a:pt x="4676775" y="0"/>
                  </a:lnTo>
                  <a:close/>
                </a:path>
                <a:path w="9353550" h="2638425">
                  <a:moveTo>
                    <a:pt x="9353537" y="2114550"/>
                  </a:moveTo>
                  <a:lnTo>
                    <a:pt x="4686287" y="2114550"/>
                  </a:lnTo>
                  <a:lnTo>
                    <a:pt x="4686287" y="2638425"/>
                  </a:lnTo>
                  <a:lnTo>
                    <a:pt x="9353537" y="2638425"/>
                  </a:lnTo>
                  <a:lnTo>
                    <a:pt x="9353537" y="2114550"/>
                  </a:lnTo>
                  <a:close/>
                </a:path>
                <a:path w="9353550" h="2638425">
                  <a:moveTo>
                    <a:pt x="9353537" y="1057287"/>
                  </a:moveTo>
                  <a:lnTo>
                    <a:pt x="4686287" y="1057287"/>
                  </a:lnTo>
                  <a:lnTo>
                    <a:pt x="4686287" y="1581150"/>
                  </a:lnTo>
                  <a:lnTo>
                    <a:pt x="9353537" y="1581150"/>
                  </a:lnTo>
                  <a:lnTo>
                    <a:pt x="9353537" y="1057287"/>
                  </a:lnTo>
                  <a:close/>
                </a:path>
                <a:path w="9353550" h="2638425">
                  <a:moveTo>
                    <a:pt x="9353537" y="12"/>
                  </a:moveTo>
                  <a:lnTo>
                    <a:pt x="4686287" y="12"/>
                  </a:lnTo>
                  <a:lnTo>
                    <a:pt x="4686287" y="523875"/>
                  </a:lnTo>
                  <a:lnTo>
                    <a:pt x="9353537" y="523875"/>
                  </a:lnTo>
                  <a:lnTo>
                    <a:pt x="9353537" y="12"/>
                  </a:lnTo>
                  <a:close/>
                </a:path>
              </a:pathLst>
            </a:custGeom>
            <a:solidFill>
              <a:srgbClr val="FFFFFF">
                <a:alpha val="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11262" y="3729482"/>
            <a:ext cx="13557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h</a:t>
            </a:r>
            <a:r>
              <a:rPr sz="1400" spc="-6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tb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1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sz="1400" spc="15" dirty="0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sz="1400" spc="-6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spc="-75" dirty="0">
                <a:solidFill>
                  <a:srgbClr val="262424"/>
                </a:solidFill>
                <a:latin typeface="Tahoma"/>
                <a:cs typeface="Tahoma"/>
              </a:rPr>
              <a:t>f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89224" y="3729482"/>
            <a:ext cx="31216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400" spc="-100" dirty="0" err="1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lang="en-IN" sz="1400" dirty="0" err="1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lang="en-IN" sz="1400" spc="-45" dirty="0" err="1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lang="en-IN" sz="1400" spc="15" dirty="0" err="1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lang="en-IN" sz="1400" spc="-15" dirty="0" err="1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lang="en-IN" sz="1400" spc="-85" dirty="0" err="1">
                <a:solidFill>
                  <a:srgbClr val="262424"/>
                </a:solidFill>
                <a:latin typeface="Tahoma"/>
                <a:cs typeface="Tahoma"/>
              </a:rPr>
              <a:t>g</a:t>
            </a:r>
            <a:r>
              <a:rPr lang="en-IN" sz="1400" spc="-60" dirty="0" err="1">
                <a:solidFill>
                  <a:srgbClr val="262424"/>
                </a:solidFill>
                <a:latin typeface="Tahoma"/>
                <a:cs typeface="Tahoma"/>
              </a:rPr>
              <a:t>f</a:t>
            </a:r>
            <a:r>
              <a:rPr lang="en-IN" sz="1400" spc="15" dirty="0" err="1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lang="en-IN" sz="1400" spc="-20" dirty="0" err="1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lang="en-IN" sz="1400" spc="-100" dirty="0" err="1">
                <a:solidFill>
                  <a:srgbClr val="262424"/>
                </a:solidFill>
                <a:latin typeface="Tahoma"/>
                <a:cs typeface="Tahoma"/>
              </a:rPr>
              <a:t>w</a:t>
            </a:r>
            <a:r>
              <a:rPr lang="en-IN" sz="1400" spc="-70" dirty="0">
                <a:solidFill>
                  <a:srgbClr val="262424"/>
                </a:solidFill>
                <a:latin typeface="Tahoma"/>
                <a:cs typeface="Tahoma"/>
              </a:rPr>
              <a:t>,</a:t>
            </a:r>
            <a:r>
              <a:rPr sz="1400" spc="-70" dirty="0">
                <a:solidFill>
                  <a:srgbClr val="262424"/>
                </a:solidFill>
                <a:latin typeface="Tahoma"/>
                <a:cs typeface="Tahoma"/>
              </a:rPr>
              <a:t>,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8225" y="4124325"/>
            <a:ext cx="4676775" cy="533400"/>
          </a:xfrm>
          <a:prstGeom prst="rect">
            <a:avLst/>
          </a:prstGeom>
          <a:solidFill>
            <a:srgbClr val="000000">
              <a:alpha val="3919"/>
            </a:srgbClr>
          </a:solidFill>
        </p:spPr>
        <p:txBody>
          <a:bodyPr vert="horz" wrap="square" lIns="0" tIns="15557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225"/>
              </a:spcBef>
            </a:pP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B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k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20" dirty="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85" dirty="0">
                <a:solidFill>
                  <a:srgbClr val="262424"/>
                </a:solidFill>
                <a:latin typeface="Tahoma"/>
                <a:cs typeface="Tahoma"/>
              </a:rPr>
              <a:t>F</a:t>
            </a:r>
            <a:r>
              <a:rPr sz="1400" spc="-7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w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40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k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24524" y="4124325"/>
            <a:ext cx="4667250" cy="372538"/>
          </a:xfrm>
          <a:prstGeom prst="rect">
            <a:avLst/>
          </a:prstGeom>
          <a:solidFill>
            <a:srgbClr val="000000">
              <a:alpha val="3919"/>
            </a:srgbClr>
          </a:solidFill>
        </p:spPr>
        <p:txBody>
          <a:bodyPr vert="horz" wrap="square" lIns="0" tIns="15557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225"/>
              </a:spcBef>
            </a:pPr>
            <a:r>
              <a:rPr sz="1400" spc="-65" dirty="0">
                <a:solidFill>
                  <a:srgbClr val="262424"/>
                </a:solidFill>
                <a:latin typeface="Tahoma"/>
                <a:cs typeface="Tahoma"/>
              </a:rPr>
              <a:t>Django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3962" y="4786757"/>
            <a:ext cx="14166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400" spc="-100" dirty="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sz="1400" spc="-6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ta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b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15" dirty="0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01934" y="4786757"/>
            <a:ext cx="22225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lang="en-IN" sz="1400" spc="-30" dirty="0">
                <a:solidFill>
                  <a:srgbClr val="262424"/>
                </a:solidFill>
                <a:latin typeface="Tahoma"/>
                <a:cs typeface="Tahoma"/>
              </a:rPr>
              <a:t>Ssqlite3</a:t>
            </a:r>
            <a:r>
              <a:rPr sz="1400" spc="-70" dirty="0">
                <a:solidFill>
                  <a:srgbClr val="262424"/>
                </a:solidFill>
                <a:latin typeface="Tahoma"/>
                <a:cs typeface="Tahoma"/>
              </a:rPr>
              <a:t>,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262424"/>
                </a:solidFill>
                <a:latin typeface="Tahoma"/>
                <a:cs typeface="Tahoma"/>
              </a:rPr>
              <a:t>M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y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70" dirty="0">
                <a:solidFill>
                  <a:srgbClr val="262424"/>
                </a:solidFill>
                <a:latin typeface="Tahoma"/>
                <a:cs typeface="Tahoma"/>
              </a:rPr>
              <a:t>Q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L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8225" y="5181598"/>
            <a:ext cx="4676775" cy="533400"/>
          </a:xfrm>
          <a:prstGeom prst="rect">
            <a:avLst/>
          </a:prstGeom>
          <a:solidFill>
            <a:srgbClr val="000000">
              <a:alpha val="3919"/>
            </a:srgbClr>
          </a:solidFill>
        </p:spPr>
        <p:txBody>
          <a:bodyPr vert="horz" wrap="square" lIns="0" tIns="15557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225"/>
              </a:spcBef>
            </a:pP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sz="1400" spc="15" dirty="0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35" dirty="0">
                <a:solidFill>
                  <a:srgbClr val="262424"/>
                </a:solidFill>
                <a:latin typeface="Tahoma"/>
                <a:cs typeface="Tahoma"/>
              </a:rPr>
              <a:t>u</a:t>
            </a:r>
            <a:r>
              <a:rPr sz="1400" spc="20" dirty="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v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d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24524" y="5181598"/>
            <a:ext cx="4667250" cy="372538"/>
          </a:xfrm>
          <a:prstGeom prst="rect">
            <a:avLst/>
          </a:prstGeom>
          <a:solidFill>
            <a:srgbClr val="000000">
              <a:alpha val="3919"/>
            </a:srgbClr>
          </a:solidFill>
        </p:spPr>
        <p:txBody>
          <a:bodyPr vert="horz" wrap="square" lIns="0" tIns="15557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225"/>
              </a:spcBef>
            </a:pPr>
            <a:r>
              <a:rPr sz="1400" spc="-90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180" dirty="0">
                <a:solidFill>
                  <a:srgbClr val="262424"/>
                </a:solidFill>
                <a:latin typeface="Tahoma"/>
                <a:cs typeface="Tahoma"/>
              </a:rPr>
              <a:t>W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sz="1400" spc="-70" dirty="0">
                <a:solidFill>
                  <a:srgbClr val="262424"/>
                </a:solidFill>
                <a:latin typeface="Tahoma"/>
                <a:cs typeface="Tahoma"/>
              </a:rPr>
              <a:t>,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1262" y="5844032"/>
            <a:ext cx="11042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15" dirty="0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y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cs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7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oo</a:t>
            </a:r>
            <a:r>
              <a:rPr sz="1400" spc="15" dirty="0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89220" y="5844032"/>
            <a:ext cx="26797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80" dirty="0">
                <a:solidFill>
                  <a:srgbClr val="262424"/>
                </a:solidFill>
                <a:latin typeface="Tahoma"/>
                <a:cs typeface="Tahoma"/>
              </a:rPr>
              <a:t>G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oo</a:t>
            </a:r>
            <a:r>
              <a:rPr sz="1400" spc="-85" dirty="0">
                <a:solidFill>
                  <a:srgbClr val="262424"/>
                </a:solidFill>
                <a:latin typeface="Tahoma"/>
                <a:cs typeface="Tahoma"/>
              </a:rPr>
              <a:t>g</a:t>
            </a:r>
            <a:r>
              <a:rPr sz="1400" spc="15" dirty="0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n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a</a:t>
            </a:r>
            <a:r>
              <a:rPr sz="1400" spc="15" dirty="0">
                <a:solidFill>
                  <a:srgbClr val="262424"/>
                </a:solidFill>
                <a:latin typeface="Tahoma"/>
                <a:cs typeface="Tahoma"/>
              </a:rPr>
              <a:t>l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y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r>
              <a:rPr sz="1400" spc="-25" dirty="0">
                <a:solidFill>
                  <a:srgbClr val="262424"/>
                </a:solidFill>
                <a:latin typeface="Tahoma"/>
                <a:cs typeface="Tahoma"/>
              </a:rPr>
              <a:t>c</a:t>
            </a:r>
            <a:r>
              <a:rPr sz="1400" spc="-55" dirty="0">
                <a:solidFill>
                  <a:srgbClr val="262424"/>
                </a:solidFill>
                <a:latin typeface="Tahoma"/>
                <a:cs typeface="Tahoma"/>
              </a:rPr>
              <a:t>s</a:t>
            </a:r>
            <a:r>
              <a:rPr lang="en-IN" sz="1400" spc="-70" dirty="0">
                <a:solidFill>
                  <a:srgbClr val="262424"/>
                </a:solidFill>
                <a:latin typeface="Tahoma"/>
                <a:cs typeface="Tahoma"/>
              </a:rPr>
              <a:t>,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62424"/>
                </a:solidFill>
                <a:latin typeface="Tahoma"/>
                <a:cs typeface="Tahoma"/>
              </a:rPr>
              <a:t>P</a:t>
            </a:r>
            <a:r>
              <a:rPr sz="1400" spc="-20" dirty="0">
                <a:solidFill>
                  <a:srgbClr val="262424"/>
                </a:solidFill>
                <a:latin typeface="Tahoma"/>
                <a:cs typeface="Tahoma"/>
              </a:rPr>
              <a:t>o</a:t>
            </a:r>
            <a:r>
              <a:rPr sz="1400" spc="-45" dirty="0">
                <a:solidFill>
                  <a:srgbClr val="262424"/>
                </a:solidFill>
                <a:latin typeface="Tahoma"/>
                <a:cs typeface="Tahoma"/>
              </a:rPr>
              <a:t>w</a:t>
            </a:r>
            <a:r>
              <a:rPr sz="1400" spc="-60" dirty="0">
                <a:solidFill>
                  <a:srgbClr val="262424"/>
                </a:solidFill>
                <a:latin typeface="Tahoma"/>
                <a:cs typeface="Tahoma"/>
              </a:rPr>
              <a:t>e</a:t>
            </a:r>
            <a:r>
              <a:rPr sz="1400" spc="-10" dirty="0">
                <a:solidFill>
                  <a:srgbClr val="262424"/>
                </a:solidFill>
                <a:latin typeface="Tahoma"/>
                <a:cs typeface="Tahoma"/>
              </a:rPr>
              <a:t>r</a:t>
            </a:r>
            <a:r>
              <a:rPr sz="1400" spc="-21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62424"/>
                </a:solidFill>
                <a:latin typeface="Tahoma"/>
                <a:cs typeface="Tahoma"/>
              </a:rPr>
              <a:t>B</a:t>
            </a:r>
            <a:r>
              <a:rPr sz="1400" spc="-150" dirty="0">
                <a:solidFill>
                  <a:srgbClr val="262424"/>
                </a:solidFill>
                <a:latin typeface="Tahoma"/>
                <a:cs typeface="Tahoma"/>
              </a:rPr>
              <a:t>I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589</Words>
  <Application>Microsoft Office PowerPoint</Application>
  <PresentationFormat>Custom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Cambria</vt:lpstr>
      <vt:lpstr>Tahoma</vt:lpstr>
      <vt:lpstr>Verdana</vt:lpstr>
      <vt:lpstr>Office Theme</vt:lpstr>
      <vt:lpstr>SMART INDIA  HACKATHON 2024</vt:lpstr>
      <vt:lpstr>Proposed Solution</vt:lpstr>
      <vt:lpstr>Technical Approach</vt:lpstr>
      <vt:lpstr>PowerPoint Presentation</vt:lpstr>
      <vt:lpstr>Impact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prashant gupta</cp:lastModifiedBy>
  <cp:revision>1</cp:revision>
  <dcterms:created xsi:type="dcterms:W3CDTF">2024-08-24T15:03:56Z</dcterms:created>
  <dcterms:modified xsi:type="dcterms:W3CDTF">2024-08-24T15:18:48Z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2024-08-24T00:00:00Z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2024-08-24T00:00:00Z</vt:filetime>
  </property>
</Properties>
</file>