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73" r:id="rId3"/>
    <p:sldId id="598" r:id="rId4"/>
    <p:sldId id="599" r:id="rId5"/>
    <p:sldId id="600" r:id="rId6"/>
    <p:sldId id="601" r:id="rId7"/>
    <p:sldId id="602" r:id="rId8"/>
    <p:sldId id="604" r:id="rId9"/>
    <p:sldId id="637" r:id="rId10"/>
    <p:sldId id="603" r:id="rId11"/>
    <p:sldId id="605" r:id="rId12"/>
    <p:sldId id="638" r:id="rId13"/>
    <p:sldId id="636" r:id="rId14"/>
    <p:sldId id="606" r:id="rId15"/>
    <p:sldId id="644" r:id="rId16"/>
    <p:sldId id="642" r:id="rId17"/>
    <p:sldId id="645" r:id="rId18"/>
    <p:sldId id="643" r:id="rId19"/>
    <p:sldId id="646" r:id="rId20"/>
    <p:sldId id="639" r:id="rId21"/>
    <p:sldId id="632" r:id="rId22"/>
    <p:sldId id="648" r:id="rId23"/>
    <p:sldId id="649" r:id="rId24"/>
    <p:sldId id="624" r:id="rId25"/>
    <p:sldId id="63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h Thirunavukkarasu" initials="PT" lastIdx="3" clrIdx="0">
    <p:extLst>
      <p:ext uri="{19B8F6BF-5375-455C-9EA6-DF929625EA0E}">
        <p15:presenceInfo xmlns:p15="http://schemas.microsoft.com/office/powerpoint/2012/main" userId="8a0a04307e8eb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A81E66"/>
    <a:srgbClr val="F08888"/>
    <a:srgbClr val="E42424"/>
    <a:srgbClr val="E1721F"/>
    <a:srgbClr val="637400"/>
    <a:srgbClr val="44546A"/>
    <a:srgbClr val="FF3300"/>
    <a:srgbClr val="3B68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3" autoAdjust="0"/>
    <p:restoredTop sz="95256" autoAdjust="0"/>
  </p:normalViewPr>
  <p:slideViewPr>
    <p:cSldViewPr snapToGrid="0">
      <p:cViewPr varScale="1">
        <p:scale>
          <a:sx n="43" d="100"/>
          <a:sy n="43" d="100"/>
        </p:scale>
        <p:origin x="53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5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FCF80-CABD-4F1D-9DCD-96A9DFF7F0E4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3EC64ED5-2DDF-4B69-B59C-028424CEEBB9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Nettoyage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604D00-B212-4390-961C-1A4AEBD43F87}" type="parTrans" cxnId="{D40C0632-69BE-4DC8-88DA-E7E63F434FE4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B0E250-AF1C-48CA-A4BF-24B008D92319}" type="sibTrans" cxnId="{D40C0632-69BE-4DC8-88DA-E7E63F434FE4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1B1E98-10CB-455E-8A5F-4BC9DEEEACA8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Modélisation</a:t>
          </a:r>
        </a:p>
      </dgm:t>
    </dgm:pt>
    <dgm:pt modelId="{1327A7D5-D405-4AAC-9784-8CAAD1A7CAAA}" type="parTrans" cxnId="{A036E2AF-1998-4DD8-89CE-EE0991CC57F7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5F9B0E-5231-496E-A555-EA17B956EC6C}" type="sibTrans" cxnId="{A036E2AF-1998-4DD8-89CE-EE0991CC57F7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3A953D-2A46-4C3B-9D12-070BE2E8E40F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Choix du modèle</a:t>
          </a:r>
        </a:p>
      </dgm:t>
    </dgm:pt>
    <dgm:pt modelId="{C7F870E7-84DE-4F08-883D-1F4F05A89E05}" type="parTrans" cxnId="{FB0D5713-1955-497D-9BF2-E62466499F2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7ED59F-EDE2-4D15-8C64-642C2C4D6B56}" type="sibTrans" cxnId="{FB0D5713-1955-497D-9BF2-E62466499F2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51B7DB-DDFD-4531-9D0C-4C9EBF527028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Évaluation d’ENERGY STAR Score</a:t>
          </a:r>
        </a:p>
      </dgm:t>
    </dgm:pt>
    <dgm:pt modelId="{79C73AB3-1258-4B9E-9001-8DCB717932D9}" type="parTrans" cxnId="{D5E6AA30-914F-48B3-BD88-D911793576F3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409841-51F7-48B3-B88D-BA2825F3EE7F}" type="sibTrans" cxnId="{D5E6AA30-914F-48B3-BD88-D911793576F3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4B1BFF-7A39-4787-8EEE-8CFC09372198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Sélection des variables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84CBBB-CCC3-4375-89D6-556A1D791CDB}" type="sibTrans" cxnId="{BBC7B852-1CCD-4FDE-98F1-B63A17D06D1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E8D13B-0598-4266-9523-B7CDAE6EAD9B}" type="parTrans" cxnId="{BBC7B852-1CCD-4FDE-98F1-B63A17D06D1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BB7CBE-DED6-4B5B-8A45-025037155E7A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Réglage des paramètres</a:t>
          </a:r>
        </a:p>
      </dgm:t>
    </dgm:pt>
    <dgm:pt modelId="{D0A78D9F-FBAA-4FA1-9198-B87C1707B817}" type="sibTrans" cxnId="{691B9BE3-40A2-4CAC-A78C-33900AFF74CC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155F70-0136-404C-B3F3-B0B311B2429F}" type="parTrans" cxnId="{691B9BE3-40A2-4CAC-A78C-33900AFF74CC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C8AFEA-4F52-4969-9868-88C4A539AEE2}" type="pres">
      <dgm:prSet presAssocID="{F47FCF80-CABD-4F1D-9DCD-96A9DFF7F0E4}" presName="Name0" presStyleCnt="0">
        <dgm:presLayoutVars>
          <dgm:dir/>
          <dgm:resizeHandles val="exact"/>
        </dgm:presLayoutVars>
      </dgm:prSet>
      <dgm:spPr/>
    </dgm:pt>
    <dgm:pt modelId="{91F3AEF7-D299-4FA4-9B58-3F4ABE9327C3}" type="pres">
      <dgm:prSet presAssocID="{F47FCF80-CABD-4F1D-9DCD-96A9DFF7F0E4}" presName="arrow" presStyleLbl="bgShp" presStyleIdx="0" presStyleCnt="1"/>
      <dgm:spPr>
        <a:solidFill>
          <a:schemeClr val="bg1">
            <a:lumMod val="65000"/>
          </a:schemeClr>
        </a:solidFill>
        <a:ln w="28575">
          <a:solidFill>
            <a:schemeClr val="tx1"/>
          </a:solidFill>
        </a:ln>
      </dgm:spPr>
    </dgm:pt>
    <dgm:pt modelId="{5F36BB04-9012-4BAF-8BE0-DE02DA34C587}" type="pres">
      <dgm:prSet presAssocID="{F47FCF80-CABD-4F1D-9DCD-96A9DFF7F0E4}" presName="points" presStyleCnt="0"/>
      <dgm:spPr/>
    </dgm:pt>
    <dgm:pt modelId="{CCC2A3B3-A297-4456-A408-472BED39DF0D}" type="pres">
      <dgm:prSet presAssocID="{3EC64ED5-2DDF-4B69-B59C-028424CEEBB9}" presName="compositeA" presStyleCnt="0"/>
      <dgm:spPr/>
    </dgm:pt>
    <dgm:pt modelId="{57AA14F9-091A-4A93-BA7F-CBA174858080}" type="pres">
      <dgm:prSet presAssocID="{3EC64ED5-2DDF-4B69-B59C-028424CEEBB9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B04F94-03DE-4A5F-B6AA-98B7DCD2F9C6}" type="pres">
      <dgm:prSet presAssocID="{3EC64ED5-2DDF-4B69-B59C-028424CEEBB9}" presName="circleA" presStyleLbl="node1" presStyleIdx="0" presStyleCnt="6"/>
      <dgm:spPr>
        <a:solidFill>
          <a:schemeClr val="accent1"/>
        </a:solidFill>
        <a:ln w="28575">
          <a:solidFill>
            <a:schemeClr val="tx1"/>
          </a:solidFill>
        </a:ln>
      </dgm:spPr>
    </dgm:pt>
    <dgm:pt modelId="{D08EF156-1DCB-49BA-9E1C-7DA49C5F1B98}" type="pres">
      <dgm:prSet presAssocID="{3EC64ED5-2DDF-4B69-B59C-028424CEEBB9}" presName="spaceA" presStyleCnt="0"/>
      <dgm:spPr/>
    </dgm:pt>
    <dgm:pt modelId="{C764ADA1-B682-46C9-A9FA-35F075D30CB7}" type="pres">
      <dgm:prSet presAssocID="{CEB0E250-AF1C-48CA-A4BF-24B008D92319}" presName="space" presStyleCnt="0"/>
      <dgm:spPr/>
    </dgm:pt>
    <dgm:pt modelId="{0B87822E-373F-49F1-872C-A06FF82F7E58}" type="pres">
      <dgm:prSet presAssocID="{724B1BFF-7A39-4787-8EEE-8CFC09372198}" presName="compositeB" presStyleCnt="0"/>
      <dgm:spPr/>
    </dgm:pt>
    <dgm:pt modelId="{3AF823EC-17DF-45AA-A299-7D6E2635256C}" type="pres">
      <dgm:prSet presAssocID="{724B1BFF-7A39-4787-8EEE-8CFC0937219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4DDC26-C825-49CB-8CAD-B92E7DED1D28}" type="pres">
      <dgm:prSet presAssocID="{724B1BFF-7A39-4787-8EEE-8CFC09372198}" presName="circleB" presStyleLbl="node1" presStyleIdx="1" presStyleCnt="6"/>
      <dgm:spPr>
        <a:solidFill>
          <a:srgbClr val="7030A0"/>
        </a:solidFill>
        <a:ln w="28575">
          <a:solidFill>
            <a:schemeClr val="tx1"/>
          </a:solidFill>
        </a:ln>
      </dgm:spPr>
    </dgm:pt>
    <dgm:pt modelId="{859DFB60-FF1B-459D-8DA9-84D3F75AACDC}" type="pres">
      <dgm:prSet presAssocID="{724B1BFF-7A39-4787-8EEE-8CFC09372198}" presName="spaceB" presStyleCnt="0"/>
      <dgm:spPr/>
    </dgm:pt>
    <dgm:pt modelId="{B7FED870-8779-4906-B2E3-5246565385CF}" type="pres">
      <dgm:prSet presAssocID="{C384CBBB-CCC3-4375-89D6-556A1D791CDB}" presName="space" presStyleCnt="0"/>
      <dgm:spPr/>
    </dgm:pt>
    <dgm:pt modelId="{7D13B19F-65F5-4B23-AD35-098A69044C4E}" type="pres">
      <dgm:prSet presAssocID="{8E1B1E98-10CB-455E-8A5F-4BC9DEEEACA8}" presName="compositeA" presStyleCnt="0"/>
      <dgm:spPr/>
    </dgm:pt>
    <dgm:pt modelId="{B4B66E3E-638F-4791-A9EB-E9FFFA1FFA2F}" type="pres">
      <dgm:prSet presAssocID="{8E1B1E98-10CB-455E-8A5F-4BC9DEEEACA8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BDF4C6-5E9A-489D-AC70-F45CB0A9F63F}" type="pres">
      <dgm:prSet presAssocID="{8E1B1E98-10CB-455E-8A5F-4BC9DEEEACA8}" presName="circleA" presStyleLbl="node1" presStyleIdx="2" presStyleCnt="6"/>
      <dgm:spPr>
        <a:solidFill>
          <a:srgbClr val="FF0000"/>
        </a:solidFill>
        <a:ln w="28575">
          <a:solidFill>
            <a:schemeClr val="tx1"/>
          </a:solidFill>
        </a:ln>
      </dgm:spPr>
    </dgm:pt>
    <dgm:pt modelId="{483ADB5D-0218-4BA7-8B66-4000B34EEE19}" type="pres">
      <dgm:prSet presAssocID="{8E1B1E98-10CB-455E-8A5F-4BC9DEEEACA8}" presName="spaceA" presStyleCnt="0"/>
      <dgm:spPr/>
    </dgm:pt>
    <dgm:pt modelId="{CA11FD26-A13D-49C6-ACB6-8B46B9ECE3AB}" type="pres">
      <dgm:prSet presAssocID="{405F9B0E-5231-496E-A555-EA17B956EC6C}" presName="space" presStyleCnt="0"/>
      <dgm:spPr/>
    </dgm:pt>
    <dgm:pt modelId="{3109A31C-16AB-48C9-9B3C-5BCB3A0ECDE8}" type="pres">
      <dgm:prSet presAssocID="{C33A953D-2A46-4C3B-9D12-070BE2E8E40F}" presName="compositeB" presStyleCnt="0"/>
      <dgm:spPr/>
    </dgm:pt>
    <dgm:pt modelId="{C630609D-E714-447D-B866-74988A2BB7FD}" type="pres">
      <dgm:prSet presAssocID="{C33A953D-2A46-4C3B-9D12-070BE2E8E40F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C65961-43AD-412C-9DA0-41B15BE8F5F8}" type="pres">
      <dgm:prSet presAssocID="{C33A953D-2A46-4C3B-9D12-070BE2E8E40F}" presName="circleB" presStyleLbl="node1" presStyleIdx="3" presStyleCnt="6"/>
      <dgm:spPr>
        <a:solidFill>
          <a:srgbClr val="FFC000"/>
        </a:solidFill>
        <a:ln w="28575">
          <a:solidFill>
            <a:schemeClr val="tx1"/>
          </a:solidFill>
        </a:ln>
      </dgm:spPr>
    </dgm:pt>
    <dgm:pt modelId="{7E72207A-1049-487C-BC3E-B403086DEA94}" type="pres">
      <dgm:prSet presAssocID="{C33A953D-2A46-4C3B-9D12-070BE2E8E40F}" presName="spaceB" presStyleCnt="0"/>
      <dgm:spPr/>
    </dgm:pt>
    <dgm:pt modelId="{3926B507-3C8C-4855-9D0E-8BC4D27B63CA}" type="pres">
      <dgm:prSet presAssocID="{857ED59F-EDE2-4D15-8C64-642C2C4D6B56}" presName="space" presStyleCnt="0"/>
      <dgm:spPr/>
    </dgm:pt>
    <dgm:pt modelId="{98D58867-ACF9-4AC0-B603-47B292141EEE}" type="pres">
      <dgm:prSet presAssocID="{1ABB7CBE-DED6-4B5B-8A45-025037155E7A}" presName="compositeA" presStyleCnt="0"/>
      <dgm:spPr/>
    </dgm:pt>
    <dgm:pt modelId="{01D3CFA5-C16C-4F94-85E4-DB71F154D4D6}" type="pres">
      <dgm:prSet presAssocID="{1ABB7CBE-DED6-4B5B-8A45-025037155E7A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056A72-7F8F-47A8-8EC1-9C620EE4FD50}" type="pres">
      <dgm:prSet presAssocID="{1ABB7CBE-DED6-4B5B-8A45-025037155E7A}" presName="circleA" presStyleLbl="node1" presStyleIdx="4" presStyleCnt="6"/>
      <dgm:spPr>
        <a:solidFill>
          <a:srgbClr val="009900"/>
        </a:solidFill>
        <a:ln w="28575">
          <a:solidFill>
            <a:schemeClr val="tx1"/>
          </a:solidFill>
        </a:ln>
      </dgm:spPr>
    </dgm:pt>
    <dgm:pt modelId="{E07B1E34-2DCB-4402-9E57-A142F7D95844}" type="pres">
      <dgm:prSet presAssocID="{1ABB7CBE-DED6-4B5B-8A45-025037155E7A}" presName="spaceA" presStyleCnt="0"/>
      <dgm:spPr/>
    </dgm:pt>
    <dgm:pt modelId="{97D571FE-BD31-469E-B1DC-A8FEDB4C31C8}" type="pres">
      <dgm:prSet presAssocID="{D0A78D9F-FBAA-4FA1-9198-B87C1707B817}" presName="space" presStyleCnt="0"/>
      <dgm:spPr/>
    </dgm:pt>
    <dgm:pt modelId="{291707CF-2C14-4533-A98D-B4E44967B6C9}" type="pres">
      <dgm:prSet presAssocID="{C351B7DB-DDFD-4531-9D0C-4C9EBF527028}" presName="compositeB" presStyleCnt="0"/>
      <dgm:spPr/>
    </dgm:pt>
    <dgm:pt modelId="{F166FB2A-302C-42AC-9ECB-8613FE7EAC32}" type="pres">
      <dgm:prSet presAssocID="{C351B7DB-DDFD-4531-9D0C-4C9EBF527028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34E328-798D-4739-A7BC-3F47ACEEBE62}" type="pres">
      <dgm:prSet presAssocID="{C351B7DB-DDFD-4531-9D0C-4C9EBF527028}" presName="circleB" presStyleLbl="node1" presStyleIdx="5" presStyleCnt="6"/>
      <dgm:spPr>
        <a:solidFill>
          <a:schemeClr val="accent2"/>
        </a:solidFill>
        <a:ln w="28575">
          <a:solidFill>
            <a:schemeClr val="tx1"/>
          </a:solidFill>
        </a:ln>
      </dgm:spPr>
    </dgm:pt>
    <dgm:pt modelId="{F9ABFE73-D571-4A48-9C40-78F06997F5EC}" type="pres">
      <dgm:prSet presAssocID="{C351B7DB-DDFD-4531-9D0C-4C9EBF527028}" presName="spaceB" presStyleCnt="0"/>
      <dgm:spPr/>
    </dgm:pt>
  </dgm:ptLst>
  <dgm:cxnLst>
    <dgm:cxn modelId="{646A4C63-DD33-4B17-8045-D8CE483001B7}" type="presOf" srcId="{F47FCF80-CABD-4F1D-9DCD-96A9DFF7F0E4}" destId="{F4C8AFEA-4F52-4969-9868-88C4A539AEE2}" srcOrd="0" destOrd="0" presId="urn:microsoft.com/office/officeart/2005/8/layout/hProcess11"/>
    <dgm:cxn modelId="{691B9BE3-40A2-4CAC-A78C-33900AFF74CC}" srcId="{F47FCF80-CABD-4F1D-9DCD-96A9DFF7F0E4}" destId="{1ABB7CBE-DED6-4B5B-8A45-025037155E7A}" srcOrd="4" destOrd="0" parTransId="{EA155F70-0136-404C-B3F3-B0B311B2429F}" sibTransId="{D0A78D9F-FBAA-4FA1-9198-B87C1707B817}"/>
    <dgm:cxn modelId="{BBC7B852-1CCD-4FDE-98F1-B63A17D06D1B}" srcId="{F47FCF80-CABD-4F1D-9DCD-96A9DFF7F0E4}" destId="{724B1BFF-7A39-4787-8EEE-8CFC09372198}" srcOrd="1" destOrd="0" parTransId="{91E8D13B-0598-4266-9523-B7CDAE6EAD9B}" sibTransId="{C384CBBB-CCC3-4375-89D6-556A1D791CDB}"/>
    <dgm:cxn modelId="{1F12B344-4343-42DE-902D-95CCD87DCB3E}" type="presOf" srcId="{C351B7DB-DDFD-4531-9D0C-4C9EBF527028}" destId="{F166FB2A-302C-42AC-9ECB-8613FE7EAC32}" srcOrd="0" destOrd="0" presId="urn:microsoft.com/office/officeart/2005/8/layout/hProcess11"/>
    <dgm:cxn modelId="{5288B663-C353-498A-B8BF-9B4DE9B6D85E}" type="presOf" srcId="{C33A953D-2A46-4C3B-9D12-070BE2E8E40F}" destId="{C630609D-E714-447D-B866-74988A2BB7FD}" srcOrd="0" destOrd="0" presId="urn:microsoft.com/office/officeart/2005/8/layout/hProcess11"/>
    <dgm:cxn modelId="{86FE29F4-C64A-4260-A80C-88B58A80C42C}" type="presOf" srcId="{1ABB7CBE-DED6-4B5B-8A45-025037155E7A}" destId="{01D3CFA5-C16C-4F94-85E4-DB71F154D4D6}" srcOrd="0" destOrd="0" presId="urn:microsoft.com/office/officeart/2005/8/layout/hProcess11"/>
    <dgm:cxn modelId="{D40C0632-69BE-4DC8-88DA-E7E63F434FE4}" srcId="{F47FCF80-CABD-4F1D-9DCD-96A9DFF7F0E4}" destId="{3EC64ED5-2DDF-4B69-B59C-028424CEEBB9}" srcOrd="0" destOrd="0" parTransId="{B6604D00-B212-4390-961C-1A4AEBD43F87}" sibTransId="{CEB0E250-AF1C-48CA-A4BF-24B008D92319}"/>
    <dgm:cxn modelId="{F694D56E-9F5D-4D24-ADAD-524893D44FDF}" type="presOf" srcId="{8E1B1E98-10CB-455E-8A5F-4BC9DEEEACA8}" destId="{B4B66E3E-638F-4791-A9EB-E9FFFA1FFA2F}" srcOrd="0" destOrd="0" presId="urn:microsoft.com/office/officeart/2005/8/layout/hProcess11"/>
    <dgm:cxn modelId="{11848BDC-A8BC-4FB3-A2AC-EC09B7B06808}" type="presOf" srcId="{724B1BFF-7A39-4787-8EEE-8CFC09372198}" destId="{3AF823EC-17DF-45AA-A299-7D6E2635256C}" srcOrd="0" destOrd="0" presId="urn:microsoft.com/office/officeart/2005/8/layout/hProcess11"/>
    <dgm:cxn modelId="{A036E2AF-1998-4DD8-89CE-EE0991CC57F7}" srcId="{F47FCF80-CABD-4F1D-9DCD-96A9DFF7F0E4}" destId="{8E1B1E98-10CB-455E-8A5F-4BC9DEEEACA8}" srcOrd="2" destOrd="0" parTransId="{1327A7D5-D405-4AAC-9784-8CAAD1A7CAAA}" sibTransId="{405F9B0E-5231-496E-A555-EA17B956EC6C}"/>
    <dgm:cxn modelId="{9291B021-6696-4111-ABAC-9426E92C4BF6}" type="presOf" srcId="{3EC64ED5-2DDF-4B69-B59C-028424CEEBB9}" destId="{57AA14F9-091A-4A93-BA7F-CBA174858080}" srcOrd="0" destOrd="0" presId="urn:microsoft.com/office/officeart/2005/8/layout/hProcess11"/>
    <dgm:cxn modelId="{FB0D5713-1955-497D-9BF2-E62466499F2B}" srcId="{F47FCF80-CABD-4F1D-9DCD-96A9DFF7F0E4}" destId="{C33A953D-2A46-4C3B-9D12-070BE2E8E40F}" srcOrd="3" destOrd="0" parTransId="{C7F870E7-84DE-4F08-883D-1F4F05A89E05}" sibTransId="{857ED59F-EDE2-4D15-8C64-642C2C4D6B56}"/>
    <dgm:cxn modelId="{D5E6AA30-914F-48B3-BD88-D911793576F3}" srcId="{F47FCF80-CABD-4F1D-9DCD-96A9DFF7F0E4}" destId="{C351B7DB-DDFD-4531-9D0C-4C9EBF527028}" srcOrd="5" destOrd="0" parTransId="{79C73AB3-1258-4B9E-9001-8DCB717932D9}" sibTransId="{5F409841-51F7-48B3-B88D-BA2825F3EE7F}"/>
    <dgm:cxn modelId="{5DD6F3B8-8DD2-4853-94C3-5448B9F81241}" type="presParOf" srcId="{F4C8AFEA-4F52-4969-9868-88C4A539AEE2}" destId="{91F3AEF7-D299-4FA4-9B58-3F4ABE9327C3}" srcOrd="0" destOrd="0" presId="urn:microsoft.com/office/officeart/2005/8/layout/hProcess11"/>
    <dgm:cxn modelId="{CBE2BC6B-EA35-4CFD-8E18-E8A9D2156A84}" type="presParOf" srcId="{F4C8AFEA-4F52-4969-9868-88C4A539AEE2}" destId="{5F36BB04-9012-4BAF-8BE0-DE02DA34C587}" srcOrd="1" destOrd="0" presId="urn:microsoft.com/office/officeart/2005/8/layout/hProcess11"/>
    <dgm:cxn modelId="{6B21A43D-D7DF-4D70-AF1F-22A9958108AE}" type="presParOf" srcId="{5F36BB04-9012-4BAF-8BE0-DE02DA34C587}" destId="{CCC2A3B3-A297-4456-A408-472BED39DF0D}" srcOrd="0" destOrd="0" presId="urn:microsoft.com/office/officeart/2005/8/layout/hProcess11"/>
    <dgm:cxn modelId="{8AD9A043-0DE3-43D7-B87B-AFA7DFCBAA44}" type="presParOf" srcId="{CCC2A3B3-A297-4456-A408-472BED39DF0D}" destId="{57AA14F9-091A-4A93-BA7F-CBA174858080}" srcOrd="0" destOrd="0" presId="urn:microsoft.com/office/officeart/2005/8/layout/hProcess11"/>
    <dgm:cxn modelId="{1D1A107A-4C17-45F5-833D-389EEC0F87BF}" type="presParOf" srcId="{CCC2A3B3-A297-4456-A408-472BED39DF0D}" destId="{40B04F94-03DE-4A5F-B6AA-98B7DCD2F9C6}" srcOrd="1" destOrd="0" presId="urn:microsoft.com/office/officeart/2005/8/layout/hProcess11"/>
    <dgm:cxn modelId="{A0C48D04-78B1-4504-A4DD-5D2FF7B46ADA}" type="presParOf" srcId="{CCC2A3B3-A297-4456-A408-472BED39DF0D}" destId="{D08EF156-1DCB-49BA-9E1C-7DA49C5F1B98}" srcOrd="2" destOrd="0" presId="urn:microsoft.com/office/officeart/2005/8/layout/hProcess11"/>
    <dgm:cxn modelId="{92ECE5A9-37DC-4C77-B9E6-0CD531841564}" type="presParOf" srcId="{5F36BB04-9012-4BAF-8BE0-DE02DA34C587}" destId="{C764ADA1-B682-46C9-A9FA-35F075D30CB7}" srcOrd="1" destOrd="0" presId="urn:microsoft.com/office/officeart/2005/8/layout/hProcess11"/>
    <dgm:cxn modelId="{734C0A1D-0D34-4A3F-92D2-70B1DE1539F8}" type="presParOf" srcId="{5F36BB04-9012-4BAF-8BE0-DE02DA34C587}" destId="{0B87822E-373F-49F1-872C-A06FF82F7E58}" srcOrd="2" destOrd="0" presId="urn:microsoft.com/office/officeart/2005/8/layout/hProcess11"/>
    <dgm:cxn modelId="{0EC161EF-EE39-4E62-99CF-E5BACC05BC45}" type="presParOf" srcId="{0B87822E-373F-49F1-872C-A06FF82F7E58}" destId="{3AF823EC-17DF-45AA-A299-7D6E2635256C}" srcOrd="0" destOrd="0" presId="urn:microsoft.com/office/officeart/2005/8/layout/hProcess11"/>
    <dgm:cxn modelId="{9759FE86-808E-4234-870C-346E73A3C603}" type="presParOf" srcId="{0B87822E-373F-49F1-872C-A06FF82F7E58}" destId="{044DDC26-C825-49CB-8CAD-B92E7DED1D28}" srcOrd="1" destOrd="0" presId="urn:microsoft.com/office/officeart/2005/8/layout/hProcess11"/>
    <dgm:cxn modelId="{9A246F17-CD8E-4DF9-BC8C-1334CCDA7A95}" type="presParOf" srcId="{0B87822E-373F-49F1-872C-A06FF82F7E58}" destId="{859DFB60-FF1B-459D-8DA9-84D3F75AACDC}" srcOrd="2" destOrd="0" presId="urn:microsoft.com/office/officeart/2005/8/layout/hProcess11"/>
    <dgm:cxn modelId="{F73133BC-094F-4477-829B-46A879C0F364}" type="presParOf" srcId="{5F36BB04-9012-4BAF-8BE0-DE02DA34C587}" destId="{B7FED870-8779-4906-B2E3-5246565385CF}" srcOrd="3" destOrd="0" presId="urn:microsoft.com/office/officeart/2005/8/layout/hProcess11"/>
    <dgm:cxn modelId="{451C46FC-B821-444E-A681-542830019742}" type="presParOf" srcId="{5F36BB04-9012-4BAF-8BE0-DE02DA34C587}" destId="{7D13B19F-65F5-4B23-AD35-098A69044C4E}" srcOrd="4" destOrd="0" presId="urn:microsoft.com/office/officeart/2005/8/layout/hProcess11"/>
    <dgm:cxn modelId="{E4A63CF4-1719-4C5D-A36F-F3B515503310}" type="presParOf" srcId="{7D13B19F-65F5-4B23-AD35-098A69044C4E}" destId="{B4B66E3E-638F-4791-A9EB-E9FFFA1FFA2F}" srcOrd="0" destOrd="0" presId="urn:microsoft.com/office/officeart/2005/8/layout/hProcess11"/>
    <dgm:cxn modelId="{AF204E9C-B6B8-48A1-917C-36D2F4911C3A}" type="presParOf" srcId="{7D13B19F-65F5-4B23-AD35-098A69044C4E}" destId="{50BDF4C6-5E9A-489D-AC70-F45CB0A9F63F}" srcOrd="1" destOrd="0" presId="urn:microsoft.com/office/officeart/2005/8/layout/hProcess11"/>
    <dgm:cxn modelId="{63AEB3A5-4E06-4390-AE72-95EE7E6A36EF}" type="presParOf" srcId="{7D13B19F-65F5-4B23-AD35-098A69044C4E}" destId="{483ADB5D-0218-4BA7-8B66-4000B34EEE19}" srcOrd="2" destOrd="0" presId="urn:microsoft.com/office/officeart/2005/8/layout/hProcess11"/>
    <dgm:cxn modelId="{58EBBF1D-8160-419D-ADE5-9780B04FEA29}" type="presParOf" srcId="{5F36BB04-9012-4BAF-8BE0-DE02DA34C587}" destId="{CA11FD26-A13D-49C6-ACB6-8B46B9ECE3AB}" srcOrd="5" destOrd="0" presId="urn:microsoft.com/office/officeart/2005/8/layout/hProcess11"/>
    <dgm:cxn modelId="{482495E0-15BA-44B1-8EBB-FC2972394177}" type="presParOf" srcId="{5F36BB04-9012-4BAF-8BE0-DE02DA34C587}" destId="{3109A31C-16AB-48C9-9B3C-5BCB3A0ECDE8}" srcOrd="6" destOrd="0" presId="urn:microsoft.com/office/officeart/2005/8/layout/hProcess11"/>
    <dgm:cxn modelId="{5F51FF18-03A4-40F2-8DD5-D3931E64A366}" type="presParOf" srcId="{3109A31C-16AB-48C9-9B3C-5BCB3A0ECDE8}" destId="{C630609D-E714-447D-B866-74988A2BB7FD}" srcOrd="0" destOrd="0" presId="urn:microsoft.com/office/officeart/2005/8/layout/hProcess11"/>
    <dgm:cxn modelId="{2643B24F-589E-43C7-9C87-183EB28AA26B}" type="presParOf" srcId="{3109A31C-16AB-48C9-9B3C-5BCB3A0ECDE8}" destId="{C1C65961-43AD-412C-9DA0-41B15BE8F5F8}" srcOrd="1" destOrd="0" presId="urn:microsoft.com/office/officeart/2005/8/layout/hProcess11"/>
    <dgm:cxn modelId="{E76135E6-9470-45F9-8024-8372BAD7040B}" type="presParOf" srcId="{3109A31C-16AB-48C9-9B3C-5BCB3A0ECDE8}" destId="{7E72207A-1049-487C-BC3E-B403086DEA94}" srcOrd="2" destOrd="0" presId="urn:microsoft.com/office/officeart/2005/8/layout/hProcess11"/>
    <dgm:cxn modelId="{0B357FCE-0ACF-4D06-91B9-36B7A4966381}" type="presParOf" srcId="{5F36BB04-9012-4BAF-8BE0-DE02DA34C587}" destId="{3926B507-3C8C-4855-9D0E-8BC4D27B63CA}" srcOrd="7" destOrd="0" presId="urn:microsoft.com/office/officeart/2005/8/layout/hProcess11"/>
    <dgm:cxn modelId="{2212D598-5390-4796-9FFE-799D0815B519}" type="presParOf" srcId="{5F36BB04-9012-4BAF-8BE0-DE02DA34C587}" destId="{98D58867-ACF9-4AC0-B603-47B292141EEE}" srcOrd="8" destOrd="0" presId="urn:microsoft.com/office/officeart/2005/8/layout/hProcess11"/>
    <dgm:cxn modelId="{71DEF49B-9140-48B8-AD48-86D8D03801A4}" type="presParOf" srcId="{98D58867-ACF9-4AC0-B603-47B292141EEE}" destId="{01D3CFA5-C16C-4F94-85E4-DB71F154D4D6}" srcOrd="0" destOrd="0" presId="urn:microsoft.com/office/officeart/2005/8/layout/hProcess11"/>
    <dgm:cxn modelId="{5AD2F8F6-9C65-4217-B40F-4BEAC35CFE64}" type="presParOf" srcId="{98D58867-ACF9-4AC0-B603-47B292141EEE}" destId="{BE056A72-7F8F-47A8-8EC1-9C620EE4FD50}" srcOrd="1" destOrd="0" presId="urn:microsoft.com/office/officeart/2005/8/layout/hProcess11"/>
    <dgm:cxn modelId="{A545759E-BBB1-4061-A321-D75A9E5952D5}" type="presParOf" srcId="{98D58867-ACF9-4AC0-B603-47B292141EEE}" destId="{E07B1E34-2DCB-4402-9E57-A142F7D95844}" srcOrd="2" destOrd="0" presId="urn:microsoft.com/office/officeart/2005/8/layout/hProcess11"/>
    <dgm:cxn modelId="{BE96AE43-BFFD-4149-9D03-D51F0F48F6B6}" type="presParOf" srcId="{5F36BB04-9012-4BAF-8BE0-DE02DA34C587}" destId="{97D571FE-BD31-469E-B1DC-A8FEDB4C31C8}" srcOrd="9" destOrd="0" presId="urn:microsoft.com/office/officeart/2005/8/layout/hProcess11"/>
    <dgm:cxn modelId="{25596F7D-6021-4FD3-98CC-DE5CB658AAE5}" type="presParOf" srcId="{5F36BB04-9012-4BAF-8BE0-DE02DA34C587}" destId="{291707CF-2C14-4533-A98D-B4E44967B6C9}" srcOrd="10" destOrd="0" presId="urn:microsoft.com/office/officeart/2005/8/layout/hProcess11"/>
    <dgm:cxn modelId="{3479C8CF-5767-4479-8EC8-3B9C980F5FD0}" type="presParOf" srcId="{291707CF-2C14-4533-A98D-B4E44967B6C9}" destId="{F166FB2A-302C-42AC-9ECB-8613FE7EAC32}" srcOrd="0" destOrd="0" presId="urn:microsoft.com/office/officeart/2005/8/layout/hProcess11"/>
    <dgm:cxn modelId="{6DFA0D98-F416-431F-8381-5BFEA102D4B2}" type="presParOf" srcId="{291707CF-2C14-4533-A98D-B4E44967B6C9}" destId="{D234E328-798D-4739-A7BC-3F47ACEEBE62}" srcOrd="1" destOrd="0" presId="urn:microsoft.com/office/officeart/2005/8/layout/hProcess11"/>
    <dgm:cxn modelId="{53D8B264-32A6-4E69-AB84-F0423A1D6841}" type="presParOf" srcId="{291707CF-2C14-4533-A98D-B4E44967B6C9}" destId="{F9ABFE73-D571-4A48-9C40-78F06997F5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3AEF7-D299-4FA4-9B58-3F4ABE9327C3}">
      <dsp:nvSpPr>
        <dsp:cNvPr id="0" name=""/>
        <dsp:cNvSpPr/>
      </dsp:nvSpPr>
      <dsp:spPr>
        <a:xfrm>
          <a:off x="0" y="894177"/>
          <a:ext cx="10532209" cy="1192236"/>
        </a:xfrm>
        <a:prstGeom prst="notchedRightArrow">
          <a:avLst/>
        </a:prstGeom>
        <a:solidFill>
          <a:schemeClr val="bg1">
            <a:lumMod val="65000"/>
          </a:schemeClr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A14F9-091A-4A93-BA7F-CBA174858080}">
      <dsp:nvSpPr>
        <dsp:cNvPr id="0" name=""/>
        <dsp:cNvSpPr/>
      </dsp:nvSpPr>
      <dsp:spPr>
        <a:xfrm>
          <a:off x="2603" y="0"/>
          <a:ext cx="1515804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Nettoyage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3" y="0"/>
        <a:ext cx="1515804" cy="1192236"/>
      </dsp:txXfrm>
    </dsp:sp>
    <dsp:sp modelId="{40B04F94-03DE-4A5F-B6AA-98B7DCD2F9C6}">
      <dsp:nvSpPr>
        <dsp:cNvPr id="0" name=""/>
        <dsp:cNvSpPr/>
      </dsp:nvSpPr>
      <dsp:spPr>
        <a:xfrm>
          <a:off x="611476" y="1341266"/>
          <a:ext cx="298059" cy="298059"/>
        </a:xfrm>
        <a:prstGeom prst="ellipse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823EC-17DF-45AA-A299-7D6E2635256C}">
      <dsp:nvSpPr>
        <dsp:cNvPr id="0" name=""/>
        <dsp:cNvSpPr/>
      </dsp:nvSpPr>
      <dsp:spPr>
        <a:xfrm>
          <a:off x="1594198" y="1788355"/>
          <a:ext cx="1515804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Sélection des variables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4198" y="1788355"/>
        <a:ext cx="1515804" cy="1192236"/>
      </dsp:txXfrm>
    </dsp:sp>
    <dsp:sp modelId="{044DDC26-C825-49CB-8CAD-B92E7DED1D28}">
      <dsp:nvSpPr>
        <dsp:cNvPr id="0" name=""/>
        <dsp:cNvSpPr/>
      </dsp:nvSpPr>
      <dsp:spPr>
        <a:xfrm>
          <a:off x="2203071" y="1341266"/>
          <a:ext cx="298059" cy="298059"/>
        </a:xfrm>
        <a:prstGeom prst="ellipse">
          <a:avLst/>
        </a:prstGeom>
        <a:solidFill>
          <a:srgbClr val="7030A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6E3E-638F-4791-A9EB-E9FFFA1FFA2F}">
      <dsp:nvSpPr>
        <dsp:cNvPr id="0" name=""/>
        <dsp:cNvSpPr/>
      </dsp:nvSpPr>
      <dsp:spPr>
        <a:xfrm>
          <a:off x="3185793" y="0"/>
          <a:ext cx="1515804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Modélisation</a:t>
          </a:r>
        </a:p>
      </dsp:txBody>
      <dsp:txXfrm>
        <a:off x="3185793" y="0"/>
        <a:ext cx="1515804" cy="1192236"/>
      </dsp:txXfrm>
    </dsp:sp>
    <dsp:sp modelId="{50BDF4C6-5E9A-489D-AC70-F45CB0A9F63F}">
      <dsp:nvSpPr>
        <dsp:cNvPr id="0" name=""/>
        <dsp:cNvSpPr/>
      </dsp:nvSpPr>
      <dsp:spPr>
        <a:xfrm>
          <a:off x="3794666" y="1341266"/>
          <a:ext cx="298059" cy="298059"/>
        </a:xfrm>
        <a:prstGeom prst="ellipse">
          <a:avLst/>
        </a:prstGeom>
        <a:solidFill>
          <a:srgbClr val="FF000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0609D-E714-447D-B866-74988A2BB7FD}">
      <dsp:nvSpPr>
        <dsp:cNvPr id="0" name=""/>
        <dsp:cNvSpPr/>
      </dsp:nvSpPr>
      <dsp:spPr>
        <a:xfrm>
          <a:off x="4777389" y="1788355"/>
          <a:ext cx="1515804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Choix du modèle</a:t>
          </a:r>
        </a:p>
      </dsp:txBody>
      <dsp:txXfrm>
        <a:off x="4777389" y="1788355"/>
        <a:ext cx="1515804" cy="1192236"/>
      </dsp:txXfrm>
    </dsp:sp>
    <dsp:sp modelId="{C1C65961-43AD-412C-9DA0-41B15BE8F5F8}">
      <dsp:nvSpPr>
        <dsp:cNvPr id="0" name=""/>
        <dsp:cNvSpPr/>
      </dsp:nvSpPr>
      <dsp:spPr>
        <a:xfrm>
          <a:off x="5386262" y="1341266"/>
          <a:ext cx="298059" cy="298059"/>
        </a:xfrm>
        <a:prstGeom prst="ellipse">
          <a:avLst/>
        </a:prstGeom>
        <a:solidFill>
          <a:srgbClr val="FFC00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3CFA5-C16C-4F94-85E4-DB71F154D4D6}">
      <dsp:nvSpPr>
        <dsp:cNvPr id="0" name=""/>
        <dsp:cNvSpPr/>
      </dsp:nvSpPr>
      <dsp:spPr>
        <a:xfrm>
          <a:off x="6368984" y="0"/>
          <a:ext cx="1515804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Réglage des paramètres</a:t>
          </a:r>
        </a:p>
      </dsp:txBody>
      <dsp:txXfrm>
        <a:off x="6368984" y="0"/>
        <a:ext cx="1515804" cy="1192236"/>
      </dsp:txXfrm>
    </dsp:sp>
    <dsp:sp modelId="{BE056A72-7F8F-47A8-8EC1-9C620EE4FD50}">
      <dsp:nvSpPr>
        <dsp:cNvPr id="0" name=""/>
        <dsp:cNvSpPr/>
      </dsp:nvSpPr>
      <dsp:spPr>
        <a:xfrm>
          <a:off x="6977857" y="1341266"/>
          <a:ext cx="298059" cy="298059"/>
        </a:xfrm>
        <a:prstGeom prst="ellipse">
          <a:avLst/>
        </a:prstGeom>
        <a:solidFill>
          <a:srgbClr val="00990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6FB2A-302C-42AC-9ECB-8613FE7EAC32}">
      <dsp:nvSpPr>
        <dsp:cNvPr id="0" name=""/>
        <dsp:cNvSpPr/>
      </dsp:nvSpPr>
      <dsp:spPr>
        <a:xfrm>
          <a:off x="7960579" y="1788355"/>
          <a:ext cx="1515804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Évaluation d’ENERGY STAR Score</a:t>
          </a:r>
        </a:p>
      </dsp:txBody>
      <dsp:txXfrm>
        <a:off x="7960579" y="1788355"/>
        <a:ext cx="1515804" cy="1192236"/>
      </dsp:txXfrm>
    </dsp:sp>
    <dsp:sp modelId="{D234E328-798D-4739-A7BC-3F47ACEEBE62}">
      <dsp:nvSpPr>
        <dsp:cNvPr id="0" name=""/>
        <dsp:cNvSpPr/>
      </dsp:nvSpPr>
      <dsp:spPr>
        <a:xfrm>
          <a:off x="8569452" y="1341266"/>
          <a:ext cx="298059" cy="298059"/>
        </a:xfrm>
        <a:prstGeom prst="ellipse">
          <a:avLst/>
        </a:prstGeom>
        <a:solidFill>
          <a:schemeClr val="accent2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C288D2D-946F-4EE5-B54B-9639CCCDF2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8E44D7-8FB9-46D4-A8C2-898C3B21D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3ECC-B4E0-410F-BD5B-AC42F878C40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A6AB8E-3801-4B24-98BA-67611533EE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C6DCF8-313E-4737-9A77-6E819F9915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945BE-0D87-457C-BC9C-2FF50360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4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A7B9-9C14-444F-B8A2-59C6F4C88F7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11A0-CB55-447E-BBD8-4E262AC99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4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9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3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25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10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72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81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4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98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0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39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91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76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300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61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7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2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9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5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9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4E05B69-E069-4836-BBF6-3908C0A92B6D}"/>
              </a:ext>
            </a:extLst>
          </p:cNvPr>
          <p:cNvSpPr/>
          <p:nvPr userDrawn="1"/>
        </p:nvSpPr>
        <p:spPr>
          <a:xfrm>
            <a:off x="0" y="0"/>
            <a:ext cx="12191999" cy="6479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6EC38-B49F-4D82-955E-3B3E6C14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F51668-9D49-4749-8510-5DCE84C7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72270E-703A-487D-A4BF-FE5B38A2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CD65FC-8EB8-43BF-AF64-70866352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F824B7-D9D8-4CF9-8CFE-149E1F8F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547CD40-6014-4FC9-B7B8-E21146DD457F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9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38106-2905-4867-81ED-997CEF88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B6799D-808D-4C43-92B5-80DE98A4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FA7198-C655-40C9-90FD-FCCEB0E1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CE2B62-5BED-486C-BB77-83228EDC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AA16AA-EBDA-44B3-AE5B-88B5095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6FD508E-CFFE-47F9-BF0B-111F39D8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3D6A2C-B2D4-49DE-9E34-CE99399A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DC285D-9B0D-4971-B6DC-208196A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6625E2-7FBB-41AF-B353-D75E419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5FE20F-174D-4536-9B88-85D86883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FDCC9F5-F990-49E4-A646-5837BFB799DE}"/>
              </a:ext>
            </a:extLst>
          </p:cNvPr>
          <p:cNvSpPr/>
          <p:nvPr userDrawn="1"/>
        </p:nvSpPr>
        <p:spPr>
          <a:xfrm>
            <a:off x="0" y="1043999"/>
            <a:ext cx="12191999" cy="543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8AD8D1-1DB1-4A0B-A9D6-D8D10907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FF058B-03AE-4B01-9AD6-6F292478669F}"/>
              </a:ext>
            </a:extLst>
          </p:cNvPr>
          <p:cNvSpPr/>
          <p:nvPr userDrawn="1"/>
        </p:nvSpPr>
        <p:spPr>
          <a:xfrm>
            <a:off x="1" y="0"/>
            <a:ext cx="12205502" cy="1043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60D53C1-2A52-4052-83EA-50D633E1AA63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xmlns="" id="{CD024E5A-0F50-8C49-BAB8-753A2950E0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10575292" y="6032339"/>
            <a:ext cx="155701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7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39D59-A30D-476B-A449-7F66C452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36914F-582F-400C-9907-22ABDDFD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B51A45-08A9-4C16-9AB0-91CF1C3A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FF65A6-4523-4895-A613-6FF8C9C9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CBEDE5-DE63-4291-B177-0632125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50835-E043-4B2E-8A30-F843B998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88EF49-420A-4B8B-BB54-BE514941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1708B5-A30F-4336-991F-B4192D1A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8FE44A-9B32-45CC-88C8-40BCC9E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971CDD-0287-4DED-B59B-E7DF2012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7EE10-E841-41A1-9527-94BE3C3F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1892B-0E05-44C2-9CEE-6E2A902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3AAFA0-C592-4D4D-8D3D-1CDF988F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BD4BBD-AC0C-4C1E-943E-7B31DF69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B7BF0F-2A3E-4B14-99A1-8579970E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6EDD65F-D8C0-4182-BC63-345474AA8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2725FF-F68A-4EB8-BBCC-0612434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ACC31D-4B06-4F2A-B1D0-4A3A53F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496945-2859-4E1C-8D1B-233A123A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B7719-44E3-4733-9260-5CEFA677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9047D1-F23E-4349-8315-F02197D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09C055-698B-4B4A-BBCA-D776FD3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690B0E-3607-4FD4-BD57-BE0B28CD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6B7E63-FD59-4FA7-9762-9003AD8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9AE537-6B36-4ED4-BFE8-FCFAA008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29EF74-202F-43E7-B875-2B406B27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C381A-AE0B-4FB5-B627-1575A286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08670E-E789-45E0-932C-98667E5C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70C3FA-7B62-4103-B50C-4E905F07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DE0200-D16D-474F-BBA2-2A8FE11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CC8F45-7152-4732-ADCE-07C66B1B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54CBAC-F96D-4D5B-9307-B62D3631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5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3E76B-07C6-4426-A5F3-57746384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8E4FDA-F19E-45E2-9D88-C1092373A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A8E1F8-01C4-4BCA-9D2C-FA5DA7D1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1835DC-48D0-488C-A961-C2B428DE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71D779-6B2F-4035-83C4-2AC7432B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B3E345-F056-42F0-BD17-B7F6FFDD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0B551B-A96F-4BA7-95DF-FDDDFF508AEC}"/>
              </a:ext>
            </a:extLst>
          </p:cNvPr>
          <p:cNvSpPr/>
          <p:nvPr userDrawn="1"/>
        </p:nvSpPr>
        <p:spPr>
          <a:xfrm>
            <a:off x="-2263" y="-1"/>
            <a:ext cx="12193200" cy="6468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Image 5">
            <a:extLst>
              <a:ext uri="{FF2B5EF4-FFF2-40B4-BE49-F238E27FC236}">
                <a16:creationId xmlns:a16="http://schemas.microsoft.com/office/drawing/2014/main" xmlns="" id="{30EA10FA-FECD-4548-B26B-2B4EEB8EA6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97" y="5896982"/>
            <a:ext cx="1980000" cy="52887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CE4D53F-60AB-4AF5-A767-BD716B23A221}"/>
              </a:ext>
            </a:extLst>
          </p:cNvPr>
          <p:cNvGrpSpPr/>
          <p:nvPr userDrawn="1"/>
        </p:nvGrpSpPr>
        <p:grpSpPr>
          <a:xfrm>
            <a:off x="100807" y="5931904"/>
            <a:ext cx="1382400" cy="459029"/>
            <a:chOff x="605468" y="4101442"/>
            <a:chExt cx="1382400" cy="4590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799A602-BDB1-4229-A7C3-2E56400383DE}"/>
                </a:ext>
              </a:extLst>
            </p:cNvPr>
            <p:cNvSpPr/>
            <p:nvPr/>
          </p:nvSpPr>
          <p:spPr>
            <a:xfrm>
              <a:off x="605468" y="4101442"/>
              <a:ext cx="1382400" cy="45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2" name="Image 10">
              <a:extLst>
                <a:ext uri="{FF2B5EF4-FFF2-40B4-BE49-F238E27FC236}">
                  <a16:creationId xmlns:a16="http://schemas.microsoft.com/office/drawing/2014/main" xmlns="" id="{AA14E32E-642C-4E60-A579-DBC9B001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68" y="4101442"/>
              <a:ext cx="1381724" cy="45902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1ACBCA6-62D9-440B-919C-AD8DF2C86859}"/>
              </a:ext>
            </a:extLst>
          </p:cNvPr>
          <p:cNvSpPr/>
          <p:nvPr userDrawn="1"/>
        </p:nvSpPr>
        <p:spPr>
          <a:xfrm>
            <a:off x="1" y="6461788"/>
            <a:ext cx="12192000" cy="396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9DA593-5429-4B92-A8DD-7B7E31EAE790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048BE5F-95E1-4458-9634-84B3968C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BBF977-EE09-4E8C-AB28-45DB5863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57FCF6-41A5-45B4-B787-3335DCFBE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9583-F5BC-4A60-B10D-D3DF8F8C3C32}" type="datetimeFigureOut">
              <a:rPr lang="en-IN" smtClean="0"/>
              <a:t>06-01-2022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3183D3-5BB6-49D5-A7F6-D5DADD8D8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BD3A13-4D5A-43D6-8C53-1EAC5DF0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CAF4-ECFC-4139-B9A2-C9322CE2796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6D59ACF4-1EB7-4D18-9291-6EB26453EF9C}"/>
              </a:ext>
            </a:extLst>
          </p:cNvPr>
          <p:cNvSpPr txBox="1">
            <a:spLocks/>
          </p:cNvSpPr>
          <p:nvPr userDrawn="1"/>
        </p:nvSpPr>
        <p:spPr>
          <a:xfrm>
            <a:off x="0" y="6476762"/>
            <a:ext cx="11055928" cy="3812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06/01/2022   |  Data 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Scientist 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  | 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Anticipez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besoins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consommation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électrique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bâtiments</a:t>
            </a:r>
            <a:r>
              <a:rPr lang="fr-FR" sz="1600" i="1" noProof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EBC22-29EC-48F8-9544-F2E4E3E2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994" y="3326258"/>
            <a:ext cx="9000000" cy="1042542"/>
          </a:xfr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Anticipez les besoins en consommation électrique de bâtiments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F40D26-1F32-4D3B-BE07-C82B813D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758" y="2012448"/>
            <a:ext cx="9090473" cy="38803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Formation: 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Prashanth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THIRUNAVUKKARASU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6 janvier 2022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E45519-7370-400C-95CF-530B68EC497E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1/25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xmlns="" id="{CD024E5A-0F50-8C49-BAB8-753A2950E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4025147" y="500674"/>
            <a:ext cx="4141694" cy="9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Traitement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variables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10/25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5999" y="1250695"/>
            <a:ext cx="11945999" cy="5136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à disposition: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46 variables disponibles du ‘data’.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 variable ‘Distance’ est définie de plus.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supprimées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7 variables supprimées pour la manque de données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11 variables de relevé de consommation supprimées (3 pour hiver).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 (+1) variables catégorielles supprimées parce qu’elles contiennent beaucoup des valeurs uniques.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 variables contiennent une seule valeur.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 variables inutiles pour la modélisation.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choisi pour la modélisation: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12 variables choisies pour la modélisation.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L’influence d’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est à étudier.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Cibles de modélisation: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 cibles de modélisation.</a:t>
            </a:r>
          </a:p>
        </p:txBody>
      </p:sp>
    </p:spTree>
    <p:extLst>
      <p:ext uri="{BB962C8B-B14F-4D97-AF65-F5344CB8AC3E}">
        <p14:creationId xmlns:p14="http://schemas.microsoft.com/office/powerpoint/2010/main" val="24824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variables pour la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96817"/>
            <a:ext cx="11700000" cy="5230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fr-FR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Numériques</a:t>
            </a: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NumberofBuildings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NumberofFloors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PropertyGFAParking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PropertyGFABuilding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)', ‘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PropertyGFATotal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'Latitude', 'Longitude', 'Distance'.</a:t>
            </a:r>
          </a:p>
          <a:p>
            <a:pPr marL="0" indent="0">
              <a:buNone/>
            </a:pPr>
            <a:endParaRPr lang="fr-FR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fr-FR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Catégorielles</a:t>
            </a: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BuildingType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PrimaryPropertyType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ComplianceStatus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Cibles: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)', 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L’influence d’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est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à étudier.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10/14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558500" y="2970980"/>
            <a:ext cx="3275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Prétraitement des variables: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np.log(),</a:t>
            </a:r>
          </a:p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et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cibles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les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12/25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33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628000" cy="5435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Deux types de modélisations à faire: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Modélisation du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et du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Modélisation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avec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Modélisation du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du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Cibles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9 variables numériques			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42 variables catégorielles			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 algn="ctr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Modélisation du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avec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Cibles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9 variables numériques			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42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variables catégorielles				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choisis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la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000" y="1253789"/>
            <a:ext cx="6576832" cy="521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Modèles linéaires: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Ridge :			Ridge()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Net :			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ElasticNet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Machines: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	SVR()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Arbre de décision: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:			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BaggingRegressor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:	 		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AdaBoostRegressor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Forest:		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: 			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XGBRegressor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13/25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9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14/25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33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3563491" y="5585362"/>
            <a:ext cx="3880616" cy="161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Meilleur modèle: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53" y="1401247"/>
            <a:ext cx="997397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 du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78701"/>
            <a:ext cx="11628000" cy="5435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avons utiliser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pour trouver les meilleurs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un par un.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 seule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hyperparamètre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qui améliore la prédiction du modèle est: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utilisons:</a:t>
            </a:r>
          </a:p>
          <a:p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1000.</a:t>
            </a:r>
          </a:p>
          <a:p>
            <a:pPr marL="0" indent="0" algn="ctr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15/25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4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398"/>
              </p:ext>
            </p:extLst>
          </p:nvPr>
        </p:nvGraphicFramePr>
        <p:xfrm>
          <a:off x="1784572" y="4361985"/>
          <a:ext cx="74384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379980"/>
                <a:gridCol w="2349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sans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avec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Square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0.2442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0.4832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0.4861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0.2440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0.1477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0.2916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(R2)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0.7621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16/25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33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3563491" y="5585362"/>
            <a:ext cx="3880616" cy="161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Meilleur modèle: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7" y="1401247"/>
            <a:ext cx="995876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 du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78701"/>
            <a:ext cx="11628000" cy="5435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avons utiliser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pour trouver les meilleurs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un par un.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qui améliorent la prédiction du modèle est: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utilisons:</a:t>
            </a:r>
          </a:p>
          <a:p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1000.</a:t>
            </a:r>
          </a:p>
          <a:p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  <a:p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0.27</a:t>
            </a:r>
          </a:p>
          <a:p>
            <a:pPr marL="0" indent="0" algn="ctr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17/25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4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7351"/>
              </p:ext>
            </p:extLst>
          </p:nvPr>
        </p:nvGraphicFramePr>
        <p:xfrm>
          <a:off x="1784572" y="4361985"/>
          <a:ext cx="74384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379980"/>
                <a:gridCol w="2349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sans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avec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Square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0.2837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0.4315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0.4688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0.2417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0.1642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0.1642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(R2)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0.8237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0.8506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18/25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33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3563491" y="5585362"/>
            <a:ext cx="3880616" cy="161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Meilleur modèle: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9" y="1621843"/>
            <a:ext cx="98876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 du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78701"/>
            <a:ext cx="11628000" cy="5435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avons utiliser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pour trouver les meilleurs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un par un.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qui améliorent la prédiction du modèle est: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utilisons:</a:t>
            </a:r>
          </a:p>
          <a:p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1000.</a:t>
            </a:r>
          </a:p>
          <a:p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  <a:p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0.27</a:t>
            </a:r>
          </a:p>
          <a:p>
            <a:pPr marL="0" indent="0" algn="ctr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17/25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4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66030"/>
              </p:ext>
            </p:extLst>
          </p:nvPr>
        </p:nvGraphicFramePr>
        <p:xfrm>
          <a:off x="1784572" y="4361985"/>
          <a:ext cx="74384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379980"/>
                <a:gridCol w="2349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sans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avec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Square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0.27709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0.4091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0.4287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0.2490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0.1628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0.1628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(r2)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0.8526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0.8657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5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2/25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3416053"/>
            <a:ext cx="11825838" cy="325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Devenir une ville neutre en émissions de carbone en 2050.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Cette mission s’intéresse aux consommations électriques et aux émissions de bâtiments.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L’étude s’intéresse aux bâtiments non résidentiels.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Des relevés de consommation électrique sont coûteux à obtenir.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modèle de prédiction pourra remplacer le besoin de ces relevés de consommation.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598409"/>
            <a:ext cx="476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16/25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33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54861"/>
              </p:ext>
            </p:extLst>
          </p:nvPr>
        </p:nvGraphicFramePr>
        <p:xfrm>
          <a:off x="840561" y="2202260"/>
          <a:ext cx="1020190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0"/>
                <a:gridCol w="2583180"/>
                <a:gridCol w="2439225"/>
                <a:gridCol w="24439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Cible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SiteEnergyUse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TotalGHGEmissions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TotalGHGEmissions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avec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ENERGYSTARScore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Forest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Square </a:t>
                      </a:r>
                      <a:r>
                        <a:rPr lang="fr-FR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0.4832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0.4315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0.4091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0.2440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0.2417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0.2490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0.2916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0.1642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0.1628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(r2)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0.8506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0.8657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Meilleurs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pour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21/25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4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9835"/>
              </p:ext>
            </p:extLst>
          </p:nvPr>
        </p:nvGraphicFramePr>
        <p:xfrm>
          <a:off x="2081498" y="1635901"/>
          <a:ext cx="80290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5313743"/>
                <a:gridCol w="1897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la variable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 (%)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PropertyGFATotal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ComplianceStatus_Missing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PropertyGFABuilding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Latitude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YearBuilt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PrimaryPropertyType_Supermarket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/Grocery Store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ComplianceStatus_Non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-Compliant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NumberofFloors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02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Meilleurs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pour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22/25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4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56871"/>
              </p:ext>
            </p:extLst>
          </p:nvPr>
        </p:nvGraphicFramePr>
        <p:xfrm>
          <a:off x="2081498" y="1635901"/>
          <a:ext cx="80290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5313743"/>
                <a:gridCol w="1897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la variable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 (%)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PrimaryPropertyType_Hospital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PrimaryPropertyType_Large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Office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BuildingType_Campus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PrimaryPropertyType_Supermarket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/Grocery Store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PrimaryPropertyType_Hotel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PrimaryPropertyType_Senior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Care Community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PropertyGFAParking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PrimaryPropertyType_Laboratory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PrimaryPropertyType_Restaurant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Neighborhood_EAST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37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Meilleurs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avec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23/25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4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5282"/>
              </p:ext>
            </p:extLst>
          </p:nvPr>
        </p:nvGraphicFramePr>
        <p:xfrm>
          <a:off x="1120108" y="1401247"/>
          <a:ext cx="995178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1922780"/>
                <a:gridCol w="5313743"/>
                <a:gridCol w="1897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 sans ESS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la variable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 (%)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PrimaryPropertyType_Hospital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PrimaryPropertyType_Large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Office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PrimaryPropertyType_Supermarket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/Grocery Store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BuildingType_Campus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PrimaryPropertyType_Senior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Care Community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PrimaryPropertyType_Hotel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PrimaryPropertyType_Laboratory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(11)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Neighborhood_GREATER</a:t>
                      </a:r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DUWAMISH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PropertyGFAParking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Neighborhood_EAST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3637089" y="5703033"/>
            <a:ext cx="3733421" cy="161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29) 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0.24%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1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78701"/>
            <a:ext cx="11043792" cy="521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La modélisation sans les relevés de consommation ne donne pas la même qualité du fit.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La modélisation avec les variables commerciales est possible et nous trouvons un fit qui est assez bien.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Les modèles du type 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 ont le meilleur fit.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L'ajout des données (données commerciales des bâtiments) peut améliorer la qualité du fit.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améliore la qualité du fit mais il n'a pas une contribution signifiante sur le modèle.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24/25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4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850" y="1397324"/>
            <a:ext cx="7992300" cy="5435681"/>
          </a:xfrm>
        </p:spPr>
        <p:txBody>
          <a:bodyPr>
            <a:noAutofit/>
          </a:bodyPr>
          <a:lstStyle/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Régression proche de 0.98 avec les variables de relevé de consommation.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Régression proche de 0.95 avec les bâtiments résidentiels.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Régression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proche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0.92 en filtrant avec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BuildingType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Régression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proche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 0.85 en filtrant avec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PrimaryPropertyType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25/25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4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00" y="2648400"/>
            <a:ext cx="5625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Contraintes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mission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49040"/>
            <a:ext cx="11700000" cy="53225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Contrainte 1: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des données commerciales et non pas de relevé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 consommation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Contrainte 2: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Étude limitée aux bâtiments non résidentiels.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Il existe des bâtiments polyvalents.</a:t>
            </a: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Contrainte 3: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L’utilisation des données déclaratives du permis d’exploitation commerciale.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Ces données ne sont pas adaptes pour la prédiction.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Ces données contiennent des données descriptives (non-numériques).</a:t>
            </a: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Contrainte 4: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L’évaluation de l’utilité d’ENERGY STAR Score.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Cette variable  contient beaucoup des données manquantes (34.77 %).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5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1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Méthodologie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proposé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63" y="1250695"/>
            <a:ext cx="11945999" cy="513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de consommation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commerciales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Cibles:</a:t>
            </a:r>
          </a:p>
          <a:p>
            <a:pPr marL="0" indent="0">
              <a:buNone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Electricity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(kWh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 Natural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	Building Type,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			1) Site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Use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Steam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Use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 …			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of buildings, …		2) Total GHG Emissions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4/25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66035779"/>
              </p:ext>
            </p:extLst>
          </p:nvPr>
        </p:nvGraphicFramePr>
        <p:xfrm>
          <a:off x="829895" y="2412444"/>
          <a:ext cx="10532209" cy="298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40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1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5/25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29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45202"/>
            <a:ext cx="12010474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Deux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disponibles pour 2015 et 2016.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Le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du 2015 contient les données de 3340 bâtiments.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Le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contient les données de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3376 bâtiments.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Types des données: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1) les données descriptives,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2) les données commerciales et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3) les données de consommation électrique des bâtiments.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Parmi les données commerciales, nous trouvons les informations sur :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1) l’identité du bâtiment,				2) l’adresse,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3) le nombre d’étages et bâtiments, 			4) le type d’utilisation du bâtiment,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5) l’aire consacré à chaque type d’utilisation et 	6) les données de remplissage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…).</a:t>
            </a: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des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l’adresse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401247"/>
            <a:ext cx="11700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données sur l’adresse des bâtiments sont représentées de manière différente pour les deux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data_2015[‘Location’][0] = </a:t>
            </a:r>
          </a:p>
          <a:p>
            <a:pPr marL="0" indent="0">
              <a:buNone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{\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'latitude\': \'47.61219025\', \'longitude\': \'-122.33799744\', \'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human_address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\': \'{"address": "405 OLIVE WAY", "city": "SEATTLE", "state": "WA", "zip": "98101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"}\'}</a:t>
            </a: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Homogénéisation des colonnes: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Suppression des colonnes uniques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Renommer les colonnes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Changement du type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des colonnes</a:t>
            </a: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Fusion des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: 6716 bâtiments de Seattle et 46 variables.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Une variable ‘Distance’ est définie qui calcule la distance de chaque bâtiment du centre de la ville.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6/25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6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Bâtiments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résidentiels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22" y="1128149"/>
            <a:ext cx="11700002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Type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  			</a:t>
            </a:r>
            <a:r>
              <a:rPr lang="fr-FR" sz="1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fr-FR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fr-FR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BuildingType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nous permet d’identifier les bâtiments résidentiels.</a:t>
            </a:r>
          </a:p>
          <a:p>
            <a:pPr marL="0" indent="0">
              <a:buNone/>
            </a:pP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PrimaryPropertyType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nous permet d’identifier l’utilisation principale des bâtiments.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 supprimant ces bâtiments, nous avons 3277 bâtiments à notre disposition.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7/25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63"/>
          <a:stretch/>
        </p:blipFill>
        <p:spPr>
          <a:xfrm>
            <a:off x="105322" y="1509077"/>
            <a:ext cx="2799376" cy="3690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6859"/>
          <a:stretch/>
        </p:blipFill>
        <p:spPr>
          <a:xfrm>
            <a:off x="8584631" y="1558485"/>
            <a:ext cx="2557777" cy="36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681" b="52823"/>
          <a:stretch/>
        </p:blipFill>
        <p:spPr>
          <a:xfrm>
            <a:off x="5600169" y="1517216"/>
            <a:ext cx="2990326" cy="36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Valeurs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manquantes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397" y="5138701"/>
            <a:ext cx="8520800" cy="1259348"/>
          </a:xfrm>
        </p:spPr>
        <p:txBody>
          <a:bodyPr>
            <a:noAutofit/>
          </a:bodyPr>
          <a:lstStyle/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variables avec beaucoup de valeurs manquantes seront supprimées.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Valeurs manquantes seront traitées de manière manuelle ou avec KNN-Imputer.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STAR Score contient beaucoup des valeurs manquantes (&gt; 33%).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8/25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4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76" y="1178701"/>
            <a:ext cx="604744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Nettoyage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variables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0" y="1266990"/>
            <a:ext cx="11945999" cy="541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Nettoyage 1: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Définition de la variable ‘Distance’.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Nettoyage 2: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Correction des variables catégorielles: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*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BuildingType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*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PrimaryPropertyType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*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*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DefaultData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ComplianceStatus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Nettoyage 3: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Correction des variables numériques: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Remplacer les valeurs des étages et des bâtiments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No.of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Buildings,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No.of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Floors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 Rendons les valeurs positives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PropertyGFABuilding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(s) et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PropertyGFAParking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Nettoyage 4: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Correction des cibles: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*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ne peut pas contenir des données négatives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Nous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rendons positives.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*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KNNImputer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pour les cibles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ENERGYSTARScore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9/25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2">
              <a:extLst>
                <a:ext uri="{FF2B5EF4-FFF2-40B4-BE49-F238E27FC236}">
                  <a16:creationId xmlns:a16="http://schemas.microsoft.com/office/drawing/2014/main" xmlns="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3">
              <a:extLst>
                <a:ext uri="{FF2B5EF4-FFF2-40B4-BE49-F238E27FC236}">
                  <a16:creationId xmlns:a16="http://schemas.microsoft.com/office/drawing/2014/main" xmlns="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Modélisation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:a16="http://schemas.microsoft.com/office/drawing/2014/main" xmlns="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:a16="http://schemas.microsoft.com/office/drawing/2014/main" xmlns="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Problématique</a:t>
              </a:r>
              <a:endPara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7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17180</TotalTime>
  <Words>1360</Words>
  <Application>Microsoft Office PowerPoint</Application>
  <PresentationFormat>Widescreen</PresentationFormat>
  <Paragraphs>591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Anticipez les besoins en consommation électrique de bâtiments</vt:lpstr>
      <vt:lpstr>Problématique</vt:lpstr>
      <vt:lpstr>Contraintes de la mission</vt:lpstr>
      <vt:lpstr>Méthodologie proposé</vt:lpstr>
      <vt:lpstr>Jeu de données</vt:lpstr>
      <vt:lpstr>Fusion des dataframes et l’adresse</vt:lpstr>
      <vt:lpstr>Bâtiments résidentiels</vt:lpstr>
      <vt:lpstr>Valeurs manquantes</vt:lpstr>
      <vt:lpstr>Nettoyage des variables</vt:lpstr>
      <vt:lpstr>Traitement des variables</vt:lpstr>
      <vt:lpstr>Choix des variables pour la modélisation</vt:lpstr>
      <vt:lpstr>Variables et cibles pour les modélisations</vt:lpstr>
      <vt:lpstr>Modèles choisis pour la modélisation</vt:lpstr>
      <vt:lpstr>Modélisation du SiteEnergyUse(kBtu)</vt:lpstr>
      <vt:lpstr>Tuning du modèle</vt:lpstr>
      <vt:lpstr>Modélisation du TotalGHGEmissions</vt:lpstr>
      <vt:lpstr>Tuning du modèle</vt:lpstr>
      <vt:lpstr>Modélisation avec ENERGYSTARScore</vt:lpstr>
      <vt:lpstr>Tuning du modèle</vt:lpstr>
      <vt:lpstr>Sommaire de la modélisation</vt:lpstr>
      <vt:lpstr>Meilleurs features pour SiteEnergyUse(kBtu)</vt:lpstr>
      <vt:lpstr>Meilleurs features pour TotalGHGEmissions</vt:lpstr>
      <vt:lpstr>Meilleurs features avec ENERGYSTARScore</vt:lpstr>
      <vt:lpstr>Conclusions</vt:lpstr>
      <vt:lpstr>Perspectives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title</dc:title>
  <dc:creator>Prashanth Thirunavukkarasu</dc:creator>
  <cp:lastModifiedBy>Prashanth Thirunavukkarasu</cp:lastModifiedBy>
  <cp:revision>525</cp:revision>
  <dcterms:created xsi:type="dcterms:W3CDTF">2021-03-01T14:31:32Z</dcterms:created>
  <dcterms:modified xsi:type="dcterms:W3CDTF">2022-01-06T16:02:55Z</dcterms:modified>
</cp:coreProperties>
</file>