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3" r:id="rId5"/>
    <p:sldId id="274" r:id="rId6"/>
    <p:sldId id="275" r:id="rId7"/>
    <p:sldId id="276" r:id="rId8"/>
    <p:sldId id="278" r:id="rId9"/>
    <p:sldId id="279" r:id="rId10"/>
    <p:sldId id="263" r:id="rId11"/>
    <p:sldId id="266" r:id="rId12"/>
    <p:sldId id="268" r:id="rId13"/>
    <p:sldId id="267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BEF03-1A28-49AD-88F3-751B43BB7BB1}" type="doc">
      <dgm:prSet loTypeId="urn:microsoft.com/office/officeart/2005/8/layout/vProcess5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256ACF9-9609-46E5-A6BA-E50A7829DC2E}">
      <dgm:prSet phldrT="[Text]"/>
      <dgm:spPr/>
      <dgm:t>
        <a:bodyPr/>
        <a:lstStyle/>
        <a:p>
          <a:r>
            <a:rPr lang="en-US" dirty="0"/>
            <a:t>Agenda</a:t>
          </a:r>
          <a:endParaRPr lang="en-IN" dirty="0"/>
        </a:p>
      </dgm:t>
    </dgm:pt>
    <dgm:pt modelId="{42B6656C-3B5B-4E70-8B23-6351B9D4016F}" cxnId="{C2D45B24-CC06-4B33-BDAE-4F41E6EF6524}" type="parTrans">
      <dgm:prSet/>
      <dgm:spPr/>
      <dgm:t>
        <a:bodyPr/>
        <a:lstStyle/>
        <a:p>
          <a:endParaRPr lang="en-IN"/>
        </a:p>
      </dgm:t>
    </dgm:pt>
    <dgm:pt modelId="{865D24A4-DECE-4082-B7D4-7398BB605D2B}" cxnId="{C2D45B24-CC06-4B33-BDAE-4F41E6EF6524}" type="sibTrans">
      <dgm:prSet/>
      <dgm:spPr/>
      <dgm:t>
        <a:bodyPr/>
        <a:lstStyle/>
        <a:p>
          <a:endParaRPr lang="en-IN"/>
        </a:p>
      </dgm:t>
    </dgm:pt>
    <dgm:pt modelId="{9B953D78-7965-4F8C-ADCA-9EAF143F5D66}">
      <dgm:prSet phldrT="[Text]"/>
      <dgm:spPr/>
      <dgm:t>
        <a:bodyPr/>
        <a:lstStyle/>
        <a:p>
          <a:r>
            <a:rPr lang="en-US" dirty="0"/>
            <a:t>Understanding the independent variables</a:t>
          </a:r>
          <a:endParaRPr lang="en-IN" dirty="0"/>
        </a:p>
      </dgm:t>
    </dgm:pt>
    <dgm:pt modelId="{35399AB0-88A7-4469-9BEC-BAA7556B4E61}" cxnId="{C8298193-87AC-49C8-A168-87F29B746E80}" type="parTrans">
      <dgm:prSet/>
      <dgm:spPr/>
      <dgm:t>
        <a:bodyPr/>
        <a:lstStyle/>
        <a:p>
          <a:endParaRPr lang="en-IN"/>
        </a:p>
      </dgm:t>
    </dgm:pt>
    <dgm:pt modelId="{49382912-8133-42AC-8B98-0A76348113C2}" cxnId="{C8298193-87AC-49C8-A168-87F29B746E80}" type="sibTrans">
      <dgm:prSet/>
      <dgm:spPr/>
      <dgm:t>
        <a:bodyPr/>
        <a:lstStyle/>
        <a:p>
          <a:endParaRPr lang="en-IN"/>
        </a:p>
      </dgm:t>
    </dgm:pt>
    <dgm:pt modelId="{379008E5-7616-41D8-A9BC-8212BB01AD19}">
      <dgm:prSet phldrT="[Text]"/>
      <dgm:spPr/>
      <dgm:t>
        <a:bodyPr/>
        <a:lstStyle/>
        <a:p>
          <a:r>
            <a:rPr lang="en-US" dirty="0"/>
            <a:t>Process followed in the project</a:t>
          </a:r>
          <a:endParaRPr lang="en-IN" dirty="0"/>
        </a:p>
      </dgm:t>
    </dgm:pt>
    <dgm:pt modelId="{1366DB2C-411A-4A3F-8F4E-05C4C069F408}" cxnId="{8E81A523-9163-4DB6-A4A8-FF8F11D52829}" type="parTrans">
      <dgm:prSet/>
      <dgm:spPr/>
      <dgm:t>
        <a:bodyPr/>
        <a:lstStyle/>
        <a:p>
          <a:endParaRPr lang="en-IN"/>
        </a:p>
      </dgm:t>
    </dgm:pt>
    <dgm:pt modelId="{089DF1A8-EA94-4F5E-8771-8314170C8FA2}" cxnId="{8E81A523-9163-4DB6-A4A8-FF8F11D52829}" type="sibTrans">
      <dgm:prSet/>
      <dgm:spPr/>
      <dgm:t>
        <a:bodyPr/>
        <a:lstStyle/>
        <a:p>
          <a:endParaRPr lang="en-IN"/>
        </a:p>
      </dgm:t>
    </dgm:pt>
    <dgm:pt modelId="{7F2EC2F7-E0DE-402F-A2DE-CF22BEFD7308}" type="pres">
      <dgm:prSet presAssocID="{FB8BEF03-1A28-49AD-88F3-751B43BB7BB1}" presName="outerComposite" presStyleCnt="0">
        <dgm:presLayoutVars>
          <dgm:chMax val="5"/>
          <dgm:dir/>
          <dgm:resizeHandles val="exact"/>
        </dgm:presLayoutVars>
      </dgm:prSet>
      <dgm:spPr/>
    </dgm:pt>
    <dgm:pt modelId="{7650332D-3C27-403A-9808-4A7474AD3D92}" type="pres">
      <dgm:prSet presAssocID="{FB8BEF03-1A28-49AD-88F3-751B43BB7BB1}" presName="dummyMaxCanvas" presStyleCnt="0">
        <dgm:presLayoutVars/>
      </dgm:prSet>
      <dgm:spPr/>
    </dgm:pt>
    <dgm:pt modelId="{3AF4301E-5130-4CE8-AE76-1C200A39077C}" type="pres">
      <dgm:prSet presAssocID="{FB8BEF03-1A28-49AD-88F3-751B43BB7BB1}" presName="ThreeNodes_1" presStyleLbl="node1" presStyleIdx="0" presStyleCnt="3" custLinFactNeighborX="-4485" custLinFactNeighborY="-3633">
        <dgm:presLayoutVars>
          <dgm:bulletEnabled val="1"/>
        </dgm:presLayoutVars>
      </dgm:prSet>
      <dgm:spPr/>
    </dgm:pt>
    <dgm:pt modelId="{37AA5B3B-8049-4AA4-9C0C-7A14207D3EB3}" type="pres">
      <dgm:prSet presAssocID="{FB8BEF03-1A28-49AD-88F3-751B43BB7BB1}" presName="ThreeNodes_2" presStyleLbl="node1" presStyleIdx="1" presStyleCnt="3">
        <dgm:presLayoutVars>
          <dgm:bulletEnabled val="1"/>
        </dgm:presLayoutVars>
      </dgm:prSet>
      <dgm:spPr/>
    </dgm:pt>
    <dgm:pt modelId="{547A91A9-3123-418A-8C66-A41EB0E1B54E}" type="pres">
      <dgm:prSet presAssocID="{FB8BEF03-1A28-49AD-88F3-751B43BB7BB1}" presName="ThreeNodes_3" presStyleLbl="node1" presStyleIdx="2" presStyleCnt="3" custLinFactNeighborX="0" custLinFactNeighborY="160">
        <dgm:presLayoutVars>
          <dgm:bulletEnabled val="1"/>
        </dgm:presLayoutVars>
      </dgm:prSet>
      <dgm:spPr/>
    </dgm:pt>
    <dgm:pt modelId="{CD62C2A2-3B0D-434B-9E0F-907C44B1EF89}" type="pres">
      <dgm:prSet presAssocID="{FB8BEF03-1A28-49AD-88F3-751B43BB7BB1}" presName="ThreeConn_1-2" presStyleLbl="fgAccFollowNode1" presStyleIdx="0" presStyleCnt="2">
        <dgm:presLayoutVars>
          <dgm:bulletEnabled val="1"/>
        </dgm:presLayoutVars>
      </dgm:prSet>
      <dgm:spPr/>
    </dgm:pt>
    <dgm:pt modelId="{D8277FA6-01AE-4461-95BE-A0314C4F9CED}" type="pres">
      <dgm:prSet presAssocID="{FB8BEF03-1A28-49AD-88F3-751B43BB7BB1}" presName="ThreeConn_2-3" presStyleLbl="fgAccFollowNode1" presStyleIdx="1" presStyleCnt="2">
        <dgm:presLayoutVars>
          <dgm:bulletEnabled val="1"/>
        </dgm:presLayoutVars>
      </dgm:prSet>
      <dgm:spPr/>
    </dgm:pt>
    <dgm:pt modelId="{A4336846-14F7-417E-9686-63F0275F5E5E}" type="pres">
      <dgm:prSet presAssocID="{FB8BEF03-1A28-49AD-88F3-751B43BB7BB1}" presName="ThreeNodes_1_text" presStyleLbl="node1" presStyleIdx="2" presStyleCnt="3">
        <dgm:presLayoutVars>
          <dgm:bulletEnabled val="1"/>
        </dgm:presLayoutVars>
      </dgm:prSet>
      <dgm:spPr/>
    </dgm:pt>
    <dgm:pt modelId="{8C92A54B-4EDB-4C9D-B861-9478F5A93D56}" type="pres">
      <dgm:prSet presAssocID="{FB8BEF03-1A28-49AD-88F3-751B43BB7BB1}" presName="ThreeNodes_2_text" presStyleLbl="node1" presStyleIdx="2" presStyleCnt="3">
        <dgm:presLayoutVars>
          <dgm:bulletEnabled val="1"/>
        </dgm:presLayoutVars>
      </dgm:prSet>
      <dgm:spPr/>
    </dgm:pt>
    <dgm:pt modelId="{11675DF0-ADA7-4D65-ABA8-1DA244BF92C4}" type="pres">
      <dgm:prSet presAssocID="{FB8BEF03-1A28-49AD-88F3-751B43BB7BB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ABAFB09-7292-401D-9713-4A5C3306A17C}" type="presOf" srcId="{9B953D78-7965-4F8C-ADCA-9EAF143F5D66}" destId="{8C92A54B-4EDB-4C9D-B861-9478F5A93D56}" srcOrd="1" destOrd="0" presId="urn:microsoft.com/office/officeart/2005/8/layout/vProcess5"/>
    <dgm:cxn modelId="{39D4BF0C-AE07-4643-BBD8-6226E669629A}" type="presOf" srcId="{A256ACF9-9609-46E5-A6BA-E50A7829DC2E}" destId="{A4336846-14F7-417E-9686-63F0275F5E5E}" srcOrd="1" destOrd="0" presId="urn:microsoft.com/office/officeart/2005/8/layout/vProcess5"/>
    <dgm:cxn modelId="{BD321917-063D-49C9-9981-81D73FEC141E}" type="presOf" srcId="{A256ACF9-9609-46E5-A6BA-E50A7829DC2E}" destId="{3AF4301E-5130-4CE8-AE76-1C200A39077C}" srcOrd="0" destOrd="0" presId="urn:microsoft.com/office/officeart/2005/8/layout/vProcess5"/>
    <dgm:cxn modelId="{8E81A523-9163-4DB6-A4A8-FF8F11D52829}" srcId="{FB8BEF03-1A28-49AD-88F3-751B43BB7BB1}" destId="{379008E5-7616-41D8-A9BC-8212BB01AD19}" srcOrd="2" destOrd="0" parTransId="{1366DB2C-411A-4A3F-8F4E-05C4C069F408}" sibTransId="{089DF1A8-EA94-4F5E-8771-8314170C8FA2}"/>
    <dgm:cxn modelId="{C2D45B24-CC06-4B33-BDAE-4F41E6EF6524}" srcId="{FB8BEF03-1A28-49AD-88F3-751B43BB7BB1}" destId="{A256ACF9-9609-46E5-A6BA-E50A7829DC2E}" srcOrd="0" destOrd="0" parTransId="{42B6656C-3B5B-4E70-8B23-6351B9D4016F}" sibTransId="{865D24A4-DECE-4082-B7D4-7398BB605D2B}"/>
    <dgm:cxn modelId="{05A08C62-36ED-44C6-B2A5-D00DCCDE62AB}" type="presOf" srcId="{865D24A4-DECE-4082-B7D4-7398BB605D2B}" destId="{CD62C2A2-3B0D-434B-9E0F-907C44B1EF89}" srcOrd="0" destOrd="0" presId="urn:microsoft.com/office/officeart/2005/8/layout/vProcess5"/>
    <dgm:cxn modelId="{2BF46763-95A0-4298-9033-DB49029D87CB}" type="presOf" srcId="{379008E5-7616-41D8-A9BC-8212BB01AD19}" destId="{11675DF0-ADA7-4D65-ABA8-1DA244BF92C4}" srcOrd="1" destOrd="0" presId="urn:microsoft.com/office/officeart/2005/8/layout/vProcess5"/>
    <dgm:cxn modelId="{AD00FD89-D413-4B45-92E5-C8BD60C16478}" type="presOf" srcId="{49382912-8133-42AC-8B98-0A76348113C2}" destId="{D8277FA6-01AE-4461-95BE-A0314C4F9CED}" srcOrd="0" destOrd="0" presId="urn:microsoft.com/office/officeart/2005/8/layout/vProcess5"/>
    <dgm:cxn modelId="{C8298193-87AC-49C8-A168-87F29B746E80}" srcId="{FB8BEF03-1A28-49AD-88F3-751B43BB7BB1}" destId="{9B953D78-7965-4F8C-ADCA-9EAF143F5D66}" srcOrd="1" destOrd="0" parTransId="{35399AB0-88A7-4469-9BEC-BAA7556B4E61}" sibTransId="{49382912-8133-42AC-8B98-0A76348113C2}"/>
    <dgm:cxn modelId="{687E7A9D-D205-41F0-ABF2-30DCB19641D6}" type="presOf" srcId="{9B953D78-7965-4F8C-ADCA-9EAF143F5D66}" destId="{37AA5B3B-8049-4AA4-9C0C-7A14207D3EB3}" srcOrd="0" destOrd="0" presId="urn:microsoft.com/office/officeart/2005/8/layout/vProcess5"/>
    <dgm:cxn modelId="{B68B4BA8-F2AA-4A11-90A4-471E5ABAED51}" type="presOf" srcId="{379008E5-7616-41D8-A9BC-8212BB01AD19}" destId="{547A91A9-3123-418A-8C66-A41EB0E1B54E}" srcOrd="0" destOrd="0" presId="urn:microsoft.com/office/officeart/2005/8/layout/vProcess5"/>
    <dgm:cxn modelId="{9C02F6DA-BF13-4EE3-A2CB-CCAE490660DC}" type="presOf" srcId="{FB8BEF03-1A28-49AD-88F3-751B43BB7BB1}" destId="{7F2EC2F7-E0DE-402F-A2DE-CF22BEFD7308}" srcOrd="0" destOrd="0" presId="urn:microsoft.com/office/officeart/2005/8/layout/vProcess5"/>
    <dgm:cxn modelId="{852046E8-24D0-4B5D-BCE6-DE472E10B2F1}" type="presParOf" srcId="{7F2EC2F7-E0DE-402F-A2DE-CF22BEFD7308}" destId="{7650332D-3C27-403A-9808-4A7474AD3D92}" srcOrd="0" destOrd="0" presId="urn:microsoft.com/office/officeart/2005/8/layout/vProcess5"/>
    <dgm:cxn modelId="{90E7D96A-205F-4A38-A2EE-C8A018B98FD8}" type="presParOf" srcId="{7F2EC2F7-E0DE-402F-A2DE-CF22BEFD7308}" destId="{3AF4301E-5130-4CE8-AE76-1C200A39077C}" srcOrd="1" destOrd="0" presId="urn:microsoft.com/office/officeart/2005/8/layout/vProcess5"/>
    <dgm:cxn modelId="{0C3DCF2F-FC6D-4AEF-9FB8-B5AA5D510162}" type="presParOf" srcId="{7F2EC2F7-E0DE-402F-A2DE-CF22BEFD7308}" destId="{37AA5B3B-8049-4AA4-9C0C-7A14207D3EB3}" srcOrd="2" destOrd="0" presId="urn:microsoft.com/office/officeart/2005/8/layout/vProcess5"/>
    <dgm:cxn modelId="{C8EFE2DF-7D7E-4E41-B23A-A507192F52B0}" type="presParOf" srcId="{7F2EC2F7-E0DE-402F-A2DE-CF22BEFD7308}" destId="{547A91A9-3123-418A-8C66-A41EB0E1B54E}" srcOrd="3" destOrd="0" presId="urn:microsoft.com/office/officeart/2005/8/layout/vProcess5"/>
    <dgm:cxn modelId="{646E0EBD-992E-46C5-AB4F-BF342B2B0DE9}" type="presParOf" srcId="{7F2EC2F7-E0DE-402F-A2DE-CF22BEFD7308}" destId="{CD62C2A2-3B0D-434B-9E0F-907C44B1EF89}" srcOrd="4" destOrd="0" presId="urn:microsoft.com/office/officeart/2005/8/layout/vProcess5"/>
    <dgm:cxn modelId="{7A1DA27E-A507-406E-A693-3DCC9FD5B949}" type="presParOf" srcId="{7F2EC2F7-E0DE-402F-A2DE-CF22BEFD7308}" destId="{D8277FA6-01AE-4461-95BE-A0314C4F9CED}" srcOrd="5" destOrd="0" presId="urn:microsoft.com/office/officeart/2005/8/layout/vProcess5"/>
    <dgm:cxn modelId="{DCA185CC-890B-4BD8-AC5E-A424406E9938}" type="presParOf" srcId="{7F2EC2F7-E0DE-402F-A2DE-CF22BEFD7308}" destId="{A4336846-14F7-417E-9686-63F0275F5E5E}" srcOrd="6" destOrd="0" presId="urn:microsoft.com/office/officeart/2005/8/layout/vProcess5"/>
    <dgm:cxn modelId="{D3BCD77A-1877-45B2-939A-D63F46B2DF39}" type="presParOf" srcId="{7F2EC2F7-E0DE-402F-A2DE-CF22BEFD7308}" destId="{8C92A54B-4EDB-4C9D-B861-9478F5A93D56}" srcOrd="7" destOrd="0" presId="urn:microsoft.com/office/officeart/2005/8/layout/vProcess5"/>
    <dgm:cxn modelId="{A5D7C63E-9164-4461-9936-1D0A1FAA3F94}" type="presParOf" srcId="{7F2EC2F7-E0DE-402F-A2DE-CF22BEFD7308}" destId="{11675DF0-ADA7-4D65-ABA8-1DA244BF92C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CBBA8C-0C39-4340-BA62-A78B4078003C}" type="doc">
      <dgm:prSet loTypeId="urn:microsoft.com/office/officeart/2005/8/layout/vProcess5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F51401CB-0663-44EF-945B-B9186BC39A3C}">
      <dgm:prSet phldrT="[Text]"/>
      <dgm:spPr/>
      <dgm:t>
        <a:bodyPr/>
        <a:lstStyle/>
        <a:p>
          <a:r>
            <a:rPr lang="en-US" dirty="0"/>
            <a:t>Illustration of some plots</a:t>
          </a:r>
          <a:endParaRPr lang="en-IN" dirty="0"/>
        </a:p>
      </dgm:t>
    </dgm:pt>
    <dgm:pt modelId="{A7F48A74-81F6-4D88-ACBE-692A10F34C14}" cxnId="{3598F844-1FEF-4476-B3D8-5C37C7747594}" type="parTrans">
      <dgm:prSet/>
      <dgm:spPr/>
      <dgm:t>
        <a:bodyPr/>
        <a:lstStyle/>
        <a:p>
          <a:endParaRPr lang="en-IN"/>
        </a:p>
      </dgm:t>
    </dgm:pt>
    <dgm:pt modelId="{ABD6BF46-A979-4B2E-8479-285A4FB0F6D6}" cxnId="{3598F844-1FEF-4476-B3D8-5C37C7747594}" type="sibTrans">
      <dgm:prSet/>
      <dgm:spPr/>
      <dgm:t>
        <a:bodyPr/>
        <a:lstStyle/>
        <a:p>
          <a:endParaRPr lang="en-IN"/>
        </a:p>
      </dgm:t>
    </dgm:pt>
    <dgm:pt modelId="{347C16CD-245B-429C-B0C3-AA92EB7C2EFA}">
      <dgm:prSet phldrT="[Text]"/>
      <dgm:spPr/>
      <dgm:t>
        <a:bodyPr/>
        <a:lstStyle/>
        <a:p>
          <a:r>
            <a:rPr lang="en-US" dirty="0"/>
            <a:t>Conclusion</a:t>
          </a:r>
          <a:endParaRPr lang="en-IN" dirty="0"/>
        </a:p>
      </dgm:t>
    </dgm:pt>
    <dgm:pt modelId="{FB6A412A-7137-4F0F-A15A-484D1C01550F}" cxnId="{3B1E2635-6527-429D-82A5-F23EBD54B8F4}" type="parTrans">
      <dgm:prSet/>
      <dgm:spPr/>
      <dgm:t>
        <a:bodyPr/>
        <a:lstStyle/>
        <a:p>
          <a:endParaRPr lang="en-IN"/>
        </a:p>
      </dgm:t>
    </dgm:pt>
    <dgm:pt modelId="{82A01773-8F78-4EB0-9960-00151BC3CCE3}" cxnId="{3B1E2635-6527-429D-82A5-F23EBD54B8F4}" type="sibTrans">
      <dgm:prSet/>
      <dgm:spPr/>
      <dgm:t>
        <a:bodyPr/>
        <a:lstStyle/>
        <a:p>
          <a:endParaRPr lang="en-IN"/>
        </a:p>
      </dgm:t>
    </dgm:pt>
    <dgm:pt modelId="{DFAAFC79-5407-4DA0-B000-73D6BAFC2024}">
      <dgm:prSet phldrT="[Text]"/>
      <dgm:spPr/>
      <dgm:t>
        <a:bodyPr/>
        <a:lstStyle/>
        <a:p>
          <a:r>
            <a:rPr lang="en-US" dirty="0"/>
            <a:t>Result Table </a:t>
          </a:r>
          <a:endParaRPr lang="en-IN" dirty="0"/>
        </a:p>
      </dgm:t>
    </dgm:pt>
    <dgm:pt modelId="{9D31479A-AEB6-4E29-A9CC-2B0D783B189C}" cxnId="{70BE85BF-7DA6-4173-BA61-95CC2EB794F6}" type="sibTrans">
      <dgm:prSet/>
      <dgm:spPr/>
      <dgm:t>
        <a:bodyPr/>
        <a:lstStyle/>
        <a:p>
          <a:endParaRPr lang="en-IN"/>
        </a:p>
      </dgm:t>
    </dgm:pt>
    <dgm:pt modelId="{55124614-D8B4-468E-9E4D-4099B5AE6DDE}" cxnId="{70BE85BF-7DA6-4173-BA61-95CC2EB794F6}" type="parTrans">
      <dgm:prSet/>
      <dgm:spPr/>
      <dgm:t>
        <a:bodyPr/>
        <a:lstStyle/>
        <a:p>
          <a:endParaRPr lang="en-IN"/>
        </a:p>
      </dgm:t>
    </dgm:pt>
    <dgm:pt modelId="{E77269A8-68CB-4E66-9546-BD035986F230}" type="pres">
      <dgm:prSet presAssocID="{60CBBA8C-0C39-4340-BA62-A78B4078003C}" presName="outerComposite" presStyleCnt="0">
        <dgm:presLayoutVars>
          <dgm:chMax val="5"/>
          <dgm:dir/>
          <dgm:resizeHandles val="exact"/>
        </dgm:presLayoutVars>
      </dgm:prSet>
      <dgm:spPr/>
    </dgm:pt>
    <dgm:pt modelId="{C045F4B8-14DB-4F4B-B0B6-3AA3CD67A8A5}" type="pres">
      <dgm:prSet presAssocID="{60CBBA8C-0C39-4340-BA62-A78B4078003C}" presName="dummyMaxCanvas" presStyleCnt="0">
        <dgm:presLayoutVars/>
      </dgm:prSet>
      <dgm:spPr/>
    </dgm:pt>
    <dgm:pt modelId="{2E7C98E7-6E5B-4D6A-8C2F-00B55A2BC8CE}" type="pres">
      <dgm:prSet presAssocID="{60CBBA8C-0C39-4340-BA62-A78B4078003C}" presName="ThreeNodes_1" presStyleLbl="node1" presStyleIdx="0" presStyleCnt="3" custLinFactNeighborX="-413" custLinFactNeighborY="-1310">
        <dgm:presLayoutVars>
          <dgm:bulletEnabled val="1"/>
        </dgm:presLayoutVars>
      </dgm:prSet>
      <dgm:spPr/>
    </dgm:pt>
    <dgm:pt modelId="{C7FD13A0-735B-4699-BECE-D3265DB65209}" type="pres">
      <dgm:prSet presAssocID="{60CBBA8C-0C39-4340-BA62-A78B4078003C}" presName="ThreeNodes_2" presStyleLbl="node1" presStyleIdx="1" presStyleCnt="3">
        <dgm:presLayoutVars>
          <dgm:bulletEnabled val="1"/>
        </dgm:presLayoutVars>
      </dgm:prSet>
      <dgm:spPr/>
    </dgm:pt>
    <dgm:pt modelId="{8BDB9C9B-51FD-4DE3-8044-0AD7985E728D}" type="pres">
      <dgm:prSet presAssocID="{60CBBA8C-0C39-4340-BA62-A78B4078003C}" presName="ThreeNodes_3" presStyleLbl="node1" presStyleIdx="2" presStyleCnt="3" custLinFactY="44493" custLinFactNeighborX="1241" custLinFactNeighborY="100000">
        <dgm:presLayoutVars>
          <dgm:bulletEnabled val="1"/>
        </dgm:presLayoutVars>
      </dgm:prSet>
      <dgm:spPr/>
    </dgm:pt>
    <dgm:pt modelId="{CE9782BA-C035-4D9E-8143-E920EC8F7D8B}" type="pres">
      <dgm:prSet presAssocID="{60CBBA8C-0C39-4340-BA62-A78B4078003C}" presName="ThreeConn_1-2" presStyleLbl="fgAccFollowNode1" presStyleIdx="0" presStyleCnt="2">
        <dgm:presLayoutVars>
          <dgm:bulletEnabled val="1"/>
        </dgm:presLayoutVars>
      </dgm:prSet>
      <dgm:spPr/>
    </dgm:pt>
    <dgm:pt modelId="{DD5F8553-A91F-4BC5-9062-B7519723961F}" type="pres">
      <dgm:prSet presAssocID="{60CBBA8C-0C39-4340-BA62-A78B4078003C}" presName="ThreeConn_2-3" presStyleLbl="fgAccFollowNode1" presStyleIdx="1" presStyleCnt="2">
        <dgm:presLayoutVars>
          <dgm:bulletEnabled val="1"/>
        </dgm:presLayoutVars>
      </dgm:prSet>
      <dgm:spPr/>
    </dgm:pt>
    <dgm:pt modelId="{6270C3D6-4A1B-48A0-A981-458CCD16B49B}" type="pres">
      <dgm:prSet presAssocID="{60CBBA8C-0C39-4340-BA62-A78B4078003C}" presName="ThreeNodes_1_text" presStyleLbl="node1" presStyleIdx="2" presStyleCnt="3">
        <dgm:presLayoutVars>
          <dgm:bulletEnabled val="1"/>
        </dgm:presLayoutVars>
      </dgm:prSet>
      <dgm:spPr/>
    </dgm:pt>
    <dgm:pt modelId="{D6099C75-78B5-4865-92DF-258040B78044}" type="pres">
      <dgm:prSet presAssocID="{60CBBA8C-0C39-4340-BA62-A78B4078003C}" presName="ThreeNodes_2_text" presStyleLbl="node1" presStyleIdx="2" presStyleCnt="3">
        <dgm:presLayoutVars>
          <dgm:bulletEnabled val="1"/>
        </dgm:presLayoutVars>
      </dgm:prSet>
      <dgm:spPr/>
    </dgm:pt>
    <dgm:pt modelId="{76437F85-2C2E-46AD-9E4D-0CE177E17AA1}" type="pres">
      <dgm:prSet presAssocID="{60CBBA8C-0C39-4340-BA62-A78B4078003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B1E2635-6527-429D-82A5-F23EBD54B8F4}" srcId="{60CBBA8C-0C39-4340-BA62-A78B4078003C}" destId="{347C16CD-245B-429C-B0C3-AA92EB7C2EFA}" srcOrd="2" destOrd="0" parTransId="{FB6A412A-7137-4F0F-A15A-484D1C01550F}" sibTransId="{82A01773-8F78-4EB0-9960-00151BC3CCE3}"/>
    <dgm:cxn modelId="{3598F844-1FEF-4476-B3D8-5C37C7747594}" srcId="{60CBBA8C-0C39-4340-BA62-A78B4078003C}" destId="{F51401CB-0663-44EF-945B-B9186BC39A3C}" srcOrd="0" destOrd="0" parTransId="{A7F48A74-81F6-4D88-ACBE-692A10F34C14}" sibTransId="{ABD6BF46-A979-4B2E-8479-285A4FB0F6D6}"/>
    <dgm:cxn modelId="{8D8C3E45-9516-4832-9785-17A4A9634703}" type="presOf" srcId="{F51401CB-0663-44EF-945B-B9186BC39A3C}" destId="{6270C3D6-4A1B-48A0-A981-458CCD16B49B}" srcOrd="1" destOrd="0" presId="urn:microsoft.com/office/officeart/2005/8/layout/vProcess5"/>
    <dgm:cxn modelId="{377F1948-A6EE-4DCE-95D0-A1C8F0E3B247}" type="presOf" srcId="{60CBBA8C-0C39-4340-BA62-A78B4078003C}" destId="{E77269A8-68CB-4E66-9546-BD035986F230}" srcOrd="0" destOrd="0" presId="urn:microsoft.com/office/officeart/2005/8/layout/vProcess5"/>
    <dgm:cxn modelId="{76B58556-D40B-47F5-AB4E-1D2104F62125}" type="presOf" srcId="{347C16CD-245B-429C-B0C3-AA92EB7C2EFA}" destId="{8BDB9C9B-51FD-4DE3-8044-0AD7985E728D}" srcOrd="0" destOrd="0" presId="urn:microsoft.com/office/officeart/2005/8/layout/vProcess5"/>
    <dgm:cxn modelId="{D2B86D58-1430-4B18-ACAE-ED0E5BA282AC}" type="presOf" srcId="{DFAAFC79-5407-4DA0-B000-73D6BAFC2024}" destId="{C7FD13A0-735B-4699-BECE-D3265DB65209}" srcOrd="0" destOrd="0" presId="urn:microsoft.com/office/officeart/2005/8/layout/vProcess5"/>
    <dgm:cxn modelId="{D8DD288F-736B-400F-BF73-FDB7C4DE5B4C}" type="presOf" srcId="{DFAAFC79-5407-4DA0-B000-73D6BAFC2024}" destId="{D6099C75-78B5-4865-92DF-258040B78044}" srcOrd="1" destOrd="0" presId="urn:microsoft.com/office/officeart/2005/8/layout/vProcess5"/>
    <dgm:cxn modelId="{949EEA92-4130-415A-8471-A2ADB3869F12}" type="presOf" srcId="{ABD6BF46-A979-4B2E-8479-285A4FB0F6D6}" destId="{CE9782BA-C035-4D9E-8143-E920EC8F7D8B}" srcOrd="0" destOrd="0" presId="urn:microsoft.com/office/officeart/2005/8/layout/vProcess5"/>
    <dgm:cxn modelId="{A2404299-19C1-40C4-979C-2CDE9E0BD858}" type="presOf" srcId="{347C16CD-245B-429C-B0C3-AA92EB7C2EFA}" destId="{76437F85-2C2E-46AD-9E4D-0CE177E17AA1}" srcOrd="1" destOrd="0" presId="urn:microsoft.com/office/officeart/2005/8/layout/vProcess5"/>
    <dgm:cxn modelId="{70BE85BF-7DA6-4173-BA61-95CC2EB794F6}" srcId="{60CBBA8C-0C39-4340-BA62-A78B4078003C}" destId="{DFAAFC79-5407-4DA0-B000-73D6BAFC2024}" srcOrd="1" destOrd="0" parTransId="{55124614-D8B4-468E-9E4D-4099B5AE6DDE}" sibTransId="{9D31479A-AEB6-4E29-A9CC-2B0D783B189C}"/>
    <dgm:cxn modelId="{4EAF0ADE-5247-47C0-825B-F9BF12030592}" type="presOf" srcId="{9D31479A-AEB6-4E29-A9CC-2B0D783B189C}" destId="{DD5F8553-A91F-4BC5-9062-B7519723961F}" srcOrd="0" destOrd="0" presId="urn:microsoft.com/office/officeart/2005/8/layout/vProcess5"/>
    <dgm:cxn modelId="{1C3135E5-723A-48E4-85D2-90F5835E43F1}" type="presOf" srcId="{F51401CB-0663-44EF-945B-B9186BC39A3C}" destId="{2E7C98E7-6E5B-4D6A-8C2F-00B55A2BC8CE}" srcOrd="0" destOrd="0" presId="urn:microsoft.com/office/officeart/2005/8/layout/vProcess5"/>
    <dgm:cxn modelId="{BB079FF7-98FF-4147-BC83-A2F91560ED99}" type="presParOf" srcId="{E77269A8-68CB-4E66-9546-BD035986F230}" destId="{C045F4B8-14DB-4F4B-B0B6-3AA3CD67A8A5}" srcOrd="0" destOrd="0" presId="urn:microsoft.com/office/officeart/2005/8/layout/vProcess5"/>
    <dgm:cxn modelId="{3DA27A8B-8ADB-42BA-BE16-E551FE699F3C}" type="presParOf" srcId="{E77269A8-68CB-4E66-9546-BD035986F230}" destId="{2E7C98E7-6E5B-4D6A-8C2F-00B55A2BC8CE}" srcOrd="1" destOrd="0" presId="urn:microsoft.com/office/officeart/2005/8/layout/vProcess5"/>
    <dgm:cxn modelId="{01C7A335-ED62-46DA-A79C-E559C7AEC596}" type="presParOf" srcId="{E77269A8-68CB-4E66-9546-BD035986F230}" destId="{C7FD13A0-735B-4699-BECE-D3265DB65209}" srcOrd="2" destOrd="0" presId="urn:microsoft.com/office/officeart/2005/8/layout/vProcess5"/>
    <dgm:cxn modelId="{93F80C63-7B3E-434F-9A3A-40ED86C0AF84}" type="presParOf" srcId="{E77269A8-68CB-4E66-9546-BD035986F230}" destId="{8BDB9C9B-51FD-4DE3-8044-0AD7985E728D}" srcOrd="3" destOrd="0" presId="urn:microsoft.com/office/officeart/2005/8/layout/vProcess5"/>
    <dgm:cxn modelId="{D6ACB060-5A06-4FC8-820E-375D1EBFD361}" type="presParOf" srcId="{E77269A8-68CB-4E66-9546-BD035986F230}" destId="{CE9782BA-C035-4D9E-8143-E920EC8F7D8B}" srcOrd="4" destOrd="0" presId="urn:microsoft.com/office/officeart/2005/8/layout/vProcess5"/>
    <dgm:cxn modelId="{33CAA5CE-0B5B-46F9-910E-611E74094B91}" type="presParOf" srcId="{E77269A8-68CB-4E66-9546-BD035986F230}" destId="{DD5F8553-A91F-4BC5-9062-B7519723961F}" srcOrd="5" destOrd="0" presId="urn:microsoft.com/office/officeart/2005/8/layout/vProcess5"/>
    <dgm:cxn modelId="{272EF7DB-8AEE-4134-BB0E-6D157F4CBDE6}" type="presParOf" srcId="{E77269A8-68CB-4E66-9546-BD035986F230}" destId="{6270C3D6-4A1B-48A0-A981-458CCD16B49B}" srcOrd="6" destOrd="0" presId="urn:microsoft.com/office/officeart/2005/8/layout/vProcess5"/>
    <dgm:cxn modelId="{146CC1E5-94D9-4ABE-A455-6AAA7457487B}" type="presParOf" srcId="{E77269A8-68CB-4E66-9546-BD035986F230}" destId="{D6099C75-78B5-4865-92DF-258040B78044}" srcOrd="7" destOrd="0" presId="urn:microsoft.com/office/officeart/2005/8/layout/vProcess5"/>
    <dgm:cxn modelId="{84CF6244-6015-405C-9272-B330AAFC27B8}" type="presParOf" srcId="{E77269A8-68CB-4E66-9546-BD035986F230}" destId="{76437F85-2C2E-46AD-9E4D-0CE177E17A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B25059-D497-4508-ACD2-E7C4EAF1572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8FE020-321B-40A1-BBDC-B6CB067E1921}">
      <dgm:prSet phldrT="[Text]"/>
      <dgm:spPr/>
      <dgm:t>
        <a:bodyPr/>
        <a:lstStyle/>
        <a:p>
          <a:r>
            <a:rPr lang="en-US" dirty="0"/>
            <a:t>Variables</a:t>
          </a:r>
          <a:endParaRPr lang="en-IN" dirty="0"/>
        </a:p>
      </dgm:t>
    </dgm:pt>
    <dgm:pt modelId="{497D5889-B64A-4546-ADBA-53685FE1A9EF}" cxnId="{3BED5E44-AFD9-414C-AC35-B921E361FD06}" type="parTrans">
      <dgm:prSet/>
      <dgm:spPr/>
      <dgm:t>
        <a:bodyPr/>
        <a:lstStyle/>
        <a:p>
          <a:endParaRPr lang="en-IN"/>
        </a:p>
      </dgm:t>
    </dgm:pt>
    <dgm:pt modelId="{7767B277-CF08-4A5E-9BEB-DB47CB8ACEFD}" cxnId="{3BED5E44-AFD9-414C-AC35-B921E361FD06}" type="sibTrans">
      <dgm:prSet/>
      <dgm:spPr/>
      <dgm:t>
        <a:bodyPr/>
        <a:lstStyle/>
        <a:p>
          <a:endParaRPr lang="en-IN"/>
        </a:p>
      </dgm:t>
    </dgm:pt>
    <dgm:pt modelId="{2B99B638-368C-4985-BBF9-1B90245195CE}">
      <dgm:prSet phldrT="[Text]"/>
      <dgm:spPr/>
      <dgm:t>
        <a:bodyPr/>
        <a:lstStyle/>
        <a:p>
          <a:r>
            <a:rPr lang="en-US" dirty="0" err="1"/>
            <a:t>Continuousl</a:t>
          </a:r>
          <a:endParaRPr lang="en-IN" dirty="0"/>
        </a:p>
      </dgm:t>
    </dgm:pt>
    <dgm:pt modelId="{5407F1CC-145A-4C61-B216-7BB95144D2C6}" cxnId="{8A236069-2E88-4834-AAF5-0E83EC02B26C}" type="parTrans">
      <dgm:prSet/>
      <dgm:spPr/>
      <dgm:t>
        <a:bodyPr/>
        <a:lstStyle/>
        <a:p>
          <a:endParaRPr lang="en-IN"/>
        </a:p>
      </dgm:t>
    </dgm:pt>
    <dgm:pt modelId="{3FFFCD80-06AB-4418-B0A8-82BF413E3FB5}" cxnId="{8A236069-2E88-4834-AAF5-0E83EC02B26C}" type="sibTrans">
      <dgm:prSet/>
      <dgm:spPr/>
      <dgm:t>
        <a:bodyPr/>
        <a:lstStyle/>
        <a:p>
          <a:endParaRPr lang="en-IN"/>
        </a:p>
      </dgm:t>
    </dgm:pt>
    <dgm:pt modelId="{8814B735-2199-4C7C-B531-EE6D2EF233A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1.age</a:t>
          </a:r>
          <a:endParaRPr lang="en-IN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2.cp</a:t>
          </a:r>
          <a:endParaRPr lang="en-IN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3.trestbps</a:t>
          </a:r>
          <a:endParaRPr lang="en-IN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4.chol</a:t>
          </a:r>
          <a:r>
            <a:rPr lang="en-IN" dirty="0"/>
            <a:t/>
          </a:r>
          <a:endParaRPr lang="en-IN" dirty="0"/>
        </a:p>
      </dgm:t>
    </dgm:pt>
    <dgm:pt modelId="{92F67BDE-25FE-4DC7-B58F-13F9BCC22AA3}" cxnId="{6EE7780B-BD46-46DF-BC97-18163212CD75}" type="parTrans">
      <dgm:prSet/>
      <dgm:spPr/>
      <dgm:t>
        <a:bodyPr/>
        <a:lstStyle/>
        <a:p>
          <a:endParaRPr lang="en-IN"/>
        </a:p>
      </dgm:t>
    </dgm:pt>
    <dgm:pt modelId="{A7208668-80F6-4AC2-B995-2BB440262ED0}" cxnId="{6EE7780B-BD46-46DF-BC97-18163212CD75}" type="sibTrans">
      <dgm:prSet/>
      <dgm:spPr/>
      <dgm:t>
        <a:bodyPr/>
        <a:lstStyle/>
        <a:p>
          <a:endParaRPr lang="en-IN"/>
        </a:p>
      </dgm:t>
    </dgm:pt>
    <dgm:pt modelId="{4260F5A2-29B0-4DD3-BF3F-E86427097F6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5</a:t>
          </a:r>
          <a:r>
            <a:rPr lang="en-IN" dirty="0"/>
            <a:t>.thalach</a:t>
          </a:r>
          <a:endParaRPr lang="en-IN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6.oldpeak</a:t>
          </a:r>
          <a:endParaRPr lang="en-IN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7.ca</a:t>
          </a:r>
          <a:endParaRPr lang="en-IN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8.thal</a:t>
          </a:r>
          <a:r>
            <a:rPr lang="en-IN" dirty="0"/>
            <a:t/>
          </a:r>
          <a:endParaRPr lang="en-IN" dirty="0"/>
        </a:p>
      </dgm:t>
    </dgm:pt>
    <dgm:pt modelId="{816828EC-8E86-4091-8B95-E1FBDD2D8947}" cxnId="{536A0D4D-F372-4EE0-900D-71D087B8A54E}" type="parTrans">
      <dgm:prSet/>
      <dgm:spPr/>
      <dgm:t>
        <a:bodyPr/>
        <a:lstStyle/>
        <a:p>
          <a:endParaRPr lang="en-IN"/>
        </a:p>
      </dgm:t>
    </dgm:pt>
    <dgm:pt modelId="{10AD1017-023F-4047-A512-2BAF4F9E82D0}" cxnId="{536A0D4D-F372-4EE0-900D-71D087B8A54E}" type="sibTrans">
      <dgm:prSet/>
      <dgm:spPr/>
      <dgm:t>
        <a:bodyPr/>
        <a:lstStyle/>
        <a:p>
          <a:endParaRPr lang="en-IN"/>
        </a:p>
      </dgm:t>
    </dgm:pt>
    <dgm:pt modelId="{ADED112D-CB69-4F7D-958B-8C98A23BCC46}">
      <dgm:prSet phldrT="[Text]"/>
      <dgm:spPr/>
      <dgm:t>
        <a:bodyPr/>
        <a:lstStyle/>
        <a:p>
          <a:r>
            <a:rPr lang="en-US" dirty="0"/>
            <a:t>Categorical</a:t>
          </a:r>
          <a:endParaRPr lang="en-IN" dirty="0"/>
        </a:p>
      </dgm:t>
    </dgm:pt>
    <dgm:pt modelId="{BC88AE8A-14F0-42D3-99BC-F7E679A69C89}" cxnId="{8AEC3BA5-CE9F-4253-98D4-5B93DD3964A0}" type="parTrans">
      <dgm:prSet/>
      <dgm:spPr/>
      <dgm:t>
        <a:bodyPr/>
        <a:lstStyle/>
        <a:p>
          <a:endParaRPr lang="en-IN"/>
        </a:p>
      </dgm:t>
    </dgm:pt>
    <dgm:pt modelId="{CAD1D3FD-934B-4BBB-9EBA-EF6E91E13C09}" cxnId="{8AEC3BA5-CE9F-4253-98D4-5B93DD3964A0}" type="sibTrans">
      <dgm:prSet/>
      <dgm:spPr/>
      <dgm:t>
        <a:bodyPr/>
        <a:lstStyle/>
        <a:p>
          <a:endParaRPr lang="en-IN"/>
        </a:p>
      </dgm:t>
    </dgm:pt>
    <dgm:pt modelId="{0EBD15E8-CB06-4FDB-8717-7A848D7A810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1.</a:t>
          </a:r>
          <a:r>
            <a:rPr lang="en-IN" altLang="en-US" dirty="0"/>
            <a:t>sex</a:t>
          </a:r>
          <a:r>
            <a:rPr lang="en-IN" altLang="en-US" dirty="0"/>
            <a:t/>
          </a:r>
          <a:endParaRPr lang="en-IN" altLang="en-US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/>
            <a:t>2.fbs</a:t>
          </a:r>
          <a:r>
            <a:rPr lang="en-IN" altLang="en-US" dirty="0"/>
            <a:t/>
          </a:r>
          <a:endParaRPr lang="en-IN" altLang="en-US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/>
            <a:t>3.restecg</a:t>
          </a:r>
          <a:r>
            <a:rPr lang="en-IN" altLang="en-US" dirty="0"/>
            <a:t/>
          </a:r>
          <a:endParaRPr lang="en-IN" altLang="en-US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/>
            <a:t>4.slope</a:t>
          </a:r>
          <a:endParaRPr lang="en-IN" altLang="en-US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/>
            <a:t>5.target</a:t>
          </a:r>
          <a:r>
            <a:rPr lang="en-IN" altLang="en-US" dirty="0"/>
            <a:t/>
          </a:r>
          <a:endParaRPr lang="en-IN" altLang="en-US" dirty="0"/>
        </a:p>
      </dgm:t>
    </dgm:pt>
    <dgm:pt modelId="{56924347-CB5D-4594-B60B-2E695B000539}" cxnId="{039D2392-94C7-4569-8251-2DB4EDE6E59D}" type="parTrans">
      <dgm:prSet/>
      <dgm:spPr/>
      <dgm:t>
        <a:bodyPr/>
        <a:lstStyle/>
        <a:p>
          <a:endParaRPr lang="en-IN"/>
        </a:p>
      </dgm:t>
    </dgm:pt>
    <dgm:pt modelId="{88B89A1F-A3A1-47C2-95D9-0E97BBFD911B}" cxnId="{039D2392-94C7-4569-8251-2DB4EDE6E59D}" type="sibTrans">
      <dgm:prSet/>
      <dgm:spPr/>
      <dgm:t>
        <a:bodyPr/>
        <a:lstStyle/>
        <a:p>
          <a:endParaRPr lang="en-IN"/>
        </a:p>
      </dgm:t>
    </dgm:pt>
    <dgm:pt modelId="{8EC9BE77-45FB-4161-83ED-AE327EEB744E}" type="pres">
      <dgm:prSet presAssocID="{FDB25059-D497-4508-ACD2-E7C4EAF157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D4AAA1-5009-4492-811C-83199DD5519E}" type="pres">
      <dgm:prSet presAssocID="{9C8FE020-321B-40A1-BBDC-B6CB067E1921}" presName="hierRoot1" presStyleCnt="0"/>
      <dgm:spPr/>
    </dgm:pt>
    <dgm:pt modelId="{6D98F80D-A854-46FA-8846-7D4B1CDCD450}" type="pres">
      <dgm:prSet presAssocID="{9C8FE020-321B-40A1-BBDC-B6CB067E1921}" presName="composite" presStyleCnt="0"/>
      <dgm:spPr/>
    </dgm:pt>
    <dgm:pt modelId="{64302447-50E6-4ECB-AFA2-9272A99C9838}" type="pres">
      <dgm:prSet presAssocID="{9C8FE020-321B-40A1-BBDC-B6CB067E1921}" presName="background" presStyleLbl="node0" presStyleIdx="0" presStyleCn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</dgm:pt>
    <dgm:pt modelId="{8711476F-9DCA-4685-BAD6-DDABF55F492B}" type="pres">
      <dgm:prSet presAssocID="{9C8FE020-321B-40A1-BBDC-B6CB067E1921}" presName="text" presStyleLbl="fgAcc0" presStyleIdx="0" presStyleCnt="1" custLinFactNeighborX="-3512">
        <dgm:presLayoutVars>
          <dgm:chPref val="3"/>
        </dgm:presLayoutVars>
      </dgm:prSet>
      <dgm:spPr/>
    </dgm:pt>
    <dgm:pt modelId="{38E39E8B-DE17-4D64-AE65-AA89D4BCB75A}" type="pres">
      <dgm:prSet presAssocID="{9C8FE020-321B-40A1-BBDC-B6CB067E1921}" presName="hierChild2" presStyleCnt="0"/>
      <dgm:spPr/>
    </dgm:pt>
    <dgm:pt modelId="{17299562-D1C8-4AD5-9366-DEA0282E7732}" type="pres">
      <dgm:prSet presAssocID="{5407F1CC-145A-4C61-B216-7BB95144D2C6}" presName="Name10" presStyleLbl="parChTrans1D2" presStyleIdx="0" presStyleCnt="2"/>
      <dgm:spPr/>
    </dgm:pt>
    <dgm:pt modelId="{6B6B0FE1-E190-42DF-B3C1-82A6E1F56A1C}" type="pres">
      <dgm:prSet presAssocID="{2B99B638-368C-4985-BBF9-1B90245195CE}" presName="hierRoot2" presStyleCnt="0"/>
      <dgm:spPr/>
    </dgm:pt>
    <dgm:pt modelId="{E6435FDC-7880-4E0C-8E9F-DB8B734E9C52}" type="pres">
      <dgm:prSet presAssocID="{2B99B638-368C-4985-BBF9-1B90245195CE}" presName="composite2" presStyleCnt="0"/>
      <dgm:spPr/>
    </dgm:pt>
    <dgm:pt modelId="{445558F7-27C6-4ADF-9C85-CDE11B3D04DD}" type="pres">
      <dgm:prSet presAssocID="{2B99B638-368C-4985-BBF9-1B90245195CE}" presName="background2" presStyleLbl="node2" presStyleIdx="0" presStyleCnt="2"/>
      <dgm:spPr/>
    </dgm:pt>
    <dgm:pt modelId="{3FB735E3-E960-4A10-8302-B8435B5283BD}" type="pres">
      <dgm:prSet presAssocID="{2B99B638-368C-4985-BBF9-1B90245195CE}" presName="text2" presStyleLbl="fgAcc2" presStyleIdx="0" presStyleCnt="2">
        <dgm:presLayoutVars>
          <dgm:chPref val="3"/>
        </dgm:presLayoutVars>
      </dgm:prSet>
      <dgm:spPr/>
    </dgm:pt>
    <dgm:pt modelId="{46E53662-F771-4E53-B341-B03C6F2FD0BC}" type="pres">
      <dgm:prSet presAssocID="{2B99B638-368C-4985-BBF9-1B90245195CE}" presName="hierChild3" presStyleCnt="0"/>
      <dgm:spPr/>
    </dgm:pt>
    <dgm:pt modelId="{C9F4F4B8-1D3E-4571-87E0-9AE7E8C877E6}" type="pres">
      <dgm:prSet presAssocID="{92F67BDE-25FE-4DC7-B58F-13F9BCC22AA3}" presName="Name17" presStyleLbl="parChTrans1D3" presStyleIdx="0" presStyleCnt="3"/>
      <dgm:spPr/>
    </dgm:pt>
    <dgm:pt modelId="{B7F2C77F-8EBF-440D-83DE-A175B961F9FE}" type="pres">
      <dgm:prSet presAssocID="{8814B735-2199-4C7C-B531-EE6D2EF233A9}" presName="hierRoot3" presStyleCnt="0"/>
      <dgm:spPr/>
    </dgm:pt>
    <dgm:pt modelId="{9050D87E-3776-4C84-86B9-577C95579291}" type="pres">
      <dgm:prSet presAssocID="{8814B735-2199-4C7C-B531-EE6D2EF233A9}" presName="composite3" presStyleCnt="0"/>
      <dgm:spPr/>
    </dgm:pt>
    <dgm:pt modelId="{E33BDBBA-0E0C-40B6-99C9-0E85A161FCC0}" type="pres">
      <dgm:prSet presAssocID="{8814B735-2199-4C7C-B531-EE6D2EF233A9}" presName="background3" presStyleLbl="node3" presStyleIdx="0" presStyleCnt="3"/>
      <dgm:spPr/>
    </dgm:pt>
    <dgm:pt modelId="{4B93AE70-CDB8-4D81-814F-47A276D5399E}" type="pres">
      <dgm:prSet presAssocID="{8814B735-2199-4C7C-B531-EE6D2EF233A9}" presName="text3" presStyleLbl="fgAcc3" presStyleIdx="0" presStyleCnt="3">
        <dgm:presLayoutVars>
          <dgm:chPref val="3"/>
        </dgm:presLayoutVars>
      </dgm:prSet>
      <dgm:spPr/>
    </dgm:pt>
    <dgm:pt modelId="{63FBEC16-96D4-4A1A-B712-A8810B64A5D3}" type="pres">
      <dgm:prSet presAssocID="{8814B735-2199-4C7C-B531-EE6D2EF233A9}" presName="hierChild4" presStyleCnt="0"/>
      <dgm:spPr/>
    </dgm:pt>
    <dgm:pt modelId="{CC36F1CC-1567-4682-A62D-CCB31D0EAD0F}" type="pres">
      <dgm:prSet presAssocID="{816828EC-8E86-4091-8B95-E1FBDD2D8947}" presName="Name17" presStyleLbl="parChTrans1D3" presStyleIdx="1" presStyleCnt="3"/>
      <dgm:spPr/>
    </dgm:pt>
    <dgm:pt modelId="{EA34723E-137F-4113-AEB6-FE3FD3BA7B90}" type="pres">
      <dgm:prSet presAssocID="{4260F5A2-29B0-4DD3-BF3F-E86427097F6C}" presName="hierRoot3" presStyleCnt="0"/>
      <dgm:spPr/>
    </dgm:pt>
    <dgm:pt modelId="{6CC68BFE-97A9-48A8-B9EF-603DC69B9D58}" type="pres">
      <dgm:prSet presAssocID="{4260F5A2-29B0-4DD3-BF3F-E86427097F6C}" presName="composite3" presStyleCnt="0"/>
      <dgm:spPr/>
    </dgm:pt>
    <dgm:pt modelId="{A01B2708-D292-4CC4-849C-26C343480ADD}" type="pres">
      <dgm:prSet presAssocID="{4260F5A2-29B0-4DD3-BF3F-E86427097F6C}" presName="background3" presStyleLbl="node3" presStyleIdx="1" presStyleCnt="3"/>
      <dgm:spPr/>
    </dgm:pt>
    <dgm:pt modelId="{1384F284-5695-4083-8FC6-9131F8684FFC}" type="pres">
      <dgm:prSet presAssocID="{4260F5A2-29B0-4DD3-BF3F-E86427097F6C}" presName="text3" presStyleLbl="fgAcc3" presStyleIdx="1" presStyleCnt="3">
        <dgm:presLayoutVars>
          <dgm:chPref val="3"/>
        </dgm:presLayoutVars>
      </dgm:prSet>
      <dgm:spPr/>
    </dgm:pt>
    <dgm:pt modelId="{52B6D5A5-60FF-437B-BA7D-BECAA048B474}" type="pres">
      <dgm:prSet presAssocID="{4260F5A2-29B0-4DD3-BF3F-E86427097F6C}" presName="hierChild4" presStyleCnt="0"/>
      <dgm:spPr/>
    </dgm:pt>
    <dgm:pt modelId="{225351D0-01C4-4756-94F2-BF47E0AF8BA5}" type="pres">
      <dgm:prSet presAssocID="{BC88AE8A-14F0-42D3-99BC-F7E679A69C89}" presName="Name10" presStyleLbl="parChTrans1D2" presStyleIdx="1" presStyleCnt="2"/>
      <dgm:spPr/>
    </dgm:pt>
    <dgm:pt modelId="{D67CF119-CBCD-4C3F-96C5-F285D4390E47}" type="pres">
      <dgm:prSet presAssocID="{ADED112D-CB69-4F7D-958B-8C98A23BCC46}" presName="hierRoot2" presStyleCnt="0"/>
      <dgm:spPr/>
    </dgm:pt>
    <dgm:pt modelId="{0580FE58-0548-4F31-8F5F-80713EEA601D}" type="pres">
      <dgm:prSet presAssocID="{ADED112D-CB69-4F7D-958B-8C98A23BCC46}" presName="composite2" presStyleCnt="0"/>
      <dgm:spPr/>
    </dgm:pt>
    <dgm:pt modelId="{6A8258B0-B487-4D77-8E38-046526B5CC04}" type="pres">
      <dgm:prSet presAssocID="{ADED112D-CB69-4F7D-958B-8C98A23BCC46}" presName="background2" presStyleLbl="node2" presStyleIdx="1" presStyleCnt="2"/>
      <dgm:spPr/>
    </dgm:pt>
    <dgm:pt modelId="{E9740659-F8C5-4A6F-B3DD-BEF314FFAA41}" type="pres">
      <dgm:prSet presAssocID="{ADED112D-CB69-4F7D-958B-8C98A23BCC46}" presName="text2" presStyleLbl="fgAcc2" presStyleIdx="1" presStyleCnt="2">
        <dgm:presLayoutVars>
          <dgm:chPref val="3"/>
        </dgm:presLayoutVars>
      </dgm:prSet>
      <dgm:spPr/>
    </dgm:pt>
    <dgm:pt modelId="{941052E4-7B46-46C1-98BF-30232113D5B0}" type="pres">
      <dgm:prSet presAssocID="{ADED112D-CB69-4F7D-958B-8C98A23BCC46}" presName="hierChild3" presStyleCnt="0"/>
      <dgm:spPr/>
    </dgm:pt>
    <dgm:pt modelId="{A9775659-DA98-4D8A-9079-BE536D4640ED}" type="pres">
      <dgm:prSet presAssocID="{56924347-CB5D-4594-B60B-2E695B000539}" presName="Name17" presStyleLbl="parChTrans1D3" presStyleIdx="2" presStyleCnt="3"/>
      <dgm:spPr/>
    </dgm:pt>
    <dgm:pt modelId="{A4CEA159-3043-4334-BF7D-21DEBBAF35B7}" type="pres">
      <dgm:prSet presAssocID="{0EBD15E8-CB06-4FDB-8717-7A848D7A8102}" presName="hierRoot3" presStyleCnt="0"/>
      <dgm:spPr/>
    </dgm:pt>
    <dgm:pt modelId="{24E3E595-D968-41CC-9126-ADABE6C04B54}" type="pres">
      <dgm:prSet presAssocID="{0EBD15E8-CB06-4FDB-8717-7A848D7A8102}" presName="composite3" presStyleCnt="0"/>
      <dgm:spPr/>
    </dgm:pt>
    <dgm:pt modelId="{D0C95699-35F5-4FA0-9AF4-D11A405E683F}" type="pres">
      <dgm:prSet presAssocID="{0EBD15E8-CB06-4FDB-8717-7A848D7A8102}" presName="background3" presStyleLbl="node3" presStyleIdx="2" presStyleCnt="3"/>
      <dgm:spPr/>
    </dgm:pt>
    <dgm:pt modelId="{3ADC6F6C-684D-4230-AAC1-128E0AF57580}" type="pres">
      <dgm:prSet presAssocID="{0EBD15E8-CB06-4FDB-8717-7A848D7A8102}" presName="text3" presStyleLbl="fgAcc3" presStyleIdx="2" presStyleCnt="3" custScaleX="116535" custScaleY="146847" custLinFactNeighborX="1177" custLinFactNeighborY="927">
        <dgm:presLayoutVars>
          <dgm:chPref val="3"/>
        </dgm:presLayoutVars>
      </dgm:prSet>
      <dgm:spPr/>
    </dgm:pt>
    <dgm:pt modelId="{4C067B4B-4301-4560-98D6-871B147175F4}" type="pres">
      <dgm:prSet presAssocID="{0EBD15E8-CB06-4FDB-8717-7A848D7A8102}" presName="hierChild4" presStyleCnt="0"/>
      <dgm:spPr/>
    </dgm:pt>
  </dgm:ptLst>
  <dgm:cxnLst>
    <dgm:cxn modelId="{3BED5E44-AFD9-414C-AC35-B921E361FD06}" srcId="{FDB25059-D497-4508-ACD2-E7C4EAF1572A}" destId="{9C8FE020-321B-40A1-BBDC-B6CB067E1921}" srcOrd="0" destOrd="0" parTransId="{497D5889-B64A-4546-ADBA-53685FE1A9EF}" sibTransId="{7767B277-CF08-4A5E-9BEB-DB47CB8ACEFD}"/>
    <dgm:cxn modelId="{8A236069-2E88-4834-AAF5-0E83EC02B26C}" srcId="{9C8FE020-321B-40A1-BBDC-B6CB067E1921}" destId="{2B99B638-368C-4985-BBF9-1B90245195CE}" srcOrd="0" destOrd="0" parTransId="{5407F1CC-145A-4C61-B216-7BB95144D2C6}" sibTransId="{3FFFCD80-06AB-4418-B0A8-82BF413E3FB5}"/>
    <dgm:cxn modelId="{6EE7780B-BD46-46DF-BC97-18163212CD75}" srcId="{2B99B638-368C-4985-BBF9-1B90245195CE}" destId="{8814B735-2199-4C7C-B531-EE6D2EF233A9}" srcOrd="0" destOrd="0" parTransId="{92F67BDE-25FE-4DC7-B58F-13F9BCC22AA3}" sibTransId="{A7208668-80F6-4AC2-B995-2BB440262ED0}"/>
    <dgm:cxn modelId="{536A0D4D-F372-4EE0-900D-71D087B8A54E}" srcId="{2B99B638-368C-4985-BBF9-1B90245195CE}" destId="{4260F5A2-29B0-4DD3-BF3F-E86427097F6C}" srcOrd="1" destOrd="0" parTransId="{816828EC-8E86-4091-8B95-E1FBDD2D8947}" sibTransId="{10AD1017-023F-4047-A512-2BAF4F9E82D0}"/>
    <dgm:cxn modelId="{8AEC3BA5-CE9F-4253-98D4-5B93DD3964A0}" srcId="{9C8FE020-321B-40A1-BBDC-B6CB067E1921}" destId="{ADED112D-CB69-4F7D-958B-8C98A23BCC46}" srcOrd="1" destOrd="0" parTransId="{BC88AE8A-14F0-42D3-99BC-F7E679A69C89}" sibTransId="{CAD1D3FD-934B-4BBB-9EBA-EF6E91E13C09}"/>
    <dgm:cxn modelId="{039D2392-94C7-4569-8251-2DB4EDE6E59D}" srcId="{ADED112D-CB69-4F7D-958B-8C98A23BCC46}" destId="{0EBD15E8-CB06-4FDB-8717-7A848D7A8102}" srcOrd="0" destOrd="1" parTransId="{56924347-CB5D-4594-B60B-2E695B000539}" sibTransId="{88B89A1F-A3A1-47C2-95D9-0E97BBFD911B}"/>
    <dgm:cxn modelId="{98BBD4DB-7169-480D-BD5E-245F527CABBE}" type="presOf" srcId="{FDB25059-D497-4508-ACD2-E7C4EAF1572A}" destId="{8EC9BE77-45FB-4161-83ED-AE327EEB744E}" srcOrd="0" destOrd="0" presId="urn:microsoft.com/office/officeart/2005/8/layout/hierarchy1"/>
    <dgm:cxn modelId="{EAA11F0E-0094-48A4-B0A2-E1E71EBDC49B}" type="presParOf" srcId="{8EC9BE77-45FB-4161-83ED-AE327EEB744E}" destId="{ECD4AAA1-5009-4492-811C-83199DD5519E}" srcOrd="0" destOrd="0" presId="urn:microsoft.com/office/officeart/2005/8/layout/hierarchy1"/>
    <dgm:cxn modelId="{11869EFB-7AB9-4895-8243-45D14D3BA788}" type="presParOf" srcId="{ECD4AAA1-5009-4492-811C-83199DD5519E}" destId="{6D98F80D-A854-46FA-8846-7D4B1CDCD450}" srcOrd="0" destOrd="0" presId="urn:microsoft.com/office/officeart/2005/8/layout/hierarchy1"/>
    <dgm:cxn modelId="{4D7B8B07-500A-441C-B9C7-6825263EDBD1}" type="presParOf" srcId="{6D98F80D-A854-46FA-8846-7D4B1CDCD450}" destId="{64302447-50E6-4ECB-AFA2-9272A99C9838}" srcOrd="0" destOrd="0" presId="urn:microsoft.com/office/officeart/2005/8/layout/hierarchy1"/>
    <dgm:cxn modelId="{33D7D686-A44F-473A-A44A-04D422E56E98}" type="presParOf" srcId="{6D98F80D-A854-46FA-8846-7D4B1CDCD450}" destId="{8711476F-9DCA-4685-BAD6-DDABF55F492B}" srcOrd="1" destOrd="0" presId="urn:microsoft.com/office/officeart/2005/8/layout/hierarchy1"/>
    <dgm:cxn modelId="{A20C7ED7-F2E5-4D54-831E-4782B043F991}" type="presOf" srcId="{9C8FE020-321B-40A1-BBDC-B6CB067E1921}" destId="{8711476F-9DCA-4685-BAD6-DDABF55F492B}" srcOrd="0" destOrd="0" presId="urn:microsoft.com/office/officeart/2005/8/layout/hierarchy1"/>
    <dgm:cxn modelId="{13385D97-C5E0-4713-8421-8504C12CA509}" type="presParOf" srcId="{ECD4AAA1-5009-4492-811C-83199DD5519E}" destId="{38E39E8B-DE17-4D64-AE65-AA89D4BCB75A}" srcOrd="1" destOrd="0" presId="urn:microsoft.com/office/officeart/2005/8/layout/hierarchy1"/>
    <dgm:cxn modelId="{7EF971A4-15BD-4FE8-829A-55E240F76669}" type="presParOf" srcId="{38E39E8B-DE17-4D64-AE65-AA89D4BCB75A}" destId="{17299562-D1C8-4AD5-9366-DEA0282E7732}" srcOrd="0" destOrd="1" presId="urn:microsoft.com/office/officeart/2005/8/layout/hierarchy1"/>
    <dgm:cxn modelId="{0FDE9B67-2509-429F-A79A-A47052526542}" type="presOf" srcId="{5407F1CC-145A-4C61-B216-7BB95144D2C6}" destId="{17299562-D1C8-4AD5-9366-DEA0282E7732}" srcOrd="0" destOrd="0" presId="urn:microsoft.com/office/officeart/2005/8/layout/hierarchy1"/>
    <dgm:cxn modelId="{B269221A-7DE6-4FF9-8728-811520861BED}" type="presParOf" srcId="{38E39E8B-DE17-4D64-AE65-AA89D4BCB75A}" destId="{6B6B0FE1-E190-42DF-B3C1-82A6E1F56A1C}" srcOrd="1" destOrd="1" presId="urn:microsoft.com/office/officeart/2005/8/layout/hierarchy1"/>
    <dgm:cxn modelId="{9F1422E3-AC24-4249-9A88-3EC0F7576179}" type="presParOf" srcId="{6B6B0FE1-E190-42DF-B3C1-82A6E1F56A1C}" destId="{E6435FDC-7880-4E0C-8E9F-DB8B734E9C52}" srcOrd="0" destOrd="1" presId="urn:microsoft.com/office/officeart/2005/8/layout/hierarchy1"/>
    <dgm:cxn modelId="{FA410B79-03E6-4F4D-A237-27D9399D4986}" type="presParOf" srcId="{E6435FDC-7880-4E0C-8E9F-DB8B734E9C52}" destId="{445558F7-27C6-4ADF-9C85-CDE11B3D04DD}" srcOrd="0" destOrd="0" presId="urn:microsoft.com/office/officeart/2005/8/layout/hierarchy1"/>
    <dgm:cxn modelId="{2134663A-E4F1-4665-A83F-6DE9FA0926A1}" type="presParOf" srcId="{E6435FDC-7880-4E0C-8E9F-DB8B734E9C52}" destId="{3FB735E3-E960-4A10-8302-B8435B5283BD}" srcOrd="1" destOrd="0" presId="urn:microsoft.com/office/officeart/2005/8/layout/hierarchy1"/>
    <dgm:cxn modelId="{1CBF840D-4846-4119-A5AC-0D67FED585F3}" type="presOf" srcId="{2B99B638-368C-4985-BBF9-1B90245195CE}" destId="{3FB735E3-E960-4A10-8302-B8435B5283BD}" srcOrd="0" destOrd="0" presId="urn:microsoft.com/office/officeart/2005/8/layout/hierarchy1"/>
    <dgm:cxn modelId="{0431B1C9-DDCC-4AF6-82A0-9B6DEB46B8C9}" type="presParOf" srcId="{6B6B0FE1-E190-42DF-B3C1-82A6E1F56A1C}" destId="{46E53662-F771-4E53-B341-B03C6F2FD0BC}" srcOrd="1" destOrd="1" presId="urn:microsoft.com/office/officeart/2005/8/layout/hierarchy1"/>
    <dgm:cxn modelId="{C0EFDB0B-0F6E-4B05-88AF-C3A6C442EB78}" type="presParOf" srcId="{46E53662-F771-4E53-B341-B03C6F2FD0BC}" destId="{C9F4F4B8-1D3E-4571-87E0-9AE7E8C877E6}" srcOrd="0" destOrd="1" presId="urn:microsoft.com/office/officeart/2005/8/layout/hierarchy1"/>
    <dgm:cxn modelId="{1C93FA49-5EAE-4F23-970C-A782E3F0826B}" type="presOf" srcId="{92F67BDE-25FE-4DC7-B58F-13F9BCC22AA3}" destId="{C9F4F4B8-1D3E-4571-87E0-9AE7E8C877E6}" srcOrd="0" destOrd="0" presId="urn:microsoft.com/office/officeart/2005/8/layout/hierarchy1"/>
    <dgm:cxn modelId="{F7C13E3A-804E-4962-9E8B-7E72BBC097D1}" type="presParOf" srcId="{46E53662-F771-4E53-B341-B03C6F2FD0BC}" destId="{B7F2C77F-8EBF-440D-83DE-A175B961F9FE}" srcOrd="1" destOrd="1" presId="urn:microsoft.com/office/officeart/2005/8/layout/hierarchy1"/>
    <dgm:cxn modelId="{7617999B-AF93-49CC-A26A-93B0CF2F2054}" type="presParOf" srcId="{B7F2C77F-8EBF-440D-83DE-A175B961F9FE}" destId="{9050D87E-3776-4C84-86B9-577C95579291}" srcOrd="0" destOrd="1" presId="urn:microsoft.com/office/officeart/2005/8/layout/hierarchy1"/>
    <dgm:cxn modelId="{E4EDCEF2-F81C-4ACF-B304-CAF7F9F684C5}" type="presParOf" srcId="{9050D87E-3776-4C84-86B9-577C95579291}" destId="{E33BDBBA-0E0C-40B6-99C9-0E85A161FCC0}" srcOrd="0" destOrd="0" presId="urn:microsoft.com/office/officeart/2005/8/layout/hierarchy1"/>
    <dgm:cxn modelId="{C4E16985-260C-41C7-830D-10B513248117}" type="presParOf" srcId="{9050D87E-3776-4C84-86B9-577C95579291}" destId="{4B93AE70-CDB8-4D81-814F-47A276D5399E}" srcOrd="1" destOrd="0" presId="urn:microsoft.com/office/officeart/2005/8/layout/hierarchy1"/>
    <dgm:cxn modelId="{01A30BA9-22E4-451A-A3D5-AAF7B24E27A7}" type="presOf" srcId="{8814B735-2199-4C7C-B531-EE6D2EF233A9}" destId="{4B93AE70-CDB8-4D81-814F-47A276D5399E}" srcOrd="0" destOrd="0" presId="urn:microsoft.com/office/officeart/2005/8/layout/hierarchy1"/>
    <dgm:cxn modelId="{2FE6F627-F335-4C1C-A6F6-7AC97530F7B6}" type="presParOf" srcId="{B7F2C77F-8EBF-440D-83DE-A175B961F9FE}" destId="{63FBEC16-96D4-4A1A-B712-A8810B64A5D3}" srcOrd="1" destOrd="1" presId="urn:microsoft.com/office/officeart/2005/8/layout/hierarchy1"/>
    <dgm:cxn modelId="{114B22D1-A552-4F27-80CE-87C42CFB392D}" type="presParOf" srcId="{46E53662-F771-4E53-B341-B03C6F2FD0BC}" destId="{CC36F1CC-1567-4682-A62D-CCB31D0EAD0F}" srcOrd="2" destOrd="1" presId="urn:microsoft.com/office/officeart/2005/8/layout/hierarchy1"/>
    <dgm:cxn modelId="{2258DDC0-622D-4C94-A61A-069A5F8ED7CB}" type="presOf" srcId="{816828EC-8E86-4091-8B95-E1FBDD2D8947}" destId="{CC36F1CC-1567-4682-A62D-CCB31D0EAD0F}" srcOrd="0" destOrd="0" presId="urn:microsoft.com/office/officeart/2005/8/layout/hierarchy1"/>
    <dgm:cxn modelId="{3707AA16-8EE3-4CD0-B5F3-64525D851D8C}" type="presParOf" srcId="{46E53662-F771-4E53-B341-B03C6F2FD0BC}" destId="{EA34723E-137F-4113-AEB6-FE3FD3BA7B90}" srcOrd="3" destOrd="1" presId="urn:microsoft.com/office/officeart/2005/8/layout/hierarchy1"/>
    <dgm:cxn modelId="{637E7F3B-B1A8-4673-8BAC-D337F65D137E}" type="presParOf" srcId="{EA34723E-137F-4113-AEB6-FE3FD3BA7B90}" destId="{6CC68BFE-97A9-48A8-B9EF-603DC69B9D58}" srcOrd="0" destOrd="3" presId="urn:microsoft.com/office/officeart/2005/8/layout/hierarchy1"/>
    <dgm:cxn modelId="{768204A2-6F4D-4D53-9BBC-8F7742B08478}" type="presParOf" srcId="{6CC68BFE-97A9-48A8-B9EF-603DC69B9D58}" destId="{A01B2708-D292-4CC4-849C-26C343480ADD}" srcOrd="0" destOrd="0" presId="urn:microsoft.com/office/officeart/2005/8/layout/hierarchy1"/>
    <dgm:cxn modelId="{900463D0-3B07-4BCA-8A89-A172C45897C1}" type="presParOf" srcId="{6CC68BFE-97A9-48A8-B9EF-603DC69B9D58}" destId="{1384F284-5695-4083-8FC6-9131F8684FFC}" srcOrd="1" destOrd="0" presId="urn:microsoft.com/office/officeart/2005/8/layout/hierarchy1"/>
    <dgm:cxn modelId="{8489FE0F-842B-4A3C-AF85-1331BFFE486A}" type="presOf" srcId="{4260F5A2-29B0-4DD3-BF3F-E86427097F6C}" destId="{1384F284-5695-4083-8FC6-9131F8684FFC}" srcOrd="0" destOrd="0" presId="urn:microsoft.com/office/officeart/2005/8/layout/hierarchy1"/>
    <dgm:cxn modelId="{E7DD50DD-146C-4345-98E2-6AE0B94BB4A2}" type="presParOf" srcId="{EA34723E-137F-4113-AEB6-FE3FD3BA7B90}" destId="{52B6D5A5-60FF-437B-BA7D-BECAA048B474}" srcOrd="1" destOrd="3" presId="urn:microsoft.com/office/officeart/2005/8/layout/hierarchy1"/>
    <dgm:cxn modelId="{7651B4F6-5189-4890-8D16-14EAE7D2C950}" type="presParOf" srcId="{38E39E8B-DE17-4D64-AE65-AA89D4BCB75A}" destId="{225351D0-01C4-4756-94F2-BF47E0AF8BA5}" srcOrd="2" destOrd="1" presId="urn:microsoft.com/office/officeart/2005/8/layout/hierarchy1"/>
    <dgm:cxn modelId="{1374026F-5428-4D7E-9C41-BB01CC933751}" type="presOf" srcId="{BC88AE8A-14F0-42D3-99BC-F7E679A69C89}" destId="{225351D0-01C4-4756-94F2-BF47E0AF8BA5}" srcOrd="0" destOrd="0" presId="urn:microsoft.com/office/officeart/2005/8/layout/hierarchy1"/>
    <dgm:cxn modelId="{C9B1A50B-FEE6-4241-AB35-A36D91F3946B}" type="presParOf" srcId="{38E39E8B-DE17-4D64-AE65-AA89D4BCB75A}" destId="{D67CF119-CBCD-4C3F-96C5-F285D4390E47}" srcOrd="3" destOrd="1" presId="urn:microsoft.com/office/officeart/2005/8/layout/hierarchy1"/>
    <dgm:cxn modelId="{F1E77C16-BB10-45D6-826F-50A24512B6E7}" type="presParOf" srcId="{D67CF119-CBCD-4C3F-96C5-F285D4390E47}" destId="{0580FE58-0548-4F31-8F5F-80713EEA601D}" srcOrd="0" destOrd="3" presId="urn:microsoft.com/office/officeart/2005/8/layout/hierarchy1"/>
    <dgm:cxn modelId="{583119CB-9FE6-496A-AF68-5EA87BBE1005}" type="presParOf" srcId="{0580FE58-0548-4F31-8F5F-80713EEA601D}" destId="{6A8258B0-B487-4D77-8E38-046526B5CC04}" srcOrd="0" destOrd="0" presId="urn:microsoft.com/office/officeart/2005/8/layout/hierarchy1"/>
    <dgm:cxn modelId="{89FB419D-3693-4E40-AA53-D903DBC0546F}" type="presParOf" srcId="{0580FE58-0548-4F31-8F5F-80713EEA601D}" destId="{E9740659-F8C5-4A6F-B3DD-BEF314FFAA41}" srcOrd="1" destOrd="0" presId="urn:microsoft.com/office/officeart/2005/8/layout/hierarchy1"/>
    <dgm:cxn modelId="{D71B50E3-3626-4902-968D-8B307DB93D97}" type="presOf" srcId="{ADED112D-CB69-4F7D-958B-8C98A23BCC46}" destId="{E9740659-F8C5-4A6F-B3DD-BEF314FFAA41}" srcOrd="0" destOrd="0" presId="urn:microsoft.com/office/officeart/2005/8/layout/hierarchy1"/>
    <dgm:cxn modelId="{2908DCB9-903F-4F5C-A5D4-25969DD9555A}" type="presParOf" srcId="{D67CF119-CBCD-4C3F-96C5-F285D4390E47}" destId="{941052E4-7B46-46C1-98BF-30232113D5B0}" srcOrd="1" destOrd="3" presId="urn:microsoft.com/office/officeart/2005/8/layout/hierarchy1"/>
    <dgm:cxn modelId="{7486BB4C-A690-4FC6-BE76-56ECFDACCE76}" type="presParOf" srcId="{941052E4-7B46-46C1-98BF-30232113D5B0}" destId="{A9775659-DA98-4D8A-9079-BE536D4640ED}" srcOrd="0" destOrd="1" presId="urn:microsoft.com/office/officeart/2005/8/layout/hierarchy1"/>
    <dgm:cxn modelId="{6412F3C2-6648-42ED-812C-C6AB78DA7836}" type="presOf" srcId="{56924347-CB5D-4594-B60B-2E695B000539}" destId="{A9775659-DA98-4D8A-9079-BE536D4640ED}" srcOrd="0" destOrd="0" presId="urn:microsoft.com/office/officeart/2005/8/layout/hierarchy1"/>
    <dgm:cxn modelId="{E4D2564E-3716-4AC3-A897-E3256EFA7472}" type="presParOf" srcId="{941052E4-7B46-46C1-98BF-30232113D5B0}" destId="{A4CEA159-3043-4334-BF7D-21DEBBAF35B7}" srcOrd="1" destOrd="1" presId="urn:microsoft.com/office/officeart/2005/8/layout/hierarchy1"/>
    <dgm:cxn modelId="{015CADD8-72D6-48B6-87F0-009D9481C5AB}" type="presParOf" srcId="{A4CEA159-3043-4334-BF7D-21DEBBAF35B7}" destId="{24E3E595-D968-41CC-9126-ADABE6C04B54}" srcOrd="0" destOrd="1" presId="urn:microsoft.com/office/officeart/2005/8/layout/hierarchy1"/>
    <dgm:cxn modelId="{58EC295D-5584-4642-9ED5-B0C84D514655}" type="presParOf" srcId="{24E3E595-D968-41CC-9126-ADABE6C04B54}" destId="{D0C95699-35F5-4FA0-9AF4-D11A405E683F}" srcOrd="0" destOrd="0" presId="urn:microsoft.com/office/officeart/2005/8/layout/hierarchy1"/>
    <dgm:cxn modelId="{FE01311F-ABBB-485C-8B58-5753217D5E5B}" type="presParOf" srcId="{24E3E595-D968-41CC-9126-ADABE6C04B54}" destId="{3ADC6F6C-684D-4230-AAC1-128E0AF57580}" srcOrd="1" destOrd="0" presId="urn:microsoft.com/office/officeart/2005/8/layout/hierarchy1"/>
    <dgm:cxn modelId="{5FB25B73-1F0F-4E86-81FC-8ABBBC50B997}" type="presOf" srcId="{0EBD15E8-CB06-4FDB-8717-7A848D7A8102}" destId="{3ADC6F6C-684D-4230-AAC1-128E0AF57580}" srcOrd="0" destOrd="0" presId="urn:microsoft.com/office/officeart/2005/8/layout/hierarchy1"/>
    <dgm:cxn modelId="{627E7FD0-80ED-421A-AE81-2C6CAA8F3402}" type="presParOf" srcId="{A4CEA159-3043-4334-BF7D-21DEBBAF35B7}" destId="{4C067B4B-4301-4560-98D6-871B147175F4}" srcOrd="1" destOrd="1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745538" cy="1747837"/>
        <a:chOff x="0" y="0"/>
        <a:chExt cx="8745538" cy="1747837"/>
      </a:xfrm>
    </dsp:grpSpPr>
    <dsp:sp modelId="{3AF4301E-5130-4CE8-AE76-1C200A39077C}">
      <dsp:nvSpPr>
        <dsp:cNvPr id="3" name="Rounded Rectangle 2"/>
        <dsp:cNvSpPr/>
      </dsp:nvSpPr>
      <dsp:spPr bwMode="white">
        <a:xfrm>
          <a:off x="0" y="0"/>
          <a:ext cx="7433707" cy="524351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Agenda</a:t>
          </a:r>
          <a:endParaRPr lang="en-IN" dirty="0"/>
        </a:p>
      </dsp:txBody>
      <dsp:txXfrm>
        <a:off x="0" y="0"/>
        <a:ext cx="7433707" cy="524351"/>
      </dsp:txXfrm>
    </dsp:sp>
    <dsp:sp modelId="{37AA5B3B-8049-4AA4-9C0C-7A14207D3EB3}">
      <dsp:nvSpPr>
        <dsp:cNvPr id="4" name="Rounded Rectangle 3"/>
        <dsp:cNvSpPr/>
      </dsp:nvSpPr>
      <dsp:spPr bwMode="white">
        <a:xfrm>
          <a:off x="655915" y="611743"/>
          <a:ext cx="7433707" cy="524351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4">
            <a:hueOff val="1320000"/>
            <a:satOff val="588"/>
            <a:lumOff val="-3921"/>
            <a:alpha val="100000"/>
          </a:schemeClr>
        </a:fillRef>
        <a:effectRef idx="1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Understanding the independent variables</a:t>
          </a:r>
          <a:endParaRPr lang="en-IN" dirty="0"/>
        </a:p>
      </dsp:txBody>
      <dsp:txXfrm>
        <a:off x="655915" y="611743"/>
        <a:ext cx="7433707" cy="524351"/>
      </dsp:txXfrm>
    </dsp:sp>
    <dsp:sp modelId="{547A91A9-3123-418A-8C66-A41EB0E1B54E}">
      <dsp:nvSpPr>
        <dsp:cNvPr id="5" name="Rounded Rectangle 4"/>
        <dsp:cNvSpPr/>
      </dsp:nvSpPr>
      <dsp:spPr bwMode="white">
        <a:xfrm>
          <a:off x="1311831" y="1223486"/>
          <a:ext cx="7433707" cy="524351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4">
            <a:hueOff val="2640000"/>
            <a:satOff val="1176"/>
            <a:lumOff val="-7842"/>
            <a:alpha val="100000"/>
          </a:schemeClr>
        </a:fillRef>
        <a:effectRef idx="1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Process followed in the project</a:t>
          </a:r>
          <a:endParaRPr lang="en-IN" dirty="0"/>
        </a:p>
      </dsp:txBody>
      <dsp:txXfrm>
        <a:off x="1311831" y="1223486"/>
        <a:ext cx="7433707" cy="524351"/>
      </dsp:txXfrm>
    </dsp:sp>
    <dsp:sp modelId="{CD62C2A2-3B0D-434B-9E0F-907C44B1EF89}">
      <dsp:nvSpPr>
        <dsp:cNvPr id="6" name="Down Arrow 5"/>
        <dsp:cNvSpPr/>
      </dsp:nvSpPr>
      <dsp:spPr bwMode="white">
        <a:xfrm>
          <a:off x="7092879" y="397633"/>
          <a:ext cx="340828" cy="340828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4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4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17780" tIns="17780" rIns="17780" bIns="17780" anchor="ctr"/>
        <a:lstStyle>
          <a:lvl1pPr algn="ctr">
            <a:defRPr sz="14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dk1"/>
            </a:solidFill>
          </a:endParaRPr>
        </a:p>
      </dsp:txBody>
      <dsp:txXfrm>
        <a:off x="7092879" y="397633"/>
        <a:ext cx="340828" cy="340828"/>
      </dsp:txXfrm>
    </dsp:sp>
    <dsp:sp modelId="{D8277FA6-01AE-4461-95BE-A0314C4F9CED}">
      <dsp:nvSpPr>
        <dsp:cNvPr id="7" name="Down Arrow 6"/>
        <dsp:cNvSpPr/>
      </dsp:nvSpPr>
      <dsp:spPr bwMode="white">
        <a:xfrm>
          <a:off x="7748794" y="1005880"/>
          <a:ext cx="340828" cy="340828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4">
            <a:tint val="40000"/>
            <a:alpha val="90000"/>
            <a:hueOff val="3300000"/>
            <a:satOff val="-4705"/>
            <a:lumOff val="-1568"/>
            <a:alpha val="90196"/>
          </a:schemeClr>
        </a:lnRef>
        <a:fillRef idx="1">
          <a:schemeClr val="accent4">
            <a:tint val="40000"/>
            <a:alpha val="90000"/>
            <a:hueOff val="3300000"/>
            <a:satOff val="-4705"/>
            <a:lumOff val="-1568"/>
            <a:alpha val="90196"/>
          </a:schemeClr>
        </a:fillRef>
        <a:effectRef idx="0">
          <a:scrgbClr r="0" g="0" b="0"/>
        </a:effectRef>
        <a:fontRef idx="minor"/>
      </dsp:style>
      <dsp:txBody>
        <a:bodyPr lIns="17780" tIns="17780" rIns="17780" bIns="17780" anchor="ctr"/>
        <a:lstStyle>
          <a:lvl1pPr algn="ctr">
            <a:defRPr sz="14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dk1"/>
            </a:solidFill>
          </a:endParaRPr>
        </a:p>
      </dsp:txBody>
      <dsp:txXfrm>
        <a:off x="7748794" y="1005880"/>
        <a:ext cx="340828" cy="340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1823788"/>
        <a:chOff x="0" y="0"/>
        <a:chExt cx="8128000" cy="1823788"/>
      </a:xfrm>
    </dsp:grpSpPr>
    <dsp:sp modelId="{2E7C98E7-6E5B-4D6A-8C2F-00B55A2BC8CE}">
      <dsp:nvSpPr>
        <dsp:cNvPr id="3" name="Rounded Rectangle 2"/>
        <dsp:cNvSpPr/>
      </dsp:nvSpPr>
      <dsp:spPr bwMode="white">
        <a:xfrm>
          <a:off x="0" y="0"/>
          <a:ext cx="6908800" cy="54713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Illustration of some plots</a:t>
          </a:r>
          <a:endParaRPr lang="en-IN" dirty="0"/>
        </a:p>
      </dsp:txBody>
      <dsp:txXfrm>
        <a:off x="0" y="0"/>
        <a:ext cx="6908800" cy="547136"/>
      </dsp:txXfrm>
    </dsp:sp>
    <dsp:sp modelId="{C7FD13A0-735B-4699-BECE-D3265DB65209}">
      <dsp:nvSpPr>
        <dsp:cNvPr id="4" name="Rounded Rectangle 3"/>
        <dsp:cNvSpPr/>
      </dsp:nvSpPr>
      <dsp:spPr bwMode="white">
        <a:xfrm>
          <a:off x="609600" y="638326"/>
          <a:ext cx="6908800" cy="54713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alpha val="90000"/>
            <a:hueOff val="0"/>
            <a:satOff val="0"/>
            <a:lumOff val="0"/>
            <a:alpha val="7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Result Table </a:t>
          </a:r>
          <a:endParaRPr lang="en-IN" dirty="0"/>
        </a:p>
      </dsp:txBody>
      <dsp:txXfrm>
        <a:off x="609600" y="638326"/>
        <a:ext cx="6908800" cy="547136"/>
      </dsp:txXfrm>
    </dsp:sp>
    <dsp:sp modelId="{8BDB9C9B-51FD-4DE3-8044-0AD7985E728D}">
      <dsp:nvSpPr>
        <dsp:cNvPr id="5" name="Rounded Rectangle 4"/>
        <dsp:cNvSpPr/>
      </dsp:nvSpPr>
      <dsp:spPr bwMode="white">
        <a:xfrm>
          <a:off x="1219200" y="1276652"/>
          <a:ext cx="6908800" cy="54713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alpha val="9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Conclusion</a:t>
          </a:r>
          <a:endParaRPr lang="en-IN" dirty="0"/>
        </a:p>
      </dsp:txBody>
      <dsp:txXfrm>
        <a:off x="1219200" y="1276652"/>
        <a:ext cx="6908800" cy="547136"/>
      </dsp:txXfrm>
    </dsp:sp>
    <dsp:sp modelId="{CE9782BA-C035-4D9E-8143-E920EC8F7D8B}">
      <dsp:nvSpPr>
        <dsp:cNvPr id="6" name="Down Arrow 5"/>
        <dsp:cNvSpPr/>
      </dsp:nvSpPr>
      <dsp:spPr bwMode="white">
        <a:xfrm>
          <a:off x="6553161" y="414912"/>
          <a:ext cx="355639" cy="355639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5">
            <a:alpha val="90000"/>
            <a:tint val="40000"/>
          </a:schemeClr>
        </a:lnRef>
        <a:fillRef idx="1">
          <a:schemeClr val="accent5">
            <a:alpha val="90000"/>
            <a:tint val="4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19050" tIns="19050" rIns="19050" bIns="19050" anchor="ctr"/>
        <a:lstStyle>
          <a:lvl1pPr algn="ctr">
            <a:defRPr sz="15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dk1"/>
            </a:solidFill>
          </a:endParaRPr>
        </a:p>
      </dsp:txBody>
      <dsp:txXfrm>
        <a:off x="6553161" y="414912"/>
        <a:ext cx="355639" cy="355639"/>
      </dsp:txXfrm>
    </dsp:sp>
    <dsp:sp modelId="{DD5F8553-A91F-4BC5-9062-B7519723961F}">
      <dsp:nvSpPr>
        <dsp:cNvPr id="7" name="Down Arrow 6"/>
        <dsp:cNvSpPr/>
      </dsp:nvSpPr>
      <dsp:spPr bwMode="white">
        <a:xfrm>
          <a:off x="7162761" y="1049590"/>
          <a:ext cx="355639" cy="355639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5">
            <a:alpha val="90000"/>
            <a:tint val="40000"/>
          </a:schemeClr>
        </a:lnRef>
        <a:fillRef idx="1">
          <a:schemeClr val="accent5">
            <a:alpha val="90000"/>
            <a:tint val="4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/>
      </dsp:style>
      <dsp:txBody>
        <a:bodyPr lIns="19050" tIns="19050" rIns="19050" bIns="19050" anchor="ctr"/>
        <a:lstStyle>
          <a:lvl1pPr algn="ctr">
            <a:defRPr sz="15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dk1"/>
            </a:solidFill>
          </a:endParaRPr>
        </a:p>
      </dsp:txBody>
      <dsp:txXfrm>
        <a:off x="7162761" y="1049590"/>
        <a:ext cx="355639" cy="355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727055" cy="4587875"/>
        <a:chOff x="0" y="0"/>
        <a:chExt cx="10727055" cy="4587875"/>
      </a:xfrm>
    </dsp:grpSpPr>
    <dsp:sp modelId="{17299562-D1C8-4AD5-9366-DEA0282E7732}">
      <dsp:nvSpPr>
        <dsp:cNvPr id="5" name="Freeform 4"/>
        <dsp:cNvSpPr/>
      </dsp:nvSpPr>
      <dsp:spPr bwMode="white">
        <a:xfrm>
          <a:off x="4174282" y="1008220"/>
          <a:ext cx="1464667" cy="462450"/>
        </a:xfrm>
        <a:custGeom>
          <a:avLst/>
          <a:gdLst/>
          <a:ahLst/>
          <a:cxnLst/>
          <a:pathLst>
            <a:path w="2307" h="728">
              <a:moveTo>
                <a:pt x="2307" y="0"/>
              </a:moveTo>
              <a:lnTo>
                <a:pt x="2307" y="589"/>
              </a:lnTo>
              <a:lnTo>
                <a:pt x="0" y="589"/>
              </a:lnTo>
              <a:lnTo>
                <a:pt x="0" y="72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74282" y="1008220"/>
        <a:ext cx="1464667" cy="462450"/>
      </dsp:txXfrm>
    </dsp:sp>
    <dsp:sp modelId="{C9F4F4B8-1D3E-4571-87E0-9AE7E8C877E6}">
      <dsp:nvSpPr>
        <dsp:cNvPr id="8" name="Freeform 7"/>
        <dsp:cNvSpPr/>
      </dsp:nvSpPr>
      <dsp:spPr bwMode="white">
        <a:xfrm>
          <a:off x="3204415" y="2478450"/>
          <a:ext cx="969866" cy="462450"/>
        </a:xfrm>
        <a:custGeom>
          <a:avLst/>
          <a:gdLst/>
          <a:ahLst/>
          <a:cxnLst/>
          <a:pathLst>
            <a:path w="1527" h="728">
              <a:moveTo>
                <a:pt x="1527" y="0"/>
              </a:moveTo>
              <a:lnTo>
                <a:pt x="1527" y="589"/>
              </a:lnTo>
              <a:lnTo>
                <a:pt x="0" y="589"/>
              </a:lnTo>
              <a:lnTo>
                <a:pt x="0" y="72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204415" y="2478450"/>
        <a:ext cx="969866" cy="462450"/>
      </dsp:txXfrm>
    </dsp:sp>
    <dsp:sp modelId="{CC36F1CC-1567-4682-A62D-CCB31D0EAD0F}">
      <dsp:nvSpPr>
        <dsp:cNvPr id="11" name="Freeform 10"/>
        <dsp:cNvSpPr/>
      </dsp:nvSpPr>
      <dsp:spPr bwMode="white">
        <a:xfrm>
          <a:off x="4174282" y="2478450"/>
          <a:ext cx="969866" cy="462450"/>
        </a:xfrm>
        <a:custGeom>
          <a:avLst/>
          <a:gdLst/>
          <a:ahLst/>
          <a:cxnLst/>
          <a:pathLst>
            <a:path w="1527" h="728">
              <a:moveTo>
                <a:pt x="0" y="0"/>
              </a:moveTo>
              <a:lnTo>
                <a:pt x="0" y="589"/>
              </a:lnTo>
              <a:lnTo>
                <a:pt x="1527" y="589"/>
              </a:lnTo>
              <a:lnTo>
                <a:pt x="1527" y="72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74282" y="2478450"/>
        <a:ext cx="969866" cy="462450"/>
      </dsp:txXfrm>
    </dsp:sp>
    <dsp:sp modelId="{225351D0-01C4-4756-94F2-BF47E0AF8BA5}">
      <dsp:nvSpPr>
        <dsp:cNvPr id="14" name="Freeform 13"/>
        <dsp:cNvSpPr/>
      </dsp:nvSpPr>
      <dsp:spPr bwMode="white">
        <a:xfrm>
          <a:off x="5638949" y="1008220"/>
          <a:ext cx="1576142" cy="462450"/>
        </a:xfrm>
        <a:custGeom>
          <a:avLst/>
          <a:gdLst/>
          <a:ahLst/>
          <a:cxnLst/>
          <a:pathLst>
            <a:path w="2482" h="728">
              <a:moveTo>
                <a:pt x="0" y="0"/>
              </a:moveTo>
              <a:lnTo>
                <a:pt x="0" y="589"/>
              </a:lnTo>
              <a:lnTo>
                <a:pt x="2482" y="589"/>
              </a:lnTo>
              <a:lnTo>
                <a:pt x="2482" y="72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638949" y="1008220"/>
        <a:ext cx="1576142" cy="462450"/>
      </dsp:txXfrm>
    </dsp:sp>
    <dsp:sp modelId="{A9775659-DA98-4D8A-9079-BE536D4640ED}">
      <dsp:nvSpPr>
        <dsp:cNvPr id="17" name="Freeform 16"/>
        <dsp:cNvSpPr/>
      </dsp:nvSpPr>
      <dsp:spPr bwMode="white">
        <a:xfrm>
          <a:off x="7215091" y="2478450"/>
          <a:ext cx="18680" cy="462009"/>
        </a:xfrm>
        <a:custGeom>
          <a:avLst/>
          <a:gdLst/>
          <a:ahLst/>
          <a:cxnLst/>
          <a:pathLst>
            <a:path w="29" h="728">
              <a:moveTo>
                <a:pt x="0" y="0"/>
              </a:moveTo>
              <a:lnTo>
                <a:pt x="0" y="589"/>
              </a:lnTo>
              <a:lnTo>
                <a:pt x="29" y="589"/>
              </a:lnTo>
              <a:lnTo>
                <a:pt x="29" y="72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215091" y="2478450"/>
        <a:ext cx="18680" cy="462009"/>
      </dsp:txXfrm>
    </dsp:sp>
    <dsp:sp modelId="{64302447-50E6-4ECB-AFA2-9272A99C9838}">
      <dsp:nvSpPr>
        <dsp:cNvPr id="3" name="Rounded Rectangle 2"/>
        <dsp:cNvSpPr/>
      </dsp:nvSpPr>
      <dsp:spPr bwMode="white">
        <a:xfrm>
          <a:off x="4845422" y="441"/>
          <a:ext cx="1587054" cy="1007779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Xfrm>
        <a:off x="4845422" y="441"/>
        <a:ext cx="1587054" cy="1007779"/>
      </dsp:txXfrm>
    </dsp:sp>
    <dsp:sp modelId="{8711476F-9DCA-4685-BAD6-DDABF55F492B}">
      <dsp:nvSpPr>
        <dsp:cNvPr id="4" name="Rounded Rectangle 3"/>
        <dsp:cNvSpPr/>
      </dsp:nvSpPr>
      <dsp:spPr bwMode="white">
        <a:xfrm>
          <a:off x="5021761" y="167963"/>
          <a:ext cx="1587054" cy="100777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8100" tIns="38100" rIns="38100" bIns="3810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Variables</a:t>
          </a:r>
          <a:endParaRPr lang="en-IN" dirty="0">
            <a:solidFill>
              <a:schemeClr val="dk1"/>
            </a:solidFill>
          </a:endParaRPr>
        </a:p>
      </dsp:txBody>
      <dsp:txXfrm>
        <a:off x="5021761" y="167963"/>
        <a:ext cx="1587054" cy="1007779"/>
      </dsp:txXfrm>
    </dsp:sp>
    <dsp:sp modelId="{445558F7-27C6-4ADF-9C85-CDE11B3D04DD}">
      <dsp:nvSpPr>
        <dsp:cNvPr id="6" name="Rounded Rectangle 5"/>
        <dsp:cNvSpPr/>
      </dsp:nvSpPr>
      <dsp:spPr bwMode="white">
        <a:xfrm>
          <a:off x="3380755" y="1470670"/>
          <a:ext cx="1587054" cy="100777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380755" y="1470670"/>
        <a:ext cx="1587054" cy="1007779"/>
      </dsp:txXfrm>
    </dsp:sp>
    <dsp:sp modelId="{3FB735E3-E960-4A10-8302-B8435B5283BD}">
      <dsp:nvSpPr>
        <dsp:cNvPr id="7" name="Rounded Rectangle 6"/>
        <dsp:cNvSpPr/>
      </dsp:nvSpPr>
      <dsp:spPr bwMode="white">
        <a:xfrm>
          <a:off x="3557094" y="1638193"/>
          <a:ext cx="1587054" cy="100777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8100" tIns="38100" rIns="38100" bIns="3810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solidFill>
                <a:schemeClr val="dk1"/>
              </a:solidFill>
            </a:rPr>
            <a:t>Continuousl</a:t>
          </a:r>
          <a:endParaRPr lang="en-IN" dirty="0">
            <a:solidFill>
              <a:schemeClr val="dk1"/>
            </a:solidFill>
          </a:endParaRPr>
        </a:p>
      </dsp:txBody>
      <dsp:txXfrm>
        <a:off x="3557094" y="1638193"/>
        <a:ext cx="1587054" cy="1007779"/>
      </dsp:txXfrm>
    </dsp:sp>
    <dsp:sp modelId="{E33BDBBA-0E0C-40B6-99C9-0E85A161FCC0}">
      <dsp:nvSpPr>
        <dsp:cNvPr id="9" name="Rounded Rectangle 8"/>
        <dsp:cNvSpPr/>
      </dsp:nvSpPr>
      <dsp:spPr bwMode="white">
        <a:xfrm>
          <a:off x="2410888" y="2940900"/>
          <a:ext cx="1587054" cy="100777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410888" y="2940900"/>
        <a:ext cx="1587054" cy="1007779"/>
      </dsp:txXfrm>
    </dsp:sp>
    <dsp:sp modelId="{4B93AE70-CDB8-4D81-814F-47A276D5399E}">
      <dsp:nvSpPr>
        <dsp:cNvPr id="10" name="Rounded Rectangle 9"/>
        <dsp:cNvSpPr/>
      </dsp:nvSpPr>
      <dsp:spPr bwMode="white">
        <a:xfrm>
          <a:off x="2587227" y="3108422"/>
          <a:ext cx="1587054" cy="100777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8100" tIns="38100" rIns="38100" bIns="3810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dk1"/>
              </a:solidFill>
            </a:rPr>
            <a:t>1.age</a:t>
          </a:r>
          <a:endParaRPr lang="en-IN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dk1"/>
              </a:solidFill>
            </a:rPr>
            <a:t>2.cp</a:t>
          </a:r>
          <a:endParaRPr lang="en-IN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dk1"/>
              </a:solidFill>
            </a:rPr>
            <a:t>3.trestbps</a:t>
          </a:r>
          <a:endParaRPr lang="en-IN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dk1"/>
              </a:solidFill>
            </a:rPr>
            <a:t>4.chol</a:t>
          </a:r>
          <a:endParaRPr lang="en-IN" dirty="0">
            <a:solidFill>
              <a:schemeClr val="dk1"/>
            </a:solidFill>
          </a:endParaRPr>
        </a:p>
      </dsp:txBody>
      <dsp:txXfrm>
        <a:off x="2587227" y="3108422"/>
        <a:ext cx="1587054" cy="1007779"/>
      </dsp:txXfrm>
    </dsp:sp>
    <dsp:sp modelId="{A01B2708-D292-4CC4-849C-26C343480ADD}">
      <dsp:nvSpPr>
        <dsp:cNvPr id="12" name="Rounded Rectangle 11"/>
        <dsp:cNvSpPr/>
      </dsp:nvSpPr>
      <dsp:spPr bwMode="white">
        <a:xfrm>
          <a:off x="4350621" y="2940900"/>
          <a:ext cx="1587054" cy="100777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350621" y="2940900"/>
        <a:ext cx="1587054" cy="1007779"/>
      </dsp:txXfrm>
    </dsp:sp>
    <dsp:sp modelId="{1384F284-5695-4083-8FC6-9131F8684FFC}">
      <dsp:nvSpPr>
        <dsp:cNvPr id="13" name="Rounded Rectangle 12"/>
        <dsp:cNvSpPr/>
      </dsp:nvSpPr>
      <dsp:spPr bwMode="white">
        <a:xfrm>
          <a:off x="4526960" y="3108422"/>
          <a:ext cx="1587054" cy="100777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8100" tIns="38100" rIns="38100" bIns="3810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dk1"/>
              </a:solidFill>
            </a:rPr>
            <a:t>5</a:t>
          </a:r>
          <a:r>
            <a:rPr lang="en-IN" dirty="0">
              <a:solidFill>
                <a:schemeClr val="dk1"/>
              </a:solidFill>
            </a:rPr>
            <a:t>.thalach</a:t>
          </a:r>
          <a:endParaRPr lang="en-IN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dk1"/>
              </a:solidFill>
            </a:rPr>
            <a:t>6.oldpeak</a:t>
          </a:r>
          <a:endParaRPr lang="en-IN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dk1"/>
              </a:solidFill>
            </a:rPr>
            <a:t>7.ca</a:t>
          </a:r>
          <a:endParaRPr lang="en-IN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dk1"/>
              </a:solidFill>
            </a:rPr>
            <a:t>8.thal</a:t>
          </a:r>
          <a:endParaRPr lang="en-IN" dirty="0">
            <a:solidFill>
              <a:schemeClr val="dk1"/>
            </a:solidFill>
          </a:endParaRPr>
        </a:p>
      </dsp:txBody>
      <dsp:txXfrm>
        <a:off x="4526960" y="3108422"/>
        <a:ext cx="1587054" cy="1007779"/>
      </dsp:txXfrm>
    </dsp:sp>
    <dsp:sp modelId="{6A8258B0-B487-4D77-8E38-046526B5CC04}">
      <dsp:nvSpPr>
        <dsp:cNvPr id="15" name="Rounded Rectangle 14"/>
        <dsp:cNvSpPr/>
      </dsp:nvSpPr>
      <dsp:spPr bwMode="white">
        <a:xfrm>
          <a:off x="6421564" y="1470670"/>
          <a:ext cx="1587054" cy="100777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421564" y="1470670"/>
        <a:ext cx="1587054" cy="1007779"/>
      </dsp:txXfrm>
    </dsp:sp>
    <dsp:sp modelId="{E9740659-F8C5-4A6F-B3DD-BEF314FFAA41}">
      <dsp:nvSpPr>
        <dsp:cNvPr id="16" name="Rounded Rectangle 15"/>
        <dsp:cNvSpPr/>
      </dsp:nvSpPr>
      <dsp:spPr bwMode="white">
        <a:xfrm>
          <a:off x="6597903" y="1638193"/>
          <a:ext cx="1587054" cy="100777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8100" tIns="38100" rIns="38100" bIns="3810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Categorical</a:t>
          </a:r>
          <a:endParaRPr lang="en-IN" dirty="0">
            <a:solidFill>
              <a:schemeClr val="dk1"/>
            </a:solidFill>
          </a:endParaRPr>
        </a:p>
      </dsp:txBody>
      <dsp:txXfrm>
        <a:off x="6597903" y="1638193"/>
        <a:ext cx="1587054" cy="1007779"/>
      </dsp:txXfrm>
    </dsp:sp>
    <dsp:sp modelId="{D0C95699-35F5-4FA0-9AF4-D11A405E683F}">
      <dsp:nvSpPr>
        <dsp:cNvPr id="18" name="Rounded Rectangle 17"/>
        <dsp:cNvSpPr/>
      </dsp:nvSpPr>
      <dsp:spPr bwMode="white">
        <a:xfrm>
          <a:off x="6309034" y="2940459"/>
          <a:ext cx="1849474" cy="147989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309034" y="2940459"/>
        <a:ext cx="1849474" cy="1479894"/>
      </dsp:txXfrm>
    </dsp:sp>
    <dsp:sp modelId="{3ADC6F6C-684D-4230-AAC1-128E0AF57580}">
      <dsp:nvSpPr>
        <dsp:cNvPr id="19" name="Rounded Rectangle 18"/>
        <dsp:cNvSpPr/>
      </dsp:nvSpPr>
      <dsp:spPr bwMode="white">
        <a:xfrm>
          <a:off x="6485373" y="3107981"/>
          <a:ext cx="1849474" cy="1479894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8100" tIns="38100" rIns="38100" bIns="3810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1.</a:t>
          </a:r>
          <a:r>
            <a:rPr lang="en-IN" altLang="en-US" dirty="0">
              <a:solidFill>
                <a:schemeClr val="dk1"/>
              </a:solidFill>
            </a:rPr>
            <a:t>sex</a:t>
          </a:r>
          <a:endParaRPr lang="en-IN" altLang="en-US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>
              <a:solidFill>
                <a:schemeClr val="dk1"/>
              </a:solidFill>
            </a:rPr>
            <a:t>2.fbs</a:t>
          </a:r>
          <a:endParaRPr lang="en-IN" altLang="en-US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>
              <a:solidFill>
                <a:schemeClr val="dk1"/>
              </a:solidFill>
            </a:rPr>
            <a:t>3.restecg</a:t>
          </a:r>
          <a:endParaRPr lang="en-IN" altLang="en-US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>
              <a:solidFill>
                <a:schemeClr val="dk1"/>
              </a:solidFill>
            </a:rPr>
            <a:t>4.slope</a:t>
          </a:r>
          <a:endParaRPr lang="en-IN" altLang="en-US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>
              <a:solidFill>
                <a:schemeClr val="dk1"/>
              </a:solidFill>
            </a:rPr>
            <a:t>5.target</a:t>
          </a:r>
          <a:endParaRPr lang="en-IN" altLang="en-US" dirty="0">
            <a:solidFill>
              <a:schemeClr val="dk1"/>
            </a:solidFill>
          </a:endParaRPr>
        </a:p>
      </dsp:txBody>
      <dsp:txXfrm>
        <a:off x="6485373" y="3107981"/>
        <a:ext cx="1849474" cy="1479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099359-435B-4136-A624-A2C59AB61A2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B2BC-1F2D-4714-9ED5-3E73F18E88CC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</a:t>
            </a:r>
            <a:r>
              <a:rPr lang="en-IN" altLang="en-US" dirty="0"/>
              <a:t>Heart Disease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/>
              <a:t>ROC Curve without SMOTE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26744" y="6019800"/>
            <a:ext cx="7983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plot it can be seen that </a:t>
            </a:r>
            <a:r>
              <a:rPr lang="en-IN" altLang="en-US" dirty="0"/>
              <a:t>the accuracy of model is 0.90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2118995" y="1313815"/>
          <a:ext cx="7201535" cy="440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695950" imgH="4324350" progId="Paint.Picture">
                  <p:embed/>
                </p:oleObj>
              </mc:Choice>
              <mc:Fallback>
                <p:oleObj name="" r:id="rId1" imgW="5695950" imgH="43243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8995" y="1313815"/>
                        <a:ext cx="7201535" cy="440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Result Table:</a:t>
            </a:r>
            <a:endParaRPr lang="en-IN" dirty="0"/>
          </a:p>
        </p:txBody>
      </p:sp>
      <p:sp>
        <p:nvSpPr>
          <p:cNvPr id="5" name="Text Box 4"/>
          <p:cNvSpPr txBox="1"/>
          <p:nvPr/>
        </p:nvSpPr>
        <p:spPr>
          <a:xfrm>
            <a:off x="709295" y="1640840"/>
            <a:ext cx="1029525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250000"/>
              </a:lnSpc>
              <a:buAutoNum type="arabicPeriod"/>
            </a:pP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Logistic Regression without SMOTE = Accuracy =0.902</a:t>
            </a:r>
            <a:endParaRPr lang="en-I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250000"/>
              </a:lnSpc>
              <a:buAutoNum type="arabicPeriod"/>
            </a:pP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Logistic Regression with SMOTE = Accuracy =0.901</a:t>
            </a:r>
            <a:endParaRPr lang="en-I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250000"/>
              </a:lnSpc>
              <a:buAutoNum type="arabicPeriod"/>
            </a:pP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Logistic Regression with GLM = Accuracy =0.895</a:t>
            </a:r>
            <a:endParaRPr lang="en-IN" altLang="en-US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buNone/>
            </a:pPr>
            <a:endParaRPr lang="en-IN" altLang="en-US"/>
          </a:p>
          <a:p>
            <a:pPr marL="342900" indent="-342900">
              <a:buAutoNum type="arabicPeriod"/>
            </a:pP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238"/>
            <a:ext cx="10515600" cy="1325563"/>
          </a:xfrm>
        </p:spPr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438150" y="437515"/>
            <a:ext cx="11318240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From grap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it is clearly visible that, Ratio of Male to Female is approx 2:1.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People having the least chest pain are not likely to have heart disease.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People having severe chest pain are likely to have heart disease.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From the above model accuracy,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Logistic Regression without SMOTE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is giving us the accuracy which is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90.2%.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IN" altLang="en-US" sz="8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altLang="en-US" sz="8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Table of contents: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95350" y="1509713"/>
          <a:ext cx="8745538" cy="1747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760146" y="3169267"/>
            <a:ext cx="8971479" cy="2769797"/>
            <a:chOff x="2769671" y="3178792"/>
            <a:chExt cx="8971479" cy="2769797"/>
          </a:xfrm>
        </p:grpSpPr>
        <p:graphicFrame>
          <p:nvGraphicFramePr>
            <p:cNvPr id="5" name="Diagram 4"/>
            <p:cNvGraphicFramePr/>
            <p:nvPr/>
          </p:nvGraphicFramePr>
          <p:xfrm>
            <a:off x="3613150" y="4124801"/>
            <a:ext cx="8128000" cy="18237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grpSp>
          <p:nvGrpSpPr>
            <p:cNvPr id="3" name="Group 2"/>
            <p:cNvGrpSpPr/>
            <p:nvPr/>
          </p:nvGrpSpPr>
          <p:grpSpPr>
            <a:xfrm>
              <a:off x="2769671" y="3178792"/>
              <a:ext cx="7433707" cy="1071114"/>
              <a:chOff x="2769671" y="3178792"/>
              <a:chExt cx="7433707" cy="10711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769671" y="3429000"/>
                <a:ext cx="7433707" cy="524351"/>
                <a:chOff x="655915" y="611742"/>
                <a:chExt cx="7433707" cy="524351"/>
              </a:xfrm>
            </p:grpSpPr>
            <p:sp>
              <p:nvSpPr>
                <p:cNvPr id="8" name="Rectangle: Rounded Corners 7"/>
                <p:cNvSpPr/>
                <p:nvPr/>
              </p:nvSpPr>
              <p:spPr>
                <a:xfrm>
                  <a:off x="655915" y="611742"/>
                  <a:ext cx="7433707" cy="524351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1329380"/>
                    <a:satOff val="481"/>
                    <a:lumOff val="-3920"/>
                    <a:alphaOff val="0"/>
                  </a:schemeClr>
                </a:fillRef>
                <a:effectRef idx="1">
                  <a:schemeClr val="accent4">
                    <a:hueOff val="1329380"/>
                    <a:satOff val="481"/>
                    <a:lumOff val="-392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" name="Rectangle: Rounded Corners 4"/>
                <p:cNvSpPr txBox="1"/>
                <p:nvPr/>
              </p:nvSpPr>
              <p:spPr>
                <a:xfrm>
                  <a:off x="671273" y="627100"/>
                  <a:ext cx="6406247" cy="49363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3820" tIns="83820" rIns="83820" bIns="83820" numCol="1" spcCol="1270" anchor="ctr" anchorCtr="0">
                  <a:noAutofit/>
                </a:bodyPr>
                <a:lstStyle/>
                <a:p>
                  <a:pPr marL="0" lvl="0" indent="0" algn="l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200" dirty="0"/>
                    <a:t>Deductions from EDA process</a:t>
                  </a:r>
                  <a:endParaRPr lang="en-IN" sz="2200" kern="1200" dirty="0"/>
                </a:p>
              </p:txBody>
            </p:sp>
          </p:grpSp>
          <p:sp>
            <p:nvSpPr>
              <p:cNvPr id="6" name="Arrow: Down 5"/>
              <p:cNvSpPr/>
              <p:nvPr/>
            </p:nvSpPr>
            <p:spPr>
              <a:xfrm>
                <a:off x="8948573" y="3178792"/>
                <a:ext cx="447676" cy="421659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Arrow: Down 12"/>
              <p:cNvSpPr/>
              <p:nvPr/>
            </p:nvSpPr>
            <p:spPr>
              <a:xfrm>
                <a:off x="9603158" y="3828247"/>
                <a:ext cx="447676" cy="421659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 built </a:t>
            </a:r>
            <a:r>
              <a:rPr lang="en-I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Logistic Regression</a:t>
            </a:r>
            <a:r>
              <a:rPr 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models in order to predict the </a:t>
            </a:r>
            <a:r>
              <a:rPr lang="en-I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heart Disease</a:t>
            </a:r>
            <a:r>
              <a:rPr 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3200" b="1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3200" b="1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IN" sz="3200" b="1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2718"/>
            <a:ext cx="11696700" cy="1400530"/>
          </a:xfrm>
        </p:spPr>
        <p:txBody>
          <a:bodyPr/>
          <a:lstStyle/>
          <a:p>
            <a:r>
              <a:rPr lang="en-US" dirty="0"/>
              <a:t>Understanding the Independent variables: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49885" y="1660525"/>
          <a:ext cx="10727055" cy="458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833157"/>
          </a:xfrm>
        </p:spPr>
        <p:txBody>
          <a:bodyPr/>
          <a:lstStyle/>
          <a:p>
            <a:r>
              <a:rPr lang="en-US" dirty="0"/>
              <a:t>Process followed in the project</a:t>
            </a:r>
            <a:endParaRPr lang="en-IN" dirty="0"/>
          </a:p>
        </p:txBody>
      </p:sp>
      <p:grpSp>
        <p:nvGrpSpPr>
          <p:cNvPr id="23" name="Group 22"/>
          <p:cNvGrpSpPr/>
          <p:nvPr/>
        </p:nvGrpSpPr>
        <p:grpSpPr>
          <a:xfrm>
            <a:off x="381000" y="761998"/>
            <a:ext cx="11449050" cy="5753101"/>
            <a:chOff x="1150938" y="761999"/>
            <a:chExt cx="9745662" cy="5093616"/>
          </a:xfrm>
        </p:grpSpPr>
        <p:sp>
          <p:nvSpPr>
            <p:cNvPr id="24" name="Freeform: Shape 23"/>
            <p:cNvSpPr/>
            <p:nvPr/>
          </p:nvSpPr>
          <p:spPr>
            <a:xfrm>
              <a:off x="1150938" y="4766033"/>
              <a:ext cx="9745662" cy="917938"/>
            </a:xfrm>
            <a:custGeom>
              <a:avLst/>
              <a:gdLst>
                <a:gd name="connsiteX0" fmla="*/ 0 w 9745662"/>
                <a:gd name="connsiteY0" fmla="*/ 0 h 917938"/>
                <a:gd name="connsiteX1" fmla="*/ 9745662 w 9745662"/>
                <a:gd name="connsiteY1" fmla="*/ 0 h 917938"/>
                <a:gd name="connsiteX2" fmla="*/ 9745662 w 9745662"/>
                <a:gd name="connsiteY2" fmla="*/ 917938 h 917938"/>
                <a:gd name="connsiteX3" fmla="*/ 0 w 9745662"/>
                <a:gd name="connsiteY3" fmla="*/ 917938 h 917938"/>
                <a:gd name="connsiteX4" fmla="*/ 0 w 9745662"/>
                <a:gd name="connsiteY4" fmla="*/ 0 h 91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662" h="917938">
                  <a:moveTo>
                    <a:pt x="0" y="0"/>
                  </a:moveTo>
                  <a:lnTo>
                    <a:pt x="9745662" y="0"/>
                  </a:lnTo>
                  <a:lnTo>
                    <a:pt x="9745662" y="917938"/>
                  </a:lnTo>
                  <a:lnTo>
                    <a:pt x="0" y="9179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543156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Extrapolatory Data analysis</a:t>
              </a:r>
              <a:endParaRPr lang="en-IN" sz="1700" kern="1200" dirty="0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1150938" y="5251277"/>
              <a:ext cx="4872831" cy="604338"/>
            </a:xfrm>
            <a:custGeom>
              <a:avLst/>
              <a:gdLst>
                <a:gd name="connsiteX0" fmla="*/ 0 w 4872831"/>
                <a:gd name="connsiteY0" fmla="*/ 0 h 604338"/>
                <a:gd name="connsiteX1" fmla="*/ 4872831 w 4872831"/>
                <a:gd name="connsiteY1" fmla="*/ 0 h 604338"/>
                <a:gd name="connsiteX2" fmla="*/ 4872831 w 4872831"/>
                <a:gd name="connsiteY2" fmla="*/ 604338 h 604338"/>
                <a:gd name="connsiteX3" fmla="*/ 0 w 4872831"/>
                <a:gd name="connsiteY3" fmla="*/ 604338 h 604338"/>
                <a:gd name="connsiteX4" fmla="*/ 0 w 4872831"/>
                <a:gd name="connsiteY4" fmla="*/ 0 h 60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2831" h="604338">
                  <a:moveTo>
                    <a:pt x="0" y="0"/>
                  </a:moveTo>
                  <a:lnTo>
                    <a:pt x="4872831" y="0"/>
                  </a:lnTo>
                  <a:lnTo>
                    <a:pt x="4872831" y="604338"/>
                  </a:lnTo>
                  <a:lnTo>
                    <a:pt x="0" y="604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13970" rIns="78232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altLang="en-US" sz="1100" kern="1200" dirty="0"/>
                <a:t>Bar</a:t>
              </a:r>
              <a:r>
                <a:rPr lang="en-US" sz="1100" kern="1200" dirty="0"/>
                <a:t> plot of </a:t>
              </a:r>
              <a:r>
                <a:rPr lang="en-US" sz="1100" kern="1200" dirty="0" err="1"/>
                <a:t>varibales</a:t>
              </a:r>
              <a:r>
                <a:rPr lang="en-US" sz="1100" kern="1200" dirty="0"/>
                <a:t> </a:t>
              </a:r>
              <a:r>
                <a:rPr lang="en-US" sz="1100" kern="1200" dirty="0" err="1"/>
                <a:t>plotted,found</a:t>
              </a:r>
              <a:r>
                <a:rPr lang="en-US" sz="1100" kern="1200" dirty="0"/>
                <a:t> that the </a:t>
              </a:r>
              <a:r>
                <a:rPr lang="en-US" sz="1100" kern="1200" dirty="0" err="1"/>
                <a:t>depedent</a:t>
              </a:r>
              <a:r>
                <a:rPr lang="en-US" sz="1100" kern="1200" dirty="0"/>
                <a:t> variable is</a:t>
              </a:r>
              <a:r>
                <a:rPr lang="en-IN" altLang="en-US" sz="1100" kern="1200" dirty="0"/>
                <a:t> changes</a:t>
              </a:r>
              <a:endParaRPr lang="en-IN" altLang="en-US" sz="1100" kern="1200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6023769" y="5251277"/>
              <a:ext cx="4872831" cy="604338"/>
            </a:xfrm>
            <a:custGeom>
              <a:avLst/>
              <a:gdLst>
                <a:gd name="connsiteX0" fmla="*/ 0 w 4872831"/>
                <a:gd name="connsiteY0" fmla="*/ 0 h 604338"/>
                <a:gd name="connsiteX1" fmla="*/ 4872831 w 4872831"/>
                <a:gd name="connsiteY1" fmla="*/ 0 h 604338"/>
                <a:gd name="connsiteX2" fmla="*/ 4872831 w 4872831"/>
                <a:gd name="connsiteY2" fmla="*/ 604338 h 604338"/>
                <a:gd name="connsiteX3" fmla="*/ 0 w 4872831"/>
                <a:gd name="connsiteY3" fmla="*/ 604338 h 604338"/>
                <a:gd name="connsiteX4" fmla="*/ 0 w 4872831"/>
                <a:gd name="connsiteY4" fmla="*/ 0 h 60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2831" h="604338">
                  <a:moveTo>
                    <a:pt x="0" y="0"/>
                  </a:moveTo>
                  <a:lnTo>
                    <a:pt x="4872831" y="0"/>
                  </a:lnTo>
                  <a:lnTo>
                    <a:pt x="4872831" y="604338"/>
                  </a:lnTo>
                  <a:lnTo>
                    <a:pt x="0" y="604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13970" rIns="78232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Boxplot plotted to find out the outliers</a:t>
              </a:r>
              <a:endParaRPr lang="en-IN" sz="1100" kern="1200" dirty="0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1150938" y="2765145"/>
              <a:ext cx="9745662" cy="2020595"/>
            </a:xfrm>
            <a:custGeom>
              <a:avLst/>
              <a:gdLst>
                <a:gd name="connsiteX0" fmla="*/ 0 w 9745662"/>
                <a:gd name="connsiteY0" fmla="*/ 707673 h 2020594"/>
                <a:gd name="connsiteX1" fmla="*/ 4620257 w 9745662"/>
                <a:gd name="connsiteY1" fmla="*/ 707673 h 2020594"/>
                <a:gd name="connsiteX2" fmla="*/ 4620257 w 9745662"/>
                <a:gd name="connsiteY2" fmla="*/ 505149 h 2020594"/>
                <a:gd name="connsiteX3" fmla="*/ 4367683 w 9745662"/>
                <a:gd name="connsiteY3" fmla="*/ 505149 h 2020594"/>
                <a:gd name="connsiteX4" fmla="*/ 4872831 w 9745662"/>
                <a:gd name="connsiteY4" fmla="*/ 0 h 2020594"/>
                <a:gd name="connsiteX5" fmla="*/ 5377980 w 9745662"/>
                <a:gd name="connsiteY5" fmla="*/ 505149 h 2020594"/>
                <a:gd name="connsiteX6" fmla="*/ 5125405 w 9745662"/>
                <a:gd name="connsiteY6" fmla="*/ 505149 h 2020594"/>
                <a:gd name="connsiteX7" fmla="*/ 5125405 w 9745662"/>
                <a:gd name="connsiteY7" fmla="*/ 707673 h 2020594"/>
                <a:gd name="connsiteX8" fmla="*/ 9745662 w 9745662"/>
                <a:gd name="connsiteY8" fmla="*/ 707673 h 2020594"/>
                <a:gd name="connsiteX9" fmla="*/ 9745662 w 9745662"/>
                <a:gd name="connsiteY9" fmla="*/ 2020594 h 2020594"/>
                <a:gd name="connsiteX10" fmla="*/ 0 w 9745662"/>
                <a:gd name="connsiteY10" fmla="*/ 2020594 h 2020594"/>
                <a:gd name="connsiteX11" fmla="*/ 0 w 9745662"/>
                <a:gd name="connsiteY11" fmla="*/ 707673 h 202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45662" h="2020594">
                  <a:moveTo>
                    <a:pt x="9745662" y="1312921"/>
                  </a:moveTo>
                  <a:lnTo>
                    <a:pt x="5125405" y="1312921"/>
                  </a:lnTo>
                  <a:lnTo>
                    <a:pt x="5125405" y="1515445"/>
                  </a:lnTo>
                  <a:lnTo>
                    <a:pt x="5377979" y="1515445"/>
                  </a:lnTo>
                  <a:lnTo>
                    <a:pt x="4872831" y="2020593"/>
                  </a:lnTo>
                  <a:lnTo>
                    <a:pt x="4367682" y="1515445"/>
                  </a:lnTo>
                  <a:lnTo>
                    <a:pt x="4620257" y="1515445"/>
                  </a:lnTo>
                  <a:lnTo>
                    <a:pt x="4620257" y="1312921"/>
                  </a:lnTo>
                  <a:lnTo>
                    <a:pt x="0" y="1312921"/>
                  </a:lnTo>
                  <a:lnTo>
                    <a:pt x="0" y="1"/>
                  </a:lnTo>
                  <a:lnTo>
                    <a:pt x="9745662" y="1"/>
                  </a:lnTo>
                  <a:lnTo>
                    <a:pt x="9745662" y="13129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43227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Changing the datatypes and handling the missing values</a:t>
              </a:r>
              <a:endParaRPr lang="en-IN" sz="1700" kern="1200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1150938" y="761999"/>
              <a:ext cx="9745662" cy="2020596"/>
            </a:xfrm>
            <a:custGeom>
              <a:avLst/>
              <a:gdLst>
                <a:gd name="connsiteX0" fmla="*/ 0 w 9745662"/>
                <a:gd name="connsiteY0" fmla="*/ 707673 h 2020594"/>
                <a:gd name="connsiteX1" fmla="*/ 4620257 w 9745662"/>
                <a:gd name="connsiteY1" fmla="*/ 707673 h 2020594"/>
                <a:gd name="connsiteX2" fmla="*/ 4620257 w 9745662"/>
                <a:gd name="connsiteY2" fmla="*/ 505149 h 2020594"/>
                <a:gd name="connsiteX3" fmla="*/ 4367683 w 9745662"/>
                <a:gd name="connsiteY3" fmla="*/ 505149 h 2020594"/>
                <a:gd name="connsiteX4" fmla="*/ 4872831 w 9745662"/>
                <a:gd name="connsiteY4" fmla="*/ 0 h 2020594"/>
                <a:gd name="connsiteX5" fmla="*/ 5377980 w 9745662"/>
                <a:gd name="connsiteY5" fmla="*/ 505149 h 2020594"/>
                <a:gd name="connsiteX6" fmla="*/ 5125405 w 9745662"/>
                <a:gd name="connsiteY6" fmla="*/ 505149 h 2020594"/>
                <a:gd name="connsiteX7" fmla="*/ 5125405 w 9745662"/>
                <a:gd name="connsiteY7" fmla="*/ 707673 h 2020594"/>
                <a:gd name="connsiteX8" fmla="*/ 9745662 w 9745662"/>
                <a:gd name="connsiteY8" fmla="*/ 707673 h 2020594"/>
                <a:gd name="connsiteX9" fmla="*/ 9745662 w 9745662"/>
                <a:gd name="connsiteY9" fmla="*/ 2020594 h 2020594"/>
                <a:gd name="connsiteX10" fmla="*/ 0 w 9745662"/>
                <a:gd name="connsiteY10" fmla="*/ 2020594 h 2020594"/>
                <a:gd name="connsiteX11" fmla="*/ 0 w 9745662"/>
                <a:gd name="connsiteY11" fmla="*/ 707673 h 202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45662" h="2020594">
                  <a:moveTo>
                    <a:pt x="9745662" y="1312921"/>
                  </a:moveTo>
                  <a:lnTo>
                    <a:pt x="5125405" y="1312921"/>
                  </a:lnTo>
                  <a:lnTo>
                    <a:pt x="5125405" y="1515445"/>
                  </a:lnTo>
                  <a:lnTo>
                    <a:pt x="5377979" y="1515445"/>
                  </a:lnTo>
                  <a:lnTo>
                    <a:pt x="4872831" y="2020593"/>
                  </a:lnTo>
                  <a:lnTo>
                    <a:pt x="4367682" y="1515445"/>
                  </a:lnTo>
                  <a:lnTo>
                    <a:pt x="4620257" y="1515445"/>
                  </a:lnTo>
                  <a:lnTo>
                    <a:pt x="4620257" y="1312921"/>
                  </a:lnTo>
                  <a:lnTo>
                    <a:pt x="0" y="1312921"/>
                  </a:lnTo>
                  <a:lnTo>
                    <a:pt x="0" y="1"/>
                  </a:lnTo>
                  <a:lnTo>
                    <a:pt x="9745662" y="1"/>
                  </a:lnTo>
                  <a:lnTo>
                    <a:pt x="9745662" y="13129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120905" rIns="120904" bIns="143227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Importing data and understanding it</a:t>
              </a:r>
              <a:endParaRPr lang="en-IN" sz="1700" kern="1200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1150938" y="1473756"/>
              <a:ext cx="9355403" cy="604375"/>
            </a:xfrm>
            <a:custGeom>
              <a:avLst/>
              <a:gdLst>
                <a:gd name="connsiteX0" fmla="*/ 0 w 4872831"/>
                <a:gd name="connsiteY0" fmla="*/ 0 h 604157"/>
                <a:gd name="connsiteX1" fmla="*/ 4872831 w 4872831"/>
                <a:gd name="connsiteY1" fmla="*/ 0 h 604157"/>
                <a:gd name="connsiteX2" fmla="*/ 4872831 w 4872831"/>
                <a:gd name="connsiteY2" fmla="*/ 604157 h 604157"/>
                <a:gd name="connsiteX3" fmla="*/ 0 w 4872831"/>
                <a:gd name="connsiteY3" fmla="*/ 604157 h 604157"/>
                <a:gd name="connsiteX4" fmla="*/ 0 w 4872831"/>
                <a:gd name="connsiteY4" fmla="*/ 0 h 60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2831" h="604157">
                  <a:moveTo>
                    <a:pt x="0" y="0"/>
                  </a:moveTo>
                  <a:lnTo>
                    <a:pt x="4872831" y="0"/>
                  </a:lnTo>
                  <a:lnTo>
                    <a:pt x="4872831" y="604157"/>
                  </a:lnTo>
                  <a:lnTo>
                    <a:pt x="0" y="60415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13970" rIns="78232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3</a:t>
              </a:r>
              <a:r>
                <a:rPr lang="en-IN" altLang="en-US" sz="1100" kern="1200" dirty="0"/>
                <a:t>03</a:t>
              </a:r>
              <a:r>
                <a:rPr lang="en-US" sz="1100" kern="1200" dirty="0"/>
                <a:t> rows and </a:t>
              </a:r>
              <a:r>
                <a:rPr lang="en-IN" altLang="en-US" sz="1100" kern="1200" dirty="0"/>
                <a:t>13</a:t>
              </a:r>
              <a:r>
                <a:rPr lang="en-US" sz="1100" kern="1200" dirty="0"/>
                <a:t> columns</a:t>
              </a:r>
              <a:endParaRPr lang="en-IN" sz="1100" kern="1200" dirty="0"/>
            </a:p>
          </p:txBody>
        </p:sp>
      </p:grpSp>
      <p:sp>
        <p:nvSpPr>
          <p:cNvPr id="4" name="Freeform: Shape 31"/>
          <p:cNvSpPr/>
          <p:nvPr/>
        </p:nvSpPr>
        <p:spPr>
          <a:xfrm>
            <a:off x="1744980" y="3737610"/>
            <a:ext cx="8125460" cy="600710"/>
          </a:xfrm>
          <a:custGeom>
            <a:avLst/>
            <a:gdLst>
              <a:gd name="connsiteX0" fmla="*/ 0 w 4872831"/>
              <a:gd name="connsiteY0" fmla="*/ 0 h 604157"/>
              <a:gd name="connsiteX1" fmla="*/ 4872831 w 4872831"/>
              <a:gd name="connsiteY1" fmla="*/ 0 h 604157"/>
              <a:gd name="connsiteX2" fmla="*/ 4872831 w 4872831"/>
              <a:gd name="connsiteY2" fmla="*/ 604157 h 604157"/>
              <a:gd name="connsiteX3" fmla="*/ 0 w 4872831"/>
              <a:gd name="connsiteY3" fmla="*/ 604157 h 604157"/>
              <a:gd name="connsiteX4" fmla="*/ 0 w 4872831"/>
              <a:gd name="connsiteY4" fmla="*/ 0 h 60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2831" h="604157">
                <a:moveTo>
                  <a:pt x="0" y="0"/>
                </a:moveTo>
                <a:lnTo>
                  <a:pt x="4872831" y="0"/>
                </a:lnTo>
                <a:lnTo>
                  <a:pt x="4872831" y="604157"/>
                </a:lnTo>
                <a:lnTo>
                  <a:pt x="0" y="6041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2" tIns="13970" rIns="78232" bIns="13970" numCol="1" spcCol="1270" anchor="ctr" anchorCtr="0">
            <a:noAutofit/>
          </a:bodyPr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There </a:t>
            </a:r>
            <a:r>
              <a:rPr lang="en-IN" altLang="en-US" sz="1100" kern="1200" dirty="0"/>
              <a:t>is no </a:t>
            </a:r>
            <a:r>
              <a:rPr lang="en-US" sz="1100" kern="1200" dirty="0"/>
              <a:t>missing values in the dataset and the all data types are  correct</a:t>
            </a:r>
            <a:endParaRPr lang="en-IN" sz="1100" kern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6251" y="1009650"/>
            <a:ext cx="11172824" cy="5042743"/>
            <a:chOff x="1150938" y="762744"/>
            <a:chExt cx="9212263" cy="4218084"/>
          </a:xfrm>
        </p:grpSpPr>
        <p:sp>
          <p:nvSpPr>
            <p:cNvPr id="5" name="Freeform: Shape 4"/>
            <p:cNvSpPr/>
            <p:nvPr/>
          </p:nvSpPr>
          <p:spPr>
            <a:xfrm>
              <a:off x="1150938" y="3938297"/>
              <a:ext cx="9212263" cy="1042531"/>
            </a:xfrm>
            <a:custGeom>
              <a:avLst/>
              <a:gdLst>
                <a:gd name="connsiteX0" fmla="*/ 0 w 9212263"/>
                <a:gd name="connsiteY0" fmla="*/ 0 h 1042531"/>
                <a:gd name="connsiteX1" fmla="*/ 9212263 w 9212263"/>
                <a:gd name="connsiteY1" fmla="*/ 0 h 1042531"/>
                <a:gd name="connsiteX2" fmla="*/ 9212263 w 9212263"/>
                <a:gd name="connsiteY2" fmla="*/ 1042531 h 1042531"/>
                <a:gd name="connsiteX3" fmla="*/ 0 w 9212263"/>
                <a:gd name="connsiteY3" fmla="*/ 1042531 h 1042531"/>
                <a:gd name="connsiteX4" fmla="*/ 0 w 9212263"/>
                <a:gd name="connsiteY4" fmla="*/ 0 h 10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2263" h="1042531">
                  <a:moveTo>
                    <a:pt x="0" y="0"/>
                  </a:moveTo>
                  <a:lnTo>
                    <a:pt x="9212263" y="0"/>
                  </a:lnTo>
                  <a:lnTo>
                    <a:pt x="9212263" y="1042531"/>
                  </a:lnTo>
                  <a:lnTo>
                    <a:pt x="0" y="10425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61469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Conclusion</a:t>
              </a:r>
              <a:endParaRPr lang="en-IN" sz="1900" kern="1200" dirty="0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1150938" y="4480413"/>
              <a:ext cx="9212263" cy="479564"/>
            </a:xfrm>
            <a:custGeom>
              <a:avLst/>
              <a:gdLst>
                <a:gd name="connsiteX0" fmla="*/ 0 w 9212263"/>
                <a:gd name="connsiteY0" fmla="*/ 0 h 479564"/>
                <a:gd name="connsiteX1" fmla="*/ 9212263 w 9212263"/>
                <a:gd name="connsiteY1" fmla="*/ 0 h 479564"/>
                <a:gd name="connsiteX2" fmla="*/ 9212263 w 9212263"/>
                <a:gd name="connsiteY2" fmla="*/ 479564 h 479564"/>
                <a:gd name="connsiteX3" fmla="*/ 0 w 9212263"/>
                <a:gd name="connsiteY3" fmla="*/ 479564 h 479564"/>
                <a:gd name="connsiteX4" fmla="*/ 0 w 9212263"/>
                <a:gd name="connsiteY4" fmla="*/ 0 h 47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2263" h="479564">
                  <a:moveTo>
                    <a:pt x="0" y="0"/>
                  </a:moveTo>
                  <a:lnTo>
                    <a:pt x="9212263" y="0"/>
                  </a:lnTo>
                  <a:lnTo>
                    <a:pt x="9212263" y="479564"/>
                  </a:lnTo>
                  <a:lnTo>
                    <a:pt x="0" y="4795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9050" rIns="10668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Model with </a:t>
              </a:r>
              <a:r>
                <a:rPr lang="en-IN" altLang="en-US" sz="1500" kern="1200" dirty="0"/>
                <a:t>more accuracy</a:t>
              </a:r>
              <a:r>
                <a:rPr lang="en-US" sz="1500" kern="1200" dirty="0"/>
                <a:t> value has been selected out of all the </a:t>
              </a:r>
              <a:r>
                <a:rPr lang="en-US" sz="1500" kern="1200"/>
                <a:t>models built</a:t>
              </a:r>
              <a:endParaRPr lang="en-IN" sz="1500" kern="120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150938" y="2350521"/>
              <a:ext cx="9212263" cy="1603414"/>
            </a:xfrm>
            <a:custGeom>
              <a:avLst/>
              <a:gdLst>
                <a:gd name="connsiteX0" fmla="*/ 0 w 9212263"/>
                <a:gd name="connsiteY0" fmla="*/ 561563 h 1603413"/>
                <a:gd name="connsiteX1" fmla="*/ 4405705 w 9212263"/>
                <a:gd name="connsiteY1" fmla="*/ 561563 h 1603413"/>
                <a:gd name="connsiteX2" fmla="*/ 4405705 w 9212263"/>
                <a:gd name="connsiteY2" fmla="*/ 400853 h 1603413"/>
                <a:gd name="connsiteX3" fmla="*/ 4205278 w 9212263"/>
                <a:gd name="connsiteY3" fmla="*/ 400853 h 1603413"/>
                <a:gd name="connsiteX4" fmla="*/ 4606132 w 9212263"/>
                <a:gd name="connsiteY4" fmla="*/ 0 h 1603413"/>
                <a:gd name="connsiteX5" fmla="*/ 5006985 w 9212263"/>
                <a:gd name="connsiteY5" fmla="*/ 400853 h 1603413"/>
                <a:gd name="connsiteX6" fmla="*/ 4806558 w 9212263"/>
                <a:gd name="connsiteY6" fmla="*/ 400853 h 1603413"/>
                <a:gd name="connsiteX7" fmla="*/ 4806558 w 9212263"/>
                <a:gd name="connsiteY7" fmla="*/ 561563 h 1603413"/>
                <a:gd name="connsiteX8" fmla="*/ 9212263 w 9212263"/>
                <a:gd name="connsiteY8" fmla="*/ 561563 h 1603413"/>
                <a:gd name="connsiteX9" fmla="*/ 9212263 w 9212263"/>
                <a:gd name="connsiteY9" fmla="*/ 1603413 h 1603413"/>
                <a:gd name="connsiteX10" fmla="*/ 0 w 9212263"/>
                <a:gd name="connsiteY10" fmla="*/ 1603413 h 1603413"/>
                <a:gd name="connsiteX11" fmla="*/ 0 w 9212263"/>
                <a:gd name="connsiteY11" fmla="*/ 561563 h 16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12263" h="1603413">
                  <a:moveTo>
                    <a:pt x="9212263" y="1041850"/>
                  </a:moveTo>
                  <a:lnTo>
                    <a:pt x="4806558" y="1041850"/>
                  </a:lnTo>
                  <a:lnTo>
                    <a:pt x="4806558" y="1202560"/>
                  </a:lnTo>
                  <a:lnTo>
                    <a:pt x="5006985" y="1202560"/>
                  </a:lnTo>
                  <a:lnTo>
                    <a:pt x="4606131" y="1603412"/>
                  </a:lnTo>
                  <a:lnTo>
                    <a:pt x="4205278" y="1202560"/>
                  </a:lnTo>
                  <a:lnTo>
                    <a:pt x="4405705" y="1202560"/>
                  </a:lnTo>
                  <a:lnTo>
                    <a:pt x="4405705" y="1041850"/>
                  </a:lnTo>
                  <a:lnTo>
                    <a:pt x="0" y="1041850"/>
                  </a:lnTo>
                  <a:lnTo>
                    <a:pt x="0" y="1"/>
                  </a:lnTo>
                  <a:lnTo>
                    <a:pt x="9212263" y="1"/>
                  </a:lnTo>
                  <a:lnTo>
                    <a:pt x="9212263" y="104185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1175744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Model Building</a:t>
              </a:r>
              <a:endParaRPr lang="en-IN" sz="1900" kern="1200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150938" y="2969944"/>
              <a:ext cx="9212263" cy="479420"/>
            </a:xfrm>
            <a:custGeom>
              <a:avLst/>
              <a:gdLst>
                <a:gd name="connsiteX0" fmla="*/ 0 w 9212263"/>
                <a:gd name="connsiteY0" fmla="*/ 0 h 479420"/>
                <a:gd name="connsiteX1" fmla="*/ 9212263 w 9212263"/>
                <a:gd name="connsiteY1" fmla="*/ 0 h 479420"/>
                <a:gd name="connsiteX2" fmla="*/ 9212263 w 9212263"/>
                <a:gd name="connsiteY2" fmla="*/ 479420 h 479420"/>
                <a:gd name="connsiteX3" fmla="*/ 0 w 9212263"/>
                <a:gd name="connsiteY3" fmla="*/ 479420 h 479420"/>
                <a:gd name="connsiteX4" fmla="*/ 0 w 9212263"/>
                <a:gd name="connsiteY4" fmla="*/ 0 h 47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2263" h="479420">
                  <a:moveTo>
                    <a:pt x="0" y="0"/>
                  </a:moveTo>
                  <a:lnTo>
                    <a:pt x="9212263" y="0"/>
                  </a:lnTo>
                  <a:lnTo>
                    <a:pt x="9212263" y="479420"/>
                  </a:lnTo>
                  <a:lnTo>
                    <a:pt x="0" y="4794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9050" rIns="10668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Different regression models using different </a:t>
              </a:r>
              <a:r>
                <a:rPr lang="en-US" sz="1500" kern="1200" dirty="0" err="1"/>
                <a:t>techniques</a:t>
              </a:r>
              <a:r>
                <a:rPr lang="en-IN" altLang="en-US" sz="1500" kern="1200" dirty="0" err="1"/>
                <a:t>, logistic regression with smote, without smote, GLM models</a:t>
              </a:r>
              <a:endParaRPr lang="en-IN" altLang="en-US" sz="1500" kern="1200" dirty="0" err="1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150938" y="762744"/>
              <a:ext cx="9212263" cy="1603415"/>
            </a:xfrm>
            <a:custGeom>
              <a:avLst/>
              <a:gdLst>
                <a:gd name="connsiteX0" fmla="*/ 0 w 9212263"/>
                <a:gd name="connsiteY0" fmla="*/ 561563 h 1603413"/>
                <a:gd name="connsiteX1" fmla="*/ 4405705 w 9212263"/>
                <a:gd name="connsiteY1" fmla="*/ 561563 h 1603413"/>
                <a:gd name="connsiteX2" fmla="*/ 4405705 w 9212263"/>
                <a:gd name="connsiteY2" fmla="*/ 400853 h 1603413"/>
                <a:gd name="connsiteX3" fmla="*/ 4205278 w 9212263"/>
                <a:gd name="connsiteY3" fmla="*/ 400853 h 1603413"/>
                <a:gd name="connsiteX4" fmla="*/ 4606132 w 9212263"/>
                <a:gd name="connsiteY4" fmla="*/ 0 h 1603413"/>
                <a:gd name="connsiteX5" fmla="*/ 5006985 w 9212263"/>
                <a:gd name="connsiteY5" fmla="*/ 400853 h 1603413"/>
                <a:gd name="connsiteX6" fmla="*/ 4806558 w 9212263"/>
                <a:gd name="connsiteY6" fmla="*/ 400853 h 1603413"/>
                <a:gd name="connsiteX7" fmla="*/ 4806558 w 9212263"/>
                <a:gd name="connsiteY7" fmla="*/ 561563 h 1603413"/>
                <a:gd name="connsiteX8" fmla="*/ 9212263 w 9212263"/>
                <a:gd name="connsiteY8" fmla="*/ 561563 h 1603413"/>
                <a:gd name="connsiteX9" fmla="*/ 9212263 w 9212263"/>
                <a:gd name="connsiteY9" fmla="*/ 1603413 h 1603413"/>
                <a:gd name="connsiteX10" fmla="*/ 0 w 9212263"/>
                <a:gd name="connsiteY10" fmla="*/ 1603413 h 1603413"/>
                <a:gd name="connsiteX11" fmla="*/ 0 w 9212263"/>
                <a:gd name="connsiteY11" fmla="*/ 561563 h 16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12263" h="1603413">
                  <a:moveTo>
                    <a:pt x="9212263" y="1041850"/>
                  </a:moveTo>
                  <a:lnTo>
                    <a:pt x="4806558" y="1041850"/>
                  </a:lnTo>
                  <a:lnTo>
                    <a:pt x="4806558" y="1202560"/>
                  </a:lnTo>
                  <a:lnTo>
                    <a:pt x="5006985" y="1202560"/>
                  </a:lnTo>
                  <a:lnTo>
                    <a:pt x="4606131" y="1603412"/>
                  </a:lnTo>
                  <a:lnTo>
                    <a:pt x="4205278" y="1202560"/>
                  </a:lnTo>
                  <a:lnTo>
                    <a:pt x="4405705" y="1202560"/>
                  </a:lnTo>
                  <a:lnTo>
                    <a:pt x="4405705" y="1041850"/>
                  </a:lnTo>
                  <a:lnTo>
                    <a:pt x="0" y="1041850"/>
                  </a:lnTo>
                  <a:lnTo>
                    <a:pt x="0" y="1"/>
                  </a:lnTo>
                  <a:lnTo>
                    <a:pt x="9212263" y="1"/>
                  </a:lnTo>
                  <a:lnTo>
                    <a:pt x="9212263" y="104185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35129" rIns="135128" bIns="1175744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Data Preparation for model</a:t>
              </a:r>
              <a:endParaRPr lang="en-IN" sz="1900" kern="1200" dirty="0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150938" y="1325544"/>
              <a:ext cx="4606131" cy="479420"/>
            </a:xfrm>
            <a:custGeom>
              <a:avLst/>
              <a:gdLst>
                <a:gd name="connsiteX0" fmla="*/ 0 w 4606131"/>
                <a:gd name="connsiteY0" fmla="*/ 0 h 479420"/>
                <a:gd name="connsiteX1" fmla="*/ 4606131 w 4606131"/>
                <a:gd name="connsiteY1" fmla="*/ 0 h 479420"/>
                <a:gd name="connsiteX2" fmla="*/ 4606131 w 4606131"/>
                <a:gd name="connsiteY2" fmla="*/ 479420 h 479420"/>
                <a:gd name="connsiteX3" fmla="*/ 0 w 4606131"/>
                <a:gd name="connsiteY3" fmla="*/ 479420 h 479420"/>
                <a:gd name="connsiteX4" fmla="*/ 0 w 4606131"/>
                <a:gd name="connsiteY4" fmla="*/ 0 h 47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6131" h="479420">
                  <a:moveTo>
                    <a:pt x="0" y="0"/>
                  </a:moveTo>
                  <a:lnTo>
                    <a:pt x="4606131" y="0"/>
                  </a:lnTo>
                  <a:lnTo>
                    <a:pt x="4606131" y="479420"/>
                  </a:lnTo>
                  <a:lnTo>
                    <a:pt x="0" y="4794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9050" rIns="10668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Handling the outliers</a:t>
              </a:r>
              <a:endParaRPr lang="en-IN" sz="1500" kern="1200" dirty="0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5757069" y="1325544"/>
              <a:ext cx="4606131" cy="479420"/>
            </a:xfrm>
            <a:custGeom>
              <a:avLst/>
              <a:gdLst>
                <a:gd name="connsiteX0" fmla="*/ 0 w 4606131"/>
                <a:gd name="connsiteY0" fmla="*/ 0 h 479420"/>
                <a:gd name="connsiteX1" fmla="*/ 4606131 w 4606131"/>
                <a:gd name="connsiteY1" fmla="*/ 0 h 479420"/>
                <a:gd name="connsiteX2" fmla="*/ 4606131 w 4606131"/>
                <a:gd name="connsiteY2" fmla="*/ 479420 h 479420"/>
                <a:gd name="connsiteX3" fmla="*/ 0 w 4606131"/>
                <a:gd name="connsiteY3" fmla="*/ 479420 h 479420"/>
                <a:gd name="connsiteX4" fmla="*/ 0 w 4606131"/>
                <a:gd name="connsiteY4" fmla="*/ 0 h 47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6131" h="479420">
                  <a:moveTo>
                    <a:pt x="0" y="0"/>
                  </a:moveTo>
                  <a:lnTo>
                    <a:pt x="4606131" y="0"/>
                  </a:lnTo>
                  <a:lnTo>
                    <a:pt x="4606131" y="479420"/>
                  </a:lnTo>
                  <a:lnTo>
                    <a:pt x="0" y="4794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9050" rIns="10668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err="1"/>
                <a:t>Train_test_split</a:t>
              </a:r>
              <a:endParaRPr lang="en-IN" sz="1500" kern="12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26" y="0"/>
            <a:ext cx="9404723" cy="140053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Illustration of some plots: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625" y="4667250"/>
            <a:ext cx="6438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the d</a:t>
            </a:r>
            <a:r>
              <a:rPr lang="en-IN" altLang="en-US" dirty="0"/>
              <a:t>isease is occur in more in Females than Males</a:t>
            </a:r>
            <a:endParaRPr lang="en-IN" altLang="en-US" dirty="0"/>
          </a:p>
          <a:p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2296795" y="786765"/>
          <a:ext cx="6539865" cy="360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6143625" imgH="4210050" progId="Paint.Picture">
                  <p:embed/>
                </p:oleObj>
              </mc:Choice>
              <mc:Fallback>
                <p:oleObj name="" r:id="rId1" imgW="6143625" imgH="42100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6795" y="786765"/>
                        <a:ext cx="6539865" cy="360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Boxplots for finding outliers:</a:t>
            </a:r>
            <a:endParaRPr lang="en-IN" sz="3200" dirty="0"/>
          </a:p>
        </p:txBody>
      </p:sp>
      <p:graphicFrame>
        <p:nvGraphicFramePr>
          <p:cNvPr id="10" name="Content Placeholder 9"/>
          <p:cNvGraphicFramePr/>
          <p:nvPr>
            <p:ph sz="half" idx="1"/>
          </p:nvPr>
        </p:nvGraphicFramePr>
        <p:xfrm>
          <a:off x="862330" y="1854200"/>
          <a:ext cx="5013325" cy="336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6067425" imgH="3990975" progId="Paint.Picture">
                  <p:embed/>
                </p:oleObj>
              </mc:Choice>
              <mc:Fallback>
                <p:oleObj name="" r:id="rId1" imgW="6067425" imgH="3990975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2330" y="1854200"/>
                        <a:ext cx="5013325" cy="3364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Content Placeholder 11"/>
          <p:cNvGraphicFramePr/>
          <p:nvPr>
            <p:ph sz="half" idx="2"/>
          </p:nvPr>
        </p:nvGraphicFramePr>
        <p:xfrm>
          <a:off x="6689725" y="1854200"/>
          <a:ext cx="5126355" cy="336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5886450" imgH="4124325" progId="Paint.Picture">
                  <p:embed/>
                </p:oleObj>
              </mc:Choice>
              <mc:Fallback>
                <p:oleObj name="" r:id="rId3" imgW="5886450" imgH="4124325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9725" y="1854200"/>
                        <a:ext cx="5126355" cy="3364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for </a:t>
            </a:r>
            <a:r>
              <a:rPr lang="en-IN" altLang="en-US" dirty="0"/>
              <a:t>VIF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rot="10800000" flipV="1">
            <a:off x="616268" y="4943547"/>
            <a:ext cx="100136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the </a:t>
            </a:r>
            <a:r>
              <a:rPr lang="en-IN" altLang="en-US" dirty="0"/>
              <a:t>age, thalach, thal  vif value is more than 10, this variables are not considered for furthur analysis</a:t>
            </a:r>
            <a:r>
              <a:rPr lang="en-US" dirty="0"/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3406775" y="1292225"/>
          <a:ext cx="3812540" cy="365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924050" imgH="1914525" progId="Paint.Picture">
                  <p:embed/>
                </p:oleObj>
              </mc:Choice>
              <mc:Fallback>
                <p:oleObj name="" r:id="rId1" imgW="1924050" imgH="19145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6775" y="1292225"/>
                        <a:ext cx="3812540" cy="3651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1680</Words>
  <Application>WPS Presentation</Application>
  <PresentationFormat>Widescreen</PresentationFormat>
  <Paragraphs>76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SimSun</vt:lpstr>
      <vt:lpstr>Wingdings</vt:lpstr>
      <vt:lpstr>Wingdings 3</vt:lpstr>
      <vt:lpstr>Arial</vt:lpstr>
      <vt:lpstr>Bahnschrift Light</vt:lpstr>
      <vt:lpstr>Century Gothic</vt:lpstr>
      <vt:lpstr>Microsoft YaHei</vt:lpstr>
      <vt:lpstr>Arial Unicode MS</vt:lpstr>
      <vt:lpstr>Calibri</vt:lpstr>
      <vt:lpstr>Times New Roman</vt:lpstr>
      <vt:lpstr>Ion</vt:lpstr>
      <vt:lpstr>Paint.Picture</vt:lpstr>
      <vt:lpstr>Paint.Picture</vt:lpstr>
      <vt:lpstr>Paint.Picture</vt:lpstr>
      <vt:lpstr>Paint.Picture</vt:lpstr>
      <vt:lpstr>Paint.Picture</vt:lpstr>
      <vt:lpstr>Prediction of Total Power Consumption </vt:lpstr>
      <vt:lpstr>	Table of contents:</vt:lpstr>
      <vt:lpstr>Agenda:</vt:lpstr>
      <vt:lpstr>Understanding the Independent variables:</vt:lpstr>
      <vt:lpstr>Process followed in the project</vt:lpstr>
      <vt:lpstr>PowerPoint 演示文稿</vt:lpstr>
      <vt:lpstr>Illustration of some plots:</vt:lpstr>
      <vt:lpstr>Boxplots for finding outliers:</vt:lpstr>
      <vt:lpstr>Checking for outliers:</vt:lpstr>
      <vt:lpstr>After handling missing values in the dataset:</vt:lpstr>
      <vt:lpstr>Result Table:</vt:lpstr>
      <vt:lpstr>Conclusion: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</dc:title>
  <dc:creator>Shrijoy</dc:creator>
  <cp:lastModifiedBy>DELL</cp:lastModifiedBy>
  <cp:revision>24</cp:revision>
  <dcterms:created xsi:type="dcterms:W3CDTF">2021-06-23T16:23:00Z</dcterms:created>
  <dcterms:modified xsi:type="dcterms:W3CDTF">2023-02-11T09:44:05Z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7AAA4F6B56BC4416B5646A0184EBB3C7</vt:lpwstr>
  </property>
  <property fmtid="{D5CDD505-2E9C-101B-9397-08002B2CF9AE}" pid="3" name="KSOProductBuildVer">
    <vt:lpwstr>1033-11.2.0.11440</vt:lpwstr>
  </property>
</Properties>
</file>