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595648"/>
            <a:ext cx="8915399" cy="2262781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RESERVE YOUR TABLE</a:t>
            </a:r>
            <a:endParaRPr lang="en-IN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1787" y="3373582"/>
            <a:ext cx="8915399" cy="3156007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K.Divya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1602-16-737-011 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B.Nananeeth</a:t>
            </a:r>
          </a:p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1602-16-737-026</a:t>
            </a:r>
          </a:p>
          <a:p>
            <a:pPr algn="ctr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Y.Prashanth</a:t>
            </a:r>
          </a:p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1602-16-737-030</a:t>
            </a:r>
          </a:p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8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ABSTRACT: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163" y="1721476"/>
            <a:ext cx="9156879" cy="3996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Restaurants are the most marched for business category on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internet and</a:t>
            </a:r>
          </a:p>
          <a:p>
            <a:pPr marL="0" indent="0">
              <a:buNone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many restaurants now have a website. A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well designed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website will attract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  <a:p>
            <a:pPr marL="0" indent="0">
              <a:buNone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customers to your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restaurant, online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reservations are increasing rapidly with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</a:p>
          <a:p>
            <a:pPr marL="0" indent="0">
              <a:buNone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many consumers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seeking out restaurants via the web, and a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well-designed </a:t>
            </a:r>
          </a:p>
          <a:p>
            <a:pPr marL="0" indent="0">
              <a:buNone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website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for a restaurant needs a few key elements that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customer looking to book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would want to see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So we present you to this system where an app for the user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an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web application for the admin and restaurant completes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package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of restaurant and bookings.</a:t>
            </a:r>
          </a:p>
        </p:txBody>
      </p:sp>
    </p:spTree>
    <p:extLst>
      <p:ext uri="{BB962C8B-B14F-4D97-AF65-F5344CB8AC3E}">
        <p14:creationId xmlns:p14="http://schemas.microsoft.com/office/powerpoint/2010/main" val="285805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60470"/>
            <a:ext cx="8911687" cy="1280890"/>
          </a:xfrm>
        </p:spPr>
        <p:txBody>
          <a:bodyPr/>
          <a:lstStyle/>
          <a:p>
            <a:r>
              <a:rPr lang="en-IN" b="1" dirty="0" smtClean="0"/>
              <a:t>ABSTRACT: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43189"/>
            <a:ext cx="8915400" cy="4868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user can browse through number of restaurants on the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basis of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cuisines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check for all their details and pictures uploaded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by the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restaurant, and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user can book it by selecting the tables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 well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and other functionalities.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user can cancel and check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his booking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history or review his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previous</a:t>
            </a:r>
          </a:p>
          <a:p>
            <a:pPr marL="0" indent="0">
              <a:buNone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experiences with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restaurant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 While the admin is responsible to add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restaurant and check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booking history or use list. The restaurant user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</a:p>
          <a:p>
            <a:pPr marL="0" indent="0">
              <a:buNone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all the booking and enter check in and check out status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or even block</a:t>
            </a:r>
          </a:p>
          <a:p>
            <a:pPr marL="0" indent="0">
              <a:buNone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 user from booking it again.</a:t>
            </a:r>
          </a:p>
        </p:txBody>
      </p:sp>
    </p:spTree>
    <p:extLst>
      <p:ext uri="{BB962C8B-B14F-4D97-AF65-F5344CB8AC3E}">
        <p14:creationId xmlns:p14="http://schemas.microsoft.com/office/powerpoint/2010/main" val="287271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Use cases: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1223"/>
            <a:ext cx="8915400" cy="4339999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Login through email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date,time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find restaurants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Find food menu and restaurant reviews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Book your table and food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for food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Cancel your booking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9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78932"/>
          </a:xfrm>
        </p:spPr>
        <p:txBody>
          <a:bodyPr/>
          <a:lstStyle/>
          <a:p>
            <a:r>
              <a:rPr lang="en-IN" b="1" dirty="0" smtClean="0"/>
              <a:t>Technology Stack: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3042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Front End: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Android Studio</a:t>
            </a:r>
          </a:p>
          <a:p>
            <a:pPr marL="0" indent="0">
              <a:buNone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Back End: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Database connectivity using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6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11507"/>
          </a:xfrm>
        </p:spPr>
        <p:txBody>
          <a:bodyPr/>
          <a:lstStyle/>
          <a:p>
            <a:r>
              <a:rPr lang="en-IN" b="1" dirty="0" smtClean="0"/>
              <a:t>RESULTS: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47234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One doesn’t need to visit the restaurant and stand in the long queues or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make a lengthy phone call in order to get the desired food. Everything is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easy and convenient with the help of the internet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Starting clothes,accessories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technical stuff to food, each and everything is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now available online.</a:t>
            </a:r>
          </a:p>
        </p:txBody>
      </p:sp>
    </p:spTree>
    <p:extLst>
      <p:ext uri="{BB962C8B-B14F-4D97-AF65-F5344CB8AC3E}">
        <p14:creationId xmlns:p14="http://schemas.microsoft.com/office/powerpoint/2010/main" val="268416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r>
              <a:rPr lang="en-IN" b="1" dirty="0" smtClean="0"/>
              <a:t>Future Work: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76600" y="2133600"/>
            <a:ext cx="8915400" cy="3778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We planned to improve our project by adding more features to it in the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future. Currently we had some constraints in it. It does not support for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multiple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restaurants.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It only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few restarants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plan to  add GPS to</a:t>
            </a:r>
          </a:p>
          <a:p>
            <a:pPr marL="0" indent="0">
              <a:buNone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find different restaurants location and planned to send notifications if user </a:t>
            </a:r>
          </a:p>
          <a:p>
            <a:pPr marL="0" indent="0">
              <a:buNone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have reserved table.</a:t>
            </a:r>
          </a:p>
          <a:p>
            <a:pPr marL="0" indent="0">
              <a:buNone/>
            </a:pP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57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1380" y="3065172"/>
            <a:ext cx="81136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 smtClean="0"/>
              <a:t>Thank you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20413336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</TotalTime>
  <Words>395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RESERVE YOUR TABLE</vt:lpstr>
      <vt:lpstr>ABSTRACT:</vt:lpstr>
      <vt:lpstr>ABSTRACT:</vt:lpstr>
      <vt:lpstr>Use cases:</vt:lpstr>
      <vt:lpstr>Technology Stack:</vt:lpstr>
      <vt:lpstr>RESULTS:</vt:lpstr>
      <vt:lpstr>Future Work: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RESERVE YOUR TABLE</dc:title>
  <dc:creator>katla divya</dc:creator>
  <cp:lastModifiedBy>katla divya</cp:lastModifiedBy>
  <cp:revision>6</cp:revision>
  <dcterms:created xsi:type="dcterms:W3CDTF">2019-04-27T05:57:43Z</dcterms:created>
  <dcterms:modified xsi:type="dcterms:W3CDTF">2019-04-27T06:50:03Z</dcterms:modified>
</cp:coreProperties>
</file>