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8"/>
  </p:notesMasterIdLst>
  <p:sldIdLst>
    <p:sldId id="256" r:id="rId2"/>
    <p:sldId id="258" r:id="rId3"/>
    <p:sldId id="259" r:id="rId4"/>
    <p:sldId id="260" r:id="rId5"/>
    <p:sldId id="262" r:id="rId6"/>
    <p:sldId id="263" r:id="rId7"/>
    <p:sldId id="264" r:id="rId8"/>
    <p:sldId id="265" r:id="rId9"/>
    <p:sldId id="267" r:id="rId10"/>
    <p:sldId id="269" r:id="rId11"/>
    <p:sldId id="272" r:id="rId12"/>
    <p:sldId id="273" r:id="rId13"/>
    <p:sldId id="275" r:id="rId14"/>
    <p:sldId id="276" r:id="rId15"/>
    <p:sldId id="274" r:id="rId16"/>
    <p:sldId id="27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3DEB6-85F0-4764-8FBE-23C26B86962E}" v="95" dt="2025-06-17T14:45:04.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53"/>
      </p:cViewPr>
      <p:guideLst>
        <p:guide orient="horz" pos="2160"/>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R21A67F5 Prashanth Jaldi" userId="565690371f430353" providerId="LiveId" clId="{5623DEB6-85F0-4764-8FBE-23C26B86962E}"/>
    <pc:docChg chg="undo custSel addSld modSld">
      <pc:chgData name="22R21A67F5 Prashanth Jaldi" userId="565690371f430353" providerId="LiveId" clId="{5623DEB6-85F0-4764-8FBE-23C26B86962E}" dt="2025-06-17T14:45:04.946" v="230" actId="14100"/>
      <pc:docMkLst>
        <pc:docMk/>
      </pc:docMkLst>
      <pc:sldChg chg="modSp">
        <pc:chgData name="22R21A67F5 Prashanth Jaldi" userId="565690371f430353" providerId="LiveId" clId="{5623DEB6-85F0-4764-8FBE-23C26B86962E}" dt="2025-06-17T14:44:37.006" v="226"/>
        <pc:sldMkLst>
          <pc:docMk/>
          <pc:sldMk cId="0" sldId="256"/>
        </pc:sldMkLst>
        <pc:picChg chg="mod">
          <ac:chgData name="22R21A67F5 Prashanth Jaldi" userId="565690371f430353" providerId="LiveId" clId="{5623DEB6-85F0-4764-8FBE-23C26B86962E}" dt="2025-06-17T14:44:37.006" v="226"/>
          <ac:picMkLst>
            <pc:docMk/>
            <pc:sldMk cId="0" sldId="256"/>
            <ac:picMk id="2" creationId="{00000000-0000-0000-0000-000000000000}"/>
          </ac:picMkLst>
        </pc:picChg>
      </pc:sldChg>
      <pc:sldChg chg="addSp delSp modSp mod">
        <pc:chgData name="22R21A67F5 Prashanth Jaldi" userId="565690371f430353" providerId="LiveId" clId="{5623DEB6-85F0-4764-8FBE-23C26B86962E}" dt="2025-05-30T05:03:37.456" v="39" actId="20577"/>
        <pc:sldMkLst>
          <pc:docMk/>
          <pc:sldMk cId="0" sldId="260"/>
        </pc:sldMkLst>
        <pc:graphicFrameChg chg="add mod modGraphic">
          <ac:chgData name="22R21A67F5 Prashanth Jaldi" userId="565690371f430353" providerId="LiveId" clId="{5623DEB6-85F0-4764-8FBE-23C26B86962E}" dt="2025-05-30T05:03:37.456" v="39" actId="20577"/>
          <ac:graphicFrameMkLst>
            <pc:docMk/>
            <pc:sldMk cId="0" sldId="260"/>
            <ac:graphicFrameMk id="4" creationId="{C6219204-1211-EDD1-7F05-9FB624D7FD77}"/>
          </ac:graphicFrameMkLst>
        </pc:graphicFrameChg>
      </pc:sldChg>
      <pc:sldChg chg="addSp modSp mod">
        <pc:chgData name="22R21A67F5 Prashanth Jaldi" userId="565690371f430353" providerId="LiveId" clId="{5623DEB6-85F0-4764-8FBE-23C26B86962E}" dt="2025-06-05T15:52:03.278" v="122" actId="20577"/>
        <pc:sldMkLst>
          <pc:docMk/>
          <pc:sldMk cId="0" sldId="262"/>
        </pc:sldMkLst>
        <pc:spChg chg="mod">
          <ac:chgData name="22R21A67F5 Prashanth Jaldi" userId="565690371f430353" providerId="LiveId" clId="{5623DEB6-85F0-4764-8FBE-23C26B86962E}" dt="2025-06-05T15:52:03.278" v="122" actId="20577"/>
          <ac:spMkLst>
            <pc:docMk/>
            <pc:sldMk cId="0" sldId="262"/>
            <ac:spMk id="2" creationId="{2A8BB9F8-6DB8-B6A7-E55C-1A7F52F149E9}"/>
          </ac:spMkLst>
        </pc:spChg>
        <pc:spChg chg="mod">
          <ac:chgData name="22R21A67F5 Prashanth Jaldi" userId="565690371f430353" providerId="LiveId" clId="{5623DEB6-85F0-4764-8FBE-23C26B86962E}" dt="2025-06-05T15:50:52.339" v="117" actId="164"/>
          <ac:spMkLst>
            <pc:docMk/>
            <pc:sldMk cId="0" sldId="262"/>
            <ac:spMk id="3" creationId="{EEE0D411-415A-8DB4-9709-76CCA5C16D8D}"/>
          </ac:spMkLst>
        </pc:spChg>
        <pc:spChg chg="mod">
          <ac:chgData name="22R21A67F5 Prashanth Jaldi" userId="565690371f430353" providerId="LiveId" clId="{5623DEB6-85F0-4764-8FBE-23C26B86962E}" dt="2025-06-05T15:50:54.904" v="118" actId="1076"/>
          <ac:spMkLst>
            <pc:docMk/>
            <pc:sldMk cId="0" sldId="262"/>
            <ac:spMk id="6" creationId="{B2EEF43E-250B-8AB8-1551-9AC283E5ACCC}"/>
          </ac:spMkLst>
        </pc:spChg>
        <pc:spChg chg="mod">
          <ac:chgData name="22R21A67F5 Prashanth Jaldi" userId="565690371f430353" providerId="LiveId" clId="{5623DEB6-85F0-4764-8FBE-23C26B86962E}" dt="2025-06-05T15:50:54.904" v="118" actId="1076"/>
          <ac:spMkLst>
            <pc:docMk/>
            <pc:sldMk cId="0" sldId="262"/>
            <ac:spMk id="17" creationId="{6DECCCF9-1442-4F5B-F597-404863BA8574}"/>
          </ac:spMkLst>
        </pc:spChg>
        <pc:spChg chg="mod">
          <ac:chgData name="22R21A67F5 Prashanth Jaldi" userId="565690371f430353" providerId="LiveId" clId="{5623DEB6-85F0-4764-8FBE-23C26B86962E}" dt="2025-06-05T15:50:54.904" v="118" actId="1076"/>
          <ac:spMkLst>
            <pc:docMk/>
            <pc:sldMk cId="0" sldId="262"/>
            <ac:spMk id="18" creationId="{05BBC068-5A6C-C3FF-6EF4-FFDB26D2A4F9}"/>
          </ac:spMkLst>
        </pc:spChg>
        <pc:spChg chg="mod">
          <ac:chgData name="22R21A67F5 Prashanth Jaldi" userId="565690371f430353" providerId="LiveId" clId="{5623DEB6-85F0-4764-8FBE-23C26B86962E}" dt="2025-06-05T15:50:54.904" v="118" actId="1076"/>
          <ac:spMkLst>
            <pc:docMk/>
            <pc:sldMk cId="0" sldId="262"/>
            <ac:spMk id="19" creationId="{80FE2EDD-3B02-8D44-C8D4-17AACCFA197F}"/>
          </ac:spMkLst>
        </pc:spChg>
        <pc:spChg chg="mod">
          <ac:chgData name="22R21A67F5 Prashanth Jaldi" userId="565690371f430353" providerId="LiveId" clId="{5623DEB6-85F0-4764-8FBE-23C26B86962E}" dt="2025-05-30T05:02:33.257" v="32" actId="207"/>
          <ac:spMkLst>
            <pc:docMk/>
            <pc:sldMk cId="0" sldId="262"/>
            <ac:spMk id="20" creationId="{63A27DD7-65EF-1193-B686-D5C08F2CB3DC}"/>
          </ac:spMkLst>
        </pc:spChg>
        <pc:spChg chg="mod">
          <ac:chgData name="22R21A67F5 Prashanth Jaldi" userId="565690371f430353" providerId="LiveId" clId="{5623DEB6-85F0-4764-8FBE-23C26B86962E}" dt="2025-06-05T15:50:54.904" v="118" actId="1076"/>
          <ac:spMkLst>
            <pc:docMk/>
            <pc:sldMk cId="0" sldId="262"/>
            <ac:spMk id="21" creationId="{2B99D1BD-2CB9-3893-B34E-69DC3EBEAC65}"/>
          </ac:spMkLst>
        </pc:spChg>
        <pc:spChg chg="mod">
          <ac:chgData name="22R21A67F5 Prashanth Jaldi" userId="565690371f430353" providerId="LiveId" clId="{5623DEB6-85F0-4764-8FBE-23C26B86962E}" dt="2025-06-05T15:50:54.904" v="118" actId="1076"/>
          <ac:spMkLst>
            <pc:docMk/>
            <pc:sldMk cId="0" sldId="262"/>
            <ac:spMk id="22" creationId="{A43711E0-1AA9-52A4-CAED-1281F52AA12A}"/>
          </ac:spMkLst>
        </pc:spChg>
        <pc:spChg chg="mod">
          <ac:chgData name="22R21A67F5 Prashanth Jaldi" userId="565690371f430353" providerId="LiveId" clId="{5623DEB6-85F0-4764-8FBE-23C26B86962E}" dt="2025-05-30T05:02:33.257" v="32" actId="207"/>
          <ac:spMkLst>
            <pc:docMk/>
            <pc:sldMk cId="0" sldId="262"/>
            <ac:spMk id="23" creationId="{493E7042-F2CE-C77F-37EA-BD37DE98643A}"/>
          </ac:spMkLst>
        </pc:spChg>
        <pc:spChg chg="mod">
          <ac:chgData name="22R21A67F5 Prashanth Jaldi" userId="565690371f430353" providerId="LiveId" clId="{5623DEB6-85F0-4764-8FBE-23C26B86962E}" dt="2025-06-05T15:50:54.904" v="118" actId="1076"/>
          <ac:spMkLst>
            <pc:docMk/>
            <pc:sldMk cId="0" sldId="262"/>
            <ac:spMk id="24" creationId="{B5BE746D-6992-D4A4-C520-0ED9CB8C5258}"/>
          </ac:spMkLst>
        </pc:spChg>
        <pc:spChg chg="mod">
          <ac:chgData name="22R21A67F5 Prashanth Jaldi" userId="565690371f430353" providerId="LiveId" clId="{5623DEB6-85F0-4764-8FBE-23C26B86962E}" dt="2025-06-05T15:50:54.904" v="118" actId="1076"/>
          <ac:spMkLst>
            <pc:docMk/>
            <pc:sldMk cId="0" sldId="262"/>
            <ac:spMk id="30" creationId="{36690B30-5F43-26B4-D46D-B324B2E568D5}"/>
          </ac:spMkLst>
        </pc:spChg>
        <pc:spChg chg="mod">
          <ac:chgData name="22R21A67F5 Prashanth Jaldi" userId="565690371f430353" providerId="LiveId" clId="{5623DEB6-85F0-4764-8FBE-23C26B86962E}" dt="2025-05-30T05:02:31.102" v="31" actId="207"/>
          <ac:spMkLst>
            <pc:docMk/>
            <pc:sldMk cId="0" sldId="262"/>
            <ac:spMk id="31" creationId="{AE4C4EA8-0B8C-C44A-8A77-11FB6B0D9DF4}"/>
          </ac:spMkLst>
        </pc:spChg>
        <pc:spChg chg="mod">
          <ac:chgData name="22R21A67F5 Prashanth Jaldi" userId="565690371f430353" providerId="LiveId" clId="{5623DEB6-85F0-4764-8FBE-23C26B86962E}" dt="2025-06-05T15:50:54.904" v="118" actId="1076"/>
          <ac:spMkLst>
            <pc:docMk/>
            <pc:sldMk cId="0" sldId="262"/>
            <ac:spMk id="32" creationId="{D62C5FC3-4289-4EB0-74B4-940A7EFC9F57}"/>
          </ac:spMkLst>
        </pc:spChg>
        <pc:spChg chg="mod">
          <ac:chgData name="22R21A67F5 Prashanth Jaldi" userId="565690371f430353" providerId="LiveId" clId="{5623DEB6-85F0-4764-8FBE-23C26B86962E}" dt="2025-05-30T05:02:31.102" v="31" actId="207"/>
          <ac:spMkLst>
            <pc:docMk/>
            <pc:sldMk cId="0" sldId="262"/>
            <ac:spMk id="33" creationId="{5B5E3B76-7B80-B359-F6EA-A12E10F90FB5}"/>
          </ac:spMkLst>
        </pc:spChg>
        <pc:spChg chg="mod">
          <ac:chgData name="22R21A67F5 Prashanth Jaldi" userId="565690371f430353" providerId="LiveId" clId="{5623DEB6-85F0-4764-8FBE-23C26B86962E}" dt="2025-05-30T05:02:31.102" v="31" actId="207"/>
          <ac:spMkLst>
            <pc:docMk/>
            <pc:sldMk cId="0" sldId="262"/>
            <ac:spMk id="36" creationId="{F5733CCC-8EC6-2494-B01D-7411FBE59368}"/>
          </ac:spMkLst>
        </pc:spChg>
        <pc:spChg chg="mod">
          <ac:chgData name="22R21A67F5 Prashanth Jaldi" userId="565690371f430353" providerId="LiveId" clId="{5623DEB6-85F0-4764-8FBE-23C26B86962E}" dt="2025-05-30T05:02:31.102" v="31" actId="207"/>
          <ac:spMkLst>
            <pc:docMk/>
            <pc:sldMk cId="0" sldId="262"/>
            <ac:spMk id="37" creationId="{A75413A7-EF31-84BF-C27A-926C8E97A539}"/>
          </ac:spMkLst>
        </pc:spChg>
        <pc:spChg chg="mod">
          <ac:chgData name="22R21A67F5 Prashanth Jaldi" userId="565690371f430353" providerId="LiveId" clId="{5623DEB6-85F0-4764-8FBE-23C26B86962E}" dt="2025-06-05T15:50:54.904" v="118" actId="1076"/>
          <ac:spMkLst>
            <pc:docMk/>
            <pc:sldMk cId="0" sldId="262"/>
            <ac:spMk id="38" creationId="{C9B5BDBC-09D7-AECD-0D3B-0BB9141D487D}"/>
          </ac:spMkLst>
        </pc:spChg>
        <pc:spChg chg="mod">
          <ac:chgData name="22R21A67F5 Prashanth Jaldi" userId="565690371f430353" providerId="LiveId" clId="{5623DEB6-85F0-4764-8FBE-23C26B86962E}" dt="2025-05-30T05:02:31.102" v="31" actId="207"/>
          <ac:spMkLst>
            <pc:docMk/>
            <pc:sldMk cId="0" sldId="262"/>
            <ac:spMk id="39" creationId="{2E80768C-EA36-DF66-7606-0062D82D7865}"/>
          </ac:spMkLst>
        </pc:spChg>
        <pc:grpChg chg="add mod">
          <ac:chgData name="22R21A67F5 Prashanth Jaldi" userId="565690371f430353" providerId="LiveId" clId="{5623DEB6-85F0-4764-8FBE-23C26B86962E}" dt="2025-06-05T15:50:52.339" v="117" actId="164"/>
          <ac:grpSpMkLst>
            <pc:docMk/>
            <pc:sldMk cId="0" sldId="262"/>
            <ac:grpSpMk id="5" creationId="{FBD64783-42EC-F4F8-0855-2D5152B12215}"/>
          </ac:grpSpMkLst>
        </pc:grpChg>
        <pc:grpChg chg="mod">
          <ac:chgData name="22R21A67F5 Prashanth Jaldi" userId="565690371f430353" providerId="LiveId" clId="{5623DEB6-85F0-4764-8FBE-23C26B86962E}" dt="2025-05-30T05:02:33.257" v="32" actId="207"/>
          <ac:grpSpMkLst>
            <pc:docMk/>
            <pc:sldMk cId="0" sldId="262"/>
            <ac:grpSpMk id="13" creationId="{39BD9404-A4E2-CAC4-CFDC-61F30F44EF16}"/>
          </ac:grpSpMkLst>
        </pc:grpChg>
        <pc:grpChg chg="mod">
          <ac:chgData name="22R21A67F5 Prashanth Jaldi" userId="565690371f430353" providerId="LiveId" clId="{5623DEB6-85F0-4764-8FBE-23C26B86962E}" dt="2025-06-05T15:50:52.339" v="117" actId="164"/>
          <ac:grpSpMkLst>
            <pc:docMk/>
            <pc:sldMk cId="0" sldId="262"/>
            <ac:grpSpMk id="25" creationId="{DD5E7BCB-96CB-61D1-4F32-9961A28CA9CE}"/>
          </ac:grpSpMkLst>
        </pc:grpChg>
        <pc:grpChg chg="mod">
          <ac:chgData name="22R21A67F5 Prashanth Jaldi" userId="565690371f430353" providerId="LiveId" clId="{5623DEB6-85F0-4764-8FBE-23C26B86962E}" dt="2025-05-30T05:02:31.102" v="31" actId="207"/>
          <ac:grpSpMkLst>
            <pc:docMk/>
            <pc:sldMk cId="0" sldId="262"/>
            <ac:grpSpMk id="29" creationId="{88727340-22CE-71B7-061A-C597735213D2}"/>
          </ac:grpSpMkLst>
        </pc:grpChg>
        <pc:grpChg chg="mod">
          <ac:chgData name="22R21A67F5 Prashanth Jaldi" userId="565690371f430353" providerId="LiveId" clId="{5623DEB6-85F0-4764-8FBE-23C26B86962E}" dt="2025-06-05T15:50:52.339" v="117" actId="164"/>
          <ac:grpSpMkLst>
            <pc:docMk/>
            <pc:sldMk cId="0" sldId="262"/>
            <ac:grpSpMk id="40" creationId="{E255783A-84D9-86B0-07BC-8EE68585AC28}"/>
          </ac:grpSpMkLst>
        </pc:grpChg>
      </pc:sldChg>
      <pc:sldChg chg="modSp mod">
        <pc:chgData name="22R21A67F5 Prashanth Jaldi" userId="565690371f430353" providerId="LiveId" clId="{5623DEB6-85F0-4764-8FBE-23C26B86962E}" dt="2025-06-05T15:50:36.642" v="115" actId="20577"/>
        <pc:sldMkLst>
          <pc:docMk/>
          <pc:sldMk cId="0" sldId="264"/>
        </pc:sldMkLst>
        <pc:spChg chg="mod">
          <ac:chgData name="22R21A67F5 Prashanth Jaldi" userId="565690371f430353" providerId="LiveId" clId="{5623DEB6-85F0-4764-8FBE-23C26B86962E}" dt="2025-06-05T15:50:36.642" v="115" actId="20577"/>
          <ac:spMkLst>
            <pc:docMk/>
            <pc:sldMk cId="0" sldId="264"/>
            <ac:spMk id="2" creationId="{00000000-0000-0000-0000-000000000000}"/>
          </ac:spMkLst>
        </pc:spChg>
      </pc:sldChg>
      <pc:sldChg chg="modSp mod">
        <pc:chgData name="22R21A67F5 Prashanth Jaldi" userId="565690371f430353" providerId="LiveId" clId="{5623DEB6-85F0-4764-8FBE-23C26B86962E}" dt="2025-06-05T15:50:33.542" v="114" actId="1076"/>
        <pc:sldMkLst>
          <pc:docMk/>
          <pc:sldMk cId="0" sldId="265"/>
        </pc:sldMkLst>
        <pc:picChg chg="mod">
          <ac:chgData name="22R21A67F5 Prashanth Jaldi" userId="565690371f430353" providerId="LiveId" clId="{5623DEB6-85F0-4764-8FBE-23C26B86962E}" dt="2025-06-05T15:50:33.542" v="114" actId="1076"/>
          <ac:picMkLst>
            <pc:docMk/>
            <pc:sldMk cId="0" sldId="265"/>
            <ac:picMk id="3" creationId="{58698CAC-DEB1-5EA3-E869-3BDE24A92B0B}"/>
          </ac:picMkLst>
        </pc:picChg>
      </pc:sldChg>
      <pc:sldChg chg="modSp mod">
        <pc:chgData name="22R21A67F5 Prashanth Jaldi" userId="565690371f430353" providerId="LiveId" clId="{5623DEB6-85F0-4764-8FBE-23C26B86962E}" dt="2025-06-05T15:50:26.577" v="113" actId="1076"/>
        <pc:sldMkLst>
          <pc:docMk/>
          <pc:sldMk cId="0" sldId="269"/>
        </pc:sldMkLst>
        <pc:picChg chg="mod">
          <ac:chgData name="22R21A67F5 Prashanth Jaldi" userId="565690371f430353" providerId="LiveId" clId="{5623DEB6-85F0-4764-8FBE-23C26B86962E}" dt="2025-06-05T15:50:26.577" v="113" actId="1076"/>
          <ac:picMkLst>
            <pc:docMk/>
            <pc:sldMk cId="0" sldId="269"/>
            <ac:picMk id="2" creationId="{1877163E-9E33-7EC7-FC89-B0E0DD4BCE67}"/>
          </ac:picMkLst>
        </pc:picChg>
      </pc:sldChg>
      <pc:sldChg chg="modSp mod">
        <pc:chgData name="22R21A67F5 Prashanth Jaldi" userId="565690371f430353" providerId="LiveId" clId="{5623DEB6-85F0-4764-8FBE-23C26B86962E}" dt="2025-06-17T14:43:50.052" v="224" actId="1076"/>
        <pc:sldMkLst>
          <pc:docMk/>
          <pc:sldMk cId="0" sldId="272"/>
        </pc:sldMkLst>
        <pc:spChg chg="mod">
          <ac:chgData name="22R21A67F5 Prashanth Jaldi" userId="565690371f430353" providerId="LiveId" clId="{5623DEB6-85F0-4764-8FBE-23C26B86962E}" dt="2025-06-17T14:43:50.052" v="224" actId="1076"/>
          <ac:spMkLst>
            <pc:docMk/>
            <pc:sldMk cId="0" sldId="272"/>
            <ac:spMk id="2" creationId="{4CBD0FE0-5E0B-BA5C-7092-DA68A641399A}"/>
          </ac:spMkLst>
        </pc:spChg>
      </pc:sldChg>
      <pc:sldChg chg="modSp mod">
        <pc:chgData name="22R21A67F5 Prashanth Jaldi" userId="565690371f430353" providerId="LiveId" clId="{5623DEB6-85F0-4764-8FBE-23C26B86962E}" dt="2025-06-05T15:47:54.844" v="58" actId="5793"/>
        <pc:sldMkLst>
          <pc:docMk/>
          <pc:sldMk cId="0" sldId="273"/>
        </pc:sldMkLst>
        <pc:spChg chg="mod">
          <ac:chgData name="22R21A67F5 Prashanth Jaldi" userId="565690371f430353" providerId="LiveId" clId="{5623DEB6-85F0-4764-8FBE-23C26B86962E}" dt="2025-06-05T15:47:54.844" v="58" actId="5793"/>
          <ac:spMkLst>
            <pc:docMk/>
            <pc:sldMk cId="0" sldId="273"/>
            <ac:spMk id="3" creationId="{5DD1689E-03B8-CCA5-F25B-F86F2EB10158}"/>
          </ac:spMkLst>
        </pc:spChg>
      </pc:sldChg>
      <pc:sldChg chg="modSp mod">
        <pc:chgData name="22R21A67F5 Prashanth Jaldi" userId="565690371f430353" providerId="LiveId" clId="{5623DEB6-85F0-4764-8FBE-23C26B86962E}" dt="2025-06-05T15:49:34.274" v="98" actId="1076"/>
        <pc:sldMkLst>
          <pc:docMk/>
          <pc:sldMk cId="0" sldId="274"/>
        </pc:sldMkLst>
        <pc:spChg chg="mod">
          <ac:chgData name="22R21A67F5 Prashanth Jaldi" userId="565690371f430353" providerId="LiveId" clId="{5623DEB6-85F0-4764-8FBE-23C26B86962E}" dt="2025-06-05T15:49:34.274" v="98" actId="1076"/>
          <ac:spMkLst>
            <pc:docMk/>
            <pc:sldMk cId="0" sldId="274"/>
            <ac:spMk id="2" creationId="{3DBF96AD-4283-E818-17E7-500D0BFEFF1C}"/>
          </ac:spMkLst>
        </pc:spChg>
      </pc:sldChg>
      <pc:sldChg chg="addSp delSp modSp add mod">
        <pc:chgData name="22R21A67F5 Prashanth Jaldi" userId="565690371f430353" providerId="LiveId" clId="{5623DEB6-85F0-4764-8FBE-23C26B86962E}" dt="2025-06-17T14:43:35.390" v="223"/>
        <pc:sldMkLst>
          <pc:docMk/>
          <pc:sldMk cId="1803093903" sldId="275"/>
        </pc:sldMkLst>
        <pc:spChg chg="add del">
          <ac:chgData name="22R21A67F5 Prashanth Jaldi" userId="565690371f430353" providerId="LiveId" clId="{5623DEB6-85F0-4764-8FBE-23C26B86962E}" dt="2025-06-17T14:38:45.017" v="144" actId="478"/>
          <ac:spMkLst>
            <pc:docMk/>
            <pc:sldMk cId="1803093903" sldId="275"/>
            <ac:spMk id="2" creationId="{895D3325-A465-8736-C5BE-C8E0BC4FF411}"/>
          </ac:spMkLst>
        </pc:spChg>
        <pc:spChg chg="del">
          <ac:chgData name="22R21A67F5 Prashanth Jaldi" userId="565690371f430353" providerId="LiveId" clId="{5623DEB6-85F0-4764-8FBE-23C26B86962E}" dt="2025-06-17T14:37:44.056" v="124" actId="478"/>
          <ac:spMkLst>
            <pc:docMk/>
            <pc:sldMk cId="1803093903" sldId="275"/>
            <ac:spMk id="3" creationId="{715B44FB-B752-66FB-7642-47E8775FB174}"/>
          </ac:spMkLst>
        </pc:spChg>
        <pc:spChg chg="del">
          <ac:chgData name="22R21A67F5 Prashanth Jaldi" userId="565690371f430353" providerId="LiveId" clId="{5623DEB6-85F0-4764-8FBE-23C26B86962E}" dt="2025-06-17T14:38:01.823" v="129" actId="478"/>
          <ac:spMkLst>
            <pc:docMk/>
            <pc:sldMk cId="1803093903" sldId="275"/>
            <ac:spMk id="4" creationId="{3B3D961E-69A4-9A69-3A4C-C320E6277155}"/>
          </ac:spMkLst>
        </pc:spChg>
        <pc:spChg chg="add del">
          <ac:chgData name="22R21A67F5 Prashanth Jaldi" userId="565690371f430353" providerId="LiveId" clId="{5623DEB6-85F0-4764-8FBE-23C26B86962E}" dt="2025-06-17T14:38:59.235" v="151" actId="478"/>
          <ac:spMkLst>
            <pc:docMk/>
            <pc:sldMk cId="1803093903" sldId="275"/>
            <ac:spMk id="5" creationId="{08561D50-1462-18EA-CE7E-07869EA92DBD}"/>
          </ac:spMkLst>
        </pc:spChg>
        <pc:spChg chg="add del">
          <ac:chgData name="22R21A67F5 Prashanth Jaldi" userId="565690371f430353" providerId="LiveId" clId="{5623DEB6-85F0-4764-8FBE-23C26B86962E}" dt="2025-06-17T14:39:07.712" v="152" actId="478"/>
          <ac:spMkLst>
            <pc:docMk/>
            <pc:sldMk cId="1803093903" sldId="275"/>
            <ac:spMk id="6" creationId="{456771B2-9FC0-BF09-E924-70B09CADCA3A}"/>
          </ac:spMkLst>
        </pc:spChg>
        <pc:spChg chg="add del">
          <ac:chgData name="22R21A67F5 Prashanth Jaldi" userId="565690371f430353" providerId="LiveId" clId="{5623DEB6-85F0-4764-8FBE-23C26B86962E}" dt="2025-06-17T14:41:10.787" v="187" actId="478"/>
          <ac:spMkLst>
            <pc:docMk/>
            <pc:sldMk cId="1803093903" sldId="275"/>
            <ac:spMk id="7" creationId="{1EB50C9F-F1D7-2405-0E3D-6040A99BAF2B}"/>
          </ac:spMkLst>
        </pc:spChg>
        <pc:spChg chg="add del mod">
          <ac:chgData name="22R21A67F5 Prashanth Jaldi" userId="565690371f430353" providerId="LiveId" clId="{5623DEB6-85F0-4764-8FBE-23C26B86962E}" dt="2025-06-17T14:38:11.647" v="134" actId="478"/>
          <ac:spMkLst>
            <pc:docMk/>
            <pc:sldMk cId="1803093903" sldId="275"/>
            <ac:spMk id="8" creationId="{82C117AC-5A43-B7E3-4380-18F7B7036335}"/>
          </ac:spMkLst>
        </pc:spChg>
        <pc:spChg chg="add del">
          <ac:chgData name="22R21A67F5 Prashanth Jaldi" userId="565690371f430353" providerId="LiveId" clId="{5623DEB6-85F0-4764-8FBE-23C26B86962E}" dt="2025-06-17T14:37:51.371" v="127" actId="478"/>
          <ac:spMkLst>
            <pc:docMk/>
            <pc:sldMk cId="1803093903" sldId="275"/>
            <ac:spMk id="9" creationId="{0CD1EDA1-AB4E-9226-9B9A-B67924E0A22E}"/>
          </ac:spMkLst>
        </pc:spChg>
        <pc:spChg chg="add del">
          <ac:chgData name="22R21A67F5 Prashanth Jaldi" userId="565690371f430353" providerId="LiveId" clId="{5623DEB6-85F0-4764-8FBE-23C26B86962E}" dt="2025-06-17T14:38:08.446" v="132" actId="478"/>
          <ac:spMkLst>
            <pc:docMk/>
            <pc:sldMk cId="1803093903" sldId="275"/>
            <ac:spMk id="10" creationId="{FA764472-8DBC-36D0-3373-25FD44E7A92F}"/>
          </ac:spMkLst>
        </pc:spChg>
        <pc:spChg chg="add del mod">
          <ac:chgData name="22R21A67F5 Prashanth Jaldi" userId="565690371f430353" providerId="LiveId" clId="{5623DEB6-85F0-4764-8FBE-23C26B86962E}" dt="2025-06-17T14:38:28.803" v="141" actId="478"/>
          <ac:spMkLst>
            <pc:docMk/>
            <pc:sldMk cId="1803093903" sldId="275"/>
            <ac:spMk id="11" creationId="{829E0924-D58A-1565-FA51-5FA62641E3F7}"/>
          </ac:spMkLst>
        </pc:spChg>
        <pc:spChg chg="add del">
          <ac:chgData name="22R21A67F5 Prashanth Jaldi" userId="565690371f430353" providerId="LiveId" clId="{5623DEB6-85F0-4764-8FBE-23C26B86962E}" dt="2025-06-17T14:37:49.900" v="126" actId="478"/>
          <ac:spMkLst>
            <pc:docMk/>
            <pc:sldMk cId="1803093903" sldId="275"/>
            <ac:spMk id="12" creationId="{C12068DB-7693-09D5-2E3D-6D3299179591}"/>
          </ac:spMkLst>
        </pc:spChg>
        <pc:spChg chg="add del mod">
          <ac:chgData name="22R21A67F5 Prashanth Jaldi" userId="565690371f430353" providerId="LiveId" clId="{5623DEB6-85F0-4764-8FBE-23C26B86962E}" dt="2025-06-17T14:38:48.540" v="146" actId="478"/>
          <ac:spMkLst>
            <pc:docMk/>
            <pc:sldMk cId="1803093903" sldId="275"/>
            <ac:spMk id="13" creationId="{CC8EE507-0D44-BEAE-14C3-8DBA1DD235A7}"/>
          </ac:spMkLst>
        </pc:spChg>
        <pc:spChg chg="add del">
          <ac:chgData name="22R21A67F5 Prashanth Jaldi" userId="565690371f430353" providerId="LiveId" clId="{5623DEB6-85F0-4764-8FBE-23C26B86962E}" dt="2025-06-17T14:38:50.866" v="148" actId="478"/>
          <ac:spMkLst>
            <pc:docMk/>
            <pc:sldMk cId="1803093903" sldId="275"/>
            <ac:spMk id="14" creationId="{433A14A1-7FCA-7FC2-D6B8-69FBC39221F8}"/>
          </ac:spMkLst>
        </pc:spChg>
        <pc:spChg chg="add del">
          <ac:chgData name="22R21A67F5 Prashanth Jaldi" userId="565690371f430353" providerId="LiveId" clId="{5623DEB6-85F0-4764-8FBE-23C26B86962E}" dt="2025-06-17T14:37:51.371" v="127" actId="478"/>
          <ac:spMkLst>
            <pc:docMk/>
            <pc:sldMk cId="1803093903" sldId="275"/>
            <ac:spMk id="15" creationId="{BA6B6933-1ED0-5871-67EC-74150D8432F9}"/>
          </ac:spMkLst>
        </pc:spChg>
        <pc:spChg chg="add del">
          <ac:chgData name="22R21A67F5 Prashanth Jaldi" userId="565690371f430353" providerId="LiveId" clId="{5623DEB6-85F0-4764-8FBE-23C26B86962E}" dt="2025-06-17T14:38:54.919" v="150" actId="478"/>
          <ac:spMkLst>
            <pc:docMk/>
            <pc:sldMk cId="1803093903" sldId="275"/>
            <ac:spMk id="16" creationId="{EA8CF1F1-B525-7EF9-F866-D51FBA1622A5}"/>
          </ac:spMkLst>
        </pc:spChg>
        <pc:spChg chg="add mod">
          <ac:chgData name="22R21A67F5 Prashanth Jaldi" userId="565690371f430353" providerId="LiveId" clId="{5623DEB6-85F0-4764-8FBE-23C26B86962E}" dt="2025-06-17T14:41:41.095" v="210" actId="1076"/>
          <ac:spMkLst>
            <pc:docMk/>
            <pc:sldMk cId="1803093903" sldId="275"/>
            <ac:spMk id="17" creationId="{E40491C5-02D2-8146-6E44-6B3DBF9C9D11}"/>
          </ac:spMkLst>
        </pc:spChg>
        <pc:picChg chg="del">
          <ac:chgData name="22R21A67F5 Prashanth Jaldi" userId="565690371f430353" providerId="LiveId" clId="{5623DEB6-85F0-4764-8FBE-23C26B86962E}" dt="2025-06-17T14:38:51.803" v="149" actId="478"/>
          <ac:picMkLst>
            <pc:docMk/>
            <pc:sldMk cId="1803093903" sldId="275"/>
            <ac:picMk id="3074" creationId="{AA3082E3-DD2B-E8B1-2B3E-107526ECA7C9}"/>
          </ac:picMkLst>
        </pc:picChg>
        <pc:picChg chg="del">
          <ac:chgData name="22R21A67F5 Prashanth Jaldi" userId="565690371f430353" providerId="LiveId" clId="{5623DEB6-85F0-4764-8FBE-23C26B86962E}" dt="2025-06-17T14:38:49.294" v="147" actId="478"/>
          <ac:picMkLst>
            <pc:docMk/>
            <pc:sldMk cId="1803093903" sldId="275"/>
            <ac:picMk id="3075" creationId="{5A8A8747-B088-08FE-F84E-3B2D8C894102}"/>
          </ac:picMkLst>
        </pc:picChg>
        <pc:picChg chg="del">
          <ac:chgData name="22R21A67F5 Prashanth Jaldi" userId="565690371f430353" providerId="LiveId" clId="{5623DEB6-85F0-4764-8FBE-23C26B86962E}" dt="2025-06-17T14:38:45.017" v="144" actId="478"/>
          <ac:picMkLst>
            <pc:docMk/>
            <pc:sldMk cId="1803093903" sldId="275"/>
            <ac:picMk id="3077" creationId="{E8F69484-2858-81F4-2137-61CE5B7D4E8F}"/>
          </ac:picMkLst>
        </pc:picChg>
        <pc:picChg chg="mod">
          <ac:chgData name="22R21A67F5 Prashanth Jaldi" userId="565690371f430353" providerId="LiveId" clId="{5623DEB6-85F0-4764-8FBE-23C26B86962E}" dt="2025-06-17T14:42:42.364" v="216"/>
          <ac:picMkLst>
            <pc:docMk/>
            <pc:sldMk cId="1803093903" sldId="275"/>
            <ac:picMk id="3078" creationId="{705D50D6-7096-763A-2D55-6E4694AF77F5}"/>
          </ac:picMkLst>
        </pc:picChg>
        <pc:picChg chg="mod">
          <ac:chgData name="22R21A67F5 Prashanth Jaldi" userId="565690371f430353" providerId="LiveId" clId="{5623DEB6-85F0-4764-8FBE-23C26B86962E}" dt="2025-06-17T14:40:23.429" v="173" actId="1440"/>
          <ac:picMkLst>
            <pc:docMk/>
            <pc:sldMk cId="1803093903" sldId="275"/>
            <ac:picMk id="3080" creationId="{837AEA4C-D185-9FA9-CD94-B0719B8E7FC5}"/>
          </ac:picMkLst>
        </pc:picChg>
        <pc:picChg chg="mod">
          <ac:chgData name="22R21A67F5 Prashanth Jaldi" userId="565690371f430353" providerId="LiveId" clId="{5623DEB6-85F0-4764-8FBE-23C26B86962E}" dt="2025-06-17T14:43:35.390" v="223"/>
          <ac:picMkLst>
            <pc:docMk/>
            <pc:sldMk cId="1803093903" sldId="275"/>
            <ac:picMk id="3081" creationId="{9D0C57E5-B91F-4422-19B8-91EEA57F3282}"/>
          </ac:picMkLst>
        </pc:picChg>
      </pc:sldChg>
      <pc:sldChg chg="addSp delSp modSp add">
        <pc:chgData name="22R21A67F5 Prashanth Jaldi" userId="565690371f430353" providerId="LiveId" clId="{5623DEB6-85F0-4764-8FBE-23C26B86962E}" dt="2025-06-17T14:45:04.946" v="230" actId="14100"/>
        <pc:sldMkLst>
          <pc:docMk/>
          <pc:sldMk cId="1467467113" sldId="276"/>
        </pc:sldMkLst>
        <pc:spChg chg="del">
          <ac:chgData name="22R21A67F5 Prashanth Jaldi" userId="565690371f430353" providerId="LiveId" clId="{5623DEB6-85F0-4764-8FBE-23C26B86962E}" dt="2025-06-17T14:39:24.854" v="159" actId="478"/>
          <ac:spMkLst>
            <pc:docMk/>
            <pc:sldMk cId="1467467113" sldId="276"/>
            <ac:spMk id="2" creationId="{DA09DAA0-60E7-1D6B-D6A6-84112017019F}"/>
          </ac:spMkLst>
        </pc:spChg>
        <pc:spChg chg="add mod">
          <ac:chgData name="22R21A67F5 Prashanth Jaldi" userId="565690371f430353" providerId="LiveId" clId="{5623DEB6-85F0-4764-8FBE-23C26B86962E}" dt="2025-06-17T14:41:50.416" v="211"/>
          <ac:spMkLst>
            <pc:docMk/>
            <pc:sldMk cId="1467467113" sldId="276"/>
            <ac:spMk id="3" creationId="{6284AD42-E61D-3DFD-F58F-F4AB43446A03}"/>
          </ac:spMkLst>
        </pc:spChg>
        <pc:spChg chg="del">
          <ac:chgData name="22R21A67F5 Prashanth Jaldi" userId="565690371f430353" providerId="LiveId" clId="{5623DEB6-85F0-4764-8FBE-23C26B86962E}" dt="2025-06-17T14:39:40.094" v="163" actId="478"/>
          <ac:spMkLst>
            <pc:docMk/>
            <pc:sldMk cId="1467467113" sldId="276"/>
            <ac:spMk id="5" creationId="{459B5952-BB61-9AC0-8014-9C3CBE6DC92A}"/>
          </ac:spMkLst>
        </pc:spChg>
        <pc:spChg chg="del">
          <ac:chgData name="22R21A67F5 Prashanth Jaldi" userId="565690371f430353" providerId="LiveId" clId="{5623DEB6-85F0-4764-8FBE-23C26B86962E}" dt="2025-06-17T14:39:51.512" v="164" actId="478"/>
          <ac:spMkLst>
            <pc:docMk/>
            <pc:sldMk cId="1467467113" sldId="276"/>
            <ac:spMk id="6" creationId="{6C534997-C7DE-65E3-7DD4-DDB632104100}"/>
          </ac:spMkLst>
        </pc:spChg>
        <pc:spChg chg="del">
          <ac:chgData name="22R21A67F5 Prashanth Jaldi" userId="565690371f430353" providerId="LiveId" clId="{5623DEB6-85F0-4764-8FBE-23C26B86962E}" dt="2025-06-17T14:40:58.417" v="184" actId="478"/>
          <ac:spMkLst>
            <pc:docMk/>
            <pc:sldMk cId="1467467113" sldId="276"/>
            <ac:spMk id="7" creationId="{195D135F-EB8D-7C37-1548-ECB137F7CEE5}"/>
          </ac:spMkLst>
        </pc:spChg>
        <pc:spChg chg="del">
          <ac:chgData name="22R21A67F5 Prashanth Jaldi" userId="565690371f430353" providerId="LiveId" clId="{5623DEB6-85F0-4764-8FBE-23C26B86962E}" dt="2025-06-17T14:39:20.971" v="157" actId="478"/>
          <ac:spMkLst>
            <pc:docMk/>
            <pc:sldMk cId="1467467113" sldId="276"/>
            <ac:spMk id="13" creationId="{1ADD4247-A9B4-23F8-AB22-9CA47E8592A1}"/>
          </ac:spMkLst>
        </pc:spChg>
        <pc:spChg chg="del">
          <ac:chgData name="22R21A67F5 Prashanth Jaldi" userId="565690371f430353" providerId="LiveId" clId="{5623DEB6-85F0-4764-8FBE-23C26B86962E}" dt="2025-06-17T14:39:26.892" v="160" actId="478"/>
          <ac:spMkLst>
            <pc:docMk/>
            <pc:sldMk cId="1467467113" sldId="276"/>
            <ac:spMk id="14" creationId="{65217A2E-6CE0-1AA5-3059-22E280B6BE0C}"/>
          </ac:spMkLst>
        </pc:spChg>
        <pc:spChg chg="del">
          <ac:chgData name="22R21A67F5 Prashanth Jaldi" userId="565690371f430353" providerId="LiveId" clId="{5623DEB6-85F0-4764-8FBE-23C26B86962E}" dt="2025-06-17T14:39:31.136" v="162" actId="478"/>
          <ac:spMkLst>
            <pc:docMk/>
            <pc:sldMk cId="1467467113" sldId="276"/>
            <ac:spMk id="16" creationId="{73CAC9A3-0F59-BB37-CB62-54BB45F851EF}"/>
          </ac:spMkLst>
        </pc:spChg>
        <pc:picChg chg="mod">
          <ac:chgData name="22R21A67F5 Prashanth Jaldi" userId="565690371f430353" providerId="LiveId" clId="{5623DEB6-85F0-4764-8FBE-23C26B86962E}" dt="2025-06-17T14:44:48.844" v="227"/>
          <ac:picMkLst>
            <pc:docMk/>
            <pc:sldMk cId="1467467113" sldId="276"/>
            <ac:picMk id="3074" creationId="{F5C156DA-B6DB-36D2-1584-F1C352B4A7CA}"/>
          </ac:picMkLst>
        </pc:picChg>
        <pc:picChg chg="mod">
          <ac:chgData name="22R21A67F5 Prashanth Jaldi" userId="565690371f430353" providerId="LiveId" clId="{5623DEB6-85F0-4764-8FBE-23C26B86962E}" dt="2025-06-17T14:45:04.946" v="230" actId="14100"/>
          <ac:picMkLst>
            <pc:docMk/>
            <pc:sldMk cId="1467467113" sldId="276"/>
            <ac:picMk id="3075" creationId="{51107623-4ACC-FEF9-02DB-7D1B43715B0D}"/>
          </ac:picMkLst>
        </pc:picChg>
        <pc:picChg chg="mod">
          <ac:chgData name="22R21A67F5 Prashanth Jaldi" userId="565690371f430353" providerId="LiveId" clId="{5623DEB6-85F0-4764-8FBE-23C26B86962E}" dt="2025-06-17T14:44:51.968" v="228"/>
          <ac:picMkLst>
            <pc:docMk/>
            <pc:sldMk cId="1467467113" sldId="276"/>
            <ac:picMk id="3077" creationId="{49892C61-27ED-308B-9A42-4A9B558BE6B9}"/>
          </ac:picMkLst>
        </pc:picChg>
        <pc:picChg chg="del">
          <ac:chgData name="22R21A67F5 Prashanth Jaldi" userId="565690371f430353" providerId="LiveId" clId="{5623DEB6-85F0-4764-8FBE-23C26B86962E}" dt="2025-06-17T14:39:13.600" v="155" actId="478"/>
          <ac:picMkLst>
            <pc:docMk/>
            <pc:sldMk cId="1467467113" sldId="276"/>
            <ac:picMk id="3078" creationId="{B38B8642-4665-F2AD-D116-85EAB1B59817}"/>
          </ac:picMkLst>
        </pc:picChg>
        <pc:picChg chg="del">
          <ac:chgData name="22R21A67F5 Prashanth Jaldi" userId="565690371f430353" providerId="LiveId" clId="{5623DEB6-85F0-4764-8FBE-23C26B86962E}" dt="2025-06-17T14:39:12.435" v="153" actId="478"/>
          <ac:picMkLst>
            <pc:docMk/>
            <pc:sldMk cId="1467467113" sldId="276"/>
            <ac:picMk id="3080" creationId="{2D66BB4D-A532-8F35-70AF-A7CA6E7EF32D}"/>
          </ac:picMkLst>
        </pc:picChg>
        <pc:picChg chg="del">
          <ac:chgData name="22R21A67F5 Prashanth Jaldi" userId="565690371f430353" providerId="LiveId" clId="{5623DEB6-85F0-4764-8FBE-23C26B86962E}" dt="2025-06-17T14:39:13.007" v="154" actId="478"/>
          <ac:picMkLst>
            <pc:docMk/>
            <pc:sldMk cId="1467467113" sldId="276"/>
            <ac:picMk id="3081" creationId="{37DE7BB8-176E-3E0C-EF91-CAB801BCD73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DF587-87B1-45C9-9D53-286C9D8531A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53920170-9FBD-4788-901F-9BF2D87C64A0}">
      <dgm:prSet custT="1"/>
      <dgm:spPr/>
      <dgm:t>
        <a:bodyPr/>
        <a:lstStyle/>
        <a:p>
          <a:r>
            <a:rPr lang="en-US" sz="1600" b="1" i="0" baseline="0" dirty="0">
              <a:latin typeface="Times New Roman" panose="02020603050405020304" pitchFamily="18" charset="0"/>
              <a:cs typeface="Times New Roman" panose="02020603050405020304" pitchFamily="18" charset="0"/>
            </a:rPr>
            <a:t>Develop a Dual-Mode Chrome Extension</a:t>
          </a:r>
          <a:endParaRPr lang="en-US" sz="1600" b="0" i="0" baseline="0" dirty="0">
            <a:latin typeface="Times New Roman" panose="02020603050405020304" pitchFamily="18" charset="0"/>
            <a:cs typeface="Times New Roman" panose="02020603050405020304" pitchFamily="18" charset="0"/>
          </a:endParaRPr>
        </a:p>
        <a:p>
          <a:r>
            <a:rPr lang="en-US" sz="1400" b="0" i="0" baseline="0" dirty="0">
              <a:latin typeface="Times New Roman" panose="02020603050405020304" pitchFamily="18" charset="0"/>
              <a:cs typeface="Times New Roman" panose="02020603050405020304" pitchFamily="18" charset="0"/>
            </a:rPr>
            <a:t>To provide integrated solutions for digital productivity and online examination security. </a:t>
          </a:r>
          <a:endParaRPr lang="en-IN" sz="1400" dirty="0">
            <a:latin typeface="Times New Roman" panose="02020603050405020304" pitchFamily="18" charset="0"/>
            <a:cs typeface="Times New Roman" panose="02020603050405020304" pitchFamily="18" charset="0"/>
          </a:endParaRPr>
        </a:p>
      </dgm:t>
    </dgm:pt>
    <dgm:pt modelId="{E5633D90-78BB-43FD-8211-E0ADD6BFDBF5}" type="parTrans" cxnId="{25EE84C4-2D06-4D54-897E-22DE7C2D1C34}">
      <dgm:prSet/>
      <dgm:spPr/>
      <dgm:t>
        <a:bodyPr/>
        <a:lstStyle/>
        <a:p>
          <a:endParaRPr lang="en-IN" sz="1600">
            <a:latin typeface="Times New Roman" panose="02020603050405020304" pitchFamily="18" charset="0"/>
            <a:cs typeface="Times New Roman" panose="02020603050405020304" pitchFamily="18" charset="0"/>
          </a:endParaRPr>
        </a:p>
      </dgm:t>
    </dgm:pt>
    <dgm:pt modelId="{1F3B7D3D-7E92-4CF1-99E7-0A8D1903AFBA}" type="sibTrans" cxnId="{25EE84C4-2D06-4D54-897E-22DE7C2D1C34}">
      <dgm:prSet/>
      <dgm:spPr/>
      <dgm:t>
        <a:bodyPr/>
        <a:lstStyle/>
        <a:p>
          <a:endParaRPr lang="en-IN" sz="1600">
            <a:latin typeface="Times New Roman" panose="02020603050405020304" pitchFamily="18" charset="0"/>
            <a:cs typeface="Times New Roman" panose="02020603050405020304" pitchFamily="18" charset="0"/>
          </a:endParaRPr>
        </a:p>
      </dgm:t>
    </dgm:pt>
    <dgm:pt modelId="{17A4D1C9-79E7-4B93-AACA-1BEF283CD3F9}">
      <dgm:prSet custT="1"/>
      <dgm:spPr/>
      <dgm:t>
        <a:bodyPr/>
        <a:lstStyle/>
        <a:p>
          <a:r>
            <a:rPr lang="en-US" sz="1600" b="1" i="0" baseline="0" dirty="0">
              <a:latin typeface="Times New Roman" panose="02020603050405020304" pitchFamily="18" charset="0"/>
              <a:cs typeface="Times New Roman" panose="02020603050405020304" pitchFamily="18" charset="0"/>
            </a:rPr>
            <a:t>Empower Users &amp; Ensure Integrity</a:t>
          </a:r>
        </a:p>
        <a:p>
          <a:r>
            <a:rPr lang="en-US" sz="1400" b="0" i="0" baseline="0" dirty="0">
              <a:latin typeface="Times New Roman" panose="02020603050405020304" pitchFamily="18" charset="0"/>
              <a:cs typeface="Times New Roman" panose="02020603050405020304" pitchFamily="18" charset="0"/>
            </a:rPr>
            <a:t>Enable effective time management in Normal Mode and enforce a secure environment for exams. </a:t>
          </a:r>
          <a:endParaRPr lang="en-IN" sz="1400" dirty="0">
            <a:latin typeface="Times New Roman" panose="02020603050405020304" pitchFamily="18" charset="0"/>
            <a:cs typeface="Times New Roman" panose="02020603050405020304" pitchFamily="18" charset="0"/>
          </a:endParaRPr>
        </a:p>
      </dgm:t>
    </dgm:pt>
    <dgm:pt modelId="{498ECD32-EF97-4313-BD02-9BEB968E0ED1}" type="parTrans" cxnId="{C29A70DC-2532-4715-9CD0-81985B93954D}">
      <dgm:prSet/>
      <dgm:spPr/>
      <dgm:t>
        <a:bodyPr/>
        <a:lstStyle/>
        <a:p>
          <a:endParaRPr lang="en-IN" sz="1600">
            <a:latin typeface="Times New Roman" panose="02020603050405020304" pitchFamily="18" charset="0"/>
            <a:cs typeface="Times New Roman" panose="02020603050405020304" pitchFamily="18" charset="0"/>
          </a:endParaRPr>
        </a:p>
      </dgm:t>
    </dgm:pt>
    <dgm:pt modelId="{6DBEAA38-3D8F-4D4D-9687-A179BBE775ED}" type="sibTrans" cxnId="{C29A70DC-2532-4715-9CD0-81985B93954D}">
      <dgm:prSet/>
      <dgm:spPr/>
      <dgm:t>
        <a:bodyPr/>
        <a:lstStyle/>
        <a:p>
          <a:endParaRPr lang="en-IN" sz="1600">
            <a:latin typeface="Times New Roman" panose="02020603050405020304" pitchFamily="18" charset="0"/>
            <a:cs typeface="Times New Roman" panose="02020603050405020304" pitchFamily="18" charset="0"/>
          </a:endParaRPr>
        </a:p>
      </dgm:t>
    </dgm:pt>
    <dgm:pt modelId="{A475D5B0-F04C-43D5-B95F-5EC96C21E64D}">
      <dgm:prSet custT="1"/>
      <dgm:spPr/>
      <dgm:t>
        <a:bodyPr/>
        <a:lstStyle/>
        <a:p>
          <a:r>
            <a:rPr lang="en-US" sz="1600" b="1" i="0" baseline="0" dirty="0">
              <a:latin typeface="Times New Roman" panose="02020603050405020304" pitchFamily="18" charset="0"/>
              <a:cs typeface="Times New Roman" panose="02020603050405020304" pitchFamily="18" charset="0"/>
            </a:rPr>
            <a:t>Prioritize User Experience &amp; Privacy</a:t>
          </a:r>
        </a:p>
        <a:p>
          <a:r>
            <a:rPr lang="en-US" sz="1400" b="0" i="0" baseline="0" dirty="0">
              <a:latin typeface="Times New Roman" panose="02020603050405020304" pitchFamily="18" charset="0"/>
              <a:cs typeface="Times New Roman" panose="02020603050405020304" pitchFamily="18" charset="0"/>
            </a:rPr>
            <a:t>Deliver an intuitive, reliable, and privacy-conscious solution operating entirely client-side. </a:t>
          </a:r>
          <a:endParaRPr lang="en-IN" sz="1400" dirty="0">
            <a:latin typeface="Times New Roman" panose="02020603050405020304" pitchFamily="18" charset="0"/>
            <a:cs typeface="Times New Roman" panose="02020603050405020304" pitchFamily="18" charset="0"/>
          </a:endParaRPr>
        </a:p>
      </dgm:t>
    </dgm:pt>
    <dgm:pt modelId="{FA158DFE-3323-4E25-AD15-BE06BC4F5179}" type="parTrans" cxnId="{81CB9847-D8C9-475A-A6FC-342F188E03DA}">
      <dgm:prSet/>
      <dgm:spPr/>
      <dgm:t>
        <a:bodyPr/>
        <a:lstStyle/>
        <a:p>
          <a:endParaRPr lang="en-IN" sz="1600">
            <a:latin typeface="Times New Roman" panose="02020603050405020304" pitchFamily="18" charset="0"/>
            <a:cs typeface="Times New Roman" panose="02020603050405020304" pitchFamily="18" charset="0"/>
          </a:endParaRPr>
        </a:p>
      </dgm:t>
    </dgm:pt>
    <dgm:pt modelId="{D0A5D288-DAF8-4530-894B-F125F2A453BE}" type="sibTrans" cxnId="{81CB9847-D8C9-475A-A6FC-342F188E03DA}">
      <dgm:prSet/>
      <dgm:spPr/>
      <dgm:t>
        <a:bodyPr/>
        <a:lstStyle/>
        <a:p>
          <a:endParaRPr lang="en-IN" sz="1600">
            <a:latin typeface="Times New Roman" panose="02020603050405020304" pitchFamily="18" charset="0"/>
            <a:cs typeface="Times New Roman" panose="02020603050405020304" pitchFamily="18" charset="0"/>
          </a:endParaRPr>
        </a:p>
      </dgm:t>
    </dgm:pt>
    <dgm:pt modelId="{0FBE43F0-8887-4A10-99B8-D5E6DE7CD436}" type="pres">
      <dgm:prSet presAssocID="{D59DF587-87B1-45C9-9D53-286C9D8531A7}" presName="Name0" presStyleCnt="0">
        <dgm:presLayoutVars>
          <dgm:dir/>
          <dgm:resizeHandles val="exact"/>
        </dgm:presLayoutVars>
      </dgm:prSet>
      <dgm:spPr/>
    </dgm:pt>
    <dgm:pt modelId="{BD7F5F57-F92B-48DC-AB25-671CAD13FEC0}" type="pres">
      <dgm:prSet presAssocID="{D59DF587-87B1-45C9-9D53-286C9D8531A7}" presName="arrow" presStyleLbl="bgShp" presStyleIdx="0" presStyleCnt="1" custScaleX="97845" custScaleY="30712"/>
      <dgm:spPr/>
    </dgm:pt>
    <dgm:pt modelId="{A3051E48-30BE-43C2-84FE-22C054B387B8}" type="pres">
      <dgm:prSet presAssocID="{D59DF587-87B1-45C9-9D53-286C9D8531A7}" presName="points" presStyleCnt="0"/>
      <dgm:spPr/>
    </dgm:pt>
    <dgm:pt modelId="{4F3A7B56-2EAC-4082-810C-B57D83E0CD3D}" type="pres">
      <dgm:prSet presAssocID="{53920170-9FBD-4788-901F-9BF2D87C64A0}" presName="compositeA" presStyleCnt="0"/>
      <dgm:spPr/>
    </dgm:pt>
    <dgm:pt modelId="{6039AB2C-884C-4D88-A35F-7238280999BA}" type="pres">
      <dgm:prSet presAssocID="{53920170-9FBD-4788-901F-9BF2D87C64A0}" presName="textA" presStyleLbl="revTx" presStyleIdx="0" presStyleCnt="3" custScaleX="217590" custLinFactNeighborX="6535">
        <dgm:presLayoutVars>
          <dgm:bulletEnabled val="1"/>
        </dgm:presLayoutVars>
      </dgm:prSet>
      <dgm:spPr/>
    </dgm:pt>
    <dgm:pt modelId="{01BC8DBA-DBE5-48A3-98E4-2A809758AB56}" type="pres">
      <dgm:prSet presAssocID="{53920170-9FBD-4788-901F-9BF2D87C64A0}" presName="circleA" presStyleLbl="node1" presStyleIdx="0" presStyleCnt="3"/>
      <dgm:spPr/>
    </dgm:pt>
    <dgm:pt modelId="{698B2C5D-5751-491E-BFEA-DFF83E52A425}" type="pres">
      <dgm:prSet presAssocID="{53920170-9FBD-4788-901F-9BF2D87C64A0}" presName="spaceA" presStyleCnt="0"/>
      <dgm:spPr/>
    </dgm:pt>
    <dgm:pt modelId="{2FF24495-6961-4E07-92B8-1E7A723177D8}" type="pres">
      <dgm:prSet presAssocID="{1F3B7D3D-7E92-4CF1-99E7-0A8D1903AFBA}" presName="space" presStyleCnt="0"/>
      <dgm:spPr/>
    </dgm:pt>
    <dgm:pt modelId="{42722651-0D87-4422-A0F4-F940639D10C4}" type="pres">
      <dgm:prSet presAssocID="{17A4D1C9-79E7-4B93-AACA-1BEF283CD3F9}" presName="compositeB" presStyleCnt="0"/>
      <dgm:spPr/>
    </dgm:pt>
    <dgm:pt modelId="{CDC8E164-128E-46A6-A135-607DC2B7DF3F}" type="pres">
      <dgm:prSet presAssocID="{17A4D1C9-79E7-4B93-AACA-1BEF283CD3F9}" presName="textB" presStyleLbl="revTx" presStyleIdx="1" presStyleCnt="3" custScaleX="176334" custLinFactNeighborX="26583" custLinFactNeighborY="-533">
        <dgm:presLayoutVars>
          <dgm:bulletEnabled val="1"/>
        </dgm:presLayoutVars>
      </dgm:prSet>
      <dgm:spPr/>
    </dgm:pt>
    <dgm:pt modelId="{ECECB7D1-41A7-44F8-B10D-A36C914CB48D}" type="pres">
      <dgm:prSet presAssocID="{17A4D1C9-79E7-4B93-AACA-1BEF283CD3F9}" presName="circleB" presStyleLbl="node1" presStyleIdx="1" presStyleCnt="3" custLinFactNeighborX="60931" custLinFactNeighborY="-918"/>
      <dgm:spPr/>
    </dgm:pt>
    <dgm:pt modelId="{5F8D368A-5452-4EBA-892C-A7D4527565D1}" type="pres">
      <dgm:prSet presAssocID="{17A4D1C9-79E7-4B93-AACA-1BEF283CD3F9}" presName="spaceB" presStyleCnt="0"/>
      <dgm:spPr/>
    </dgm:pt>
    <dgm:pt modelId="{69CB75FF-3DAD-4994-A9FB-0C5C0318DCF1}" type="pres">
      <dgm:prSet presAssocID="{6DBEAA38-3D8F-4D4D-9687-A179BBE775ED}" presName="space" presStyleCnt="0"/>
      <dgm:spPr/>
    </dgm:pt>
    <dgm:pt modelId="{6BF7D198-A715-44F0-A7E9-BCBD8A7DE4E2}" type="pres">
      <dgm:prSet presAssocID="{A475D5B0-F04C-43D5-B95F-5EC96C21E64D}" presName="compositeA" presStyleCnt="0"/>
      <dgm:spPr/>
    </dgm:pt>
    <dgm:pt modelId="{3C3D6576-96E3-4836-9362-BB323B86AD8F}" type="pres">
      <dgm:prSet presAssocID="{A475D5B0-F04C-43D5-B95F-5EC96C21E64D}" presName="textA" presStyleLbl="revTx" presStyleIdx="2" presStyleCnt="3" custScaleX="197375" custLinFactNeighborX="44421" custLinFactNeighborY="533">
        <dgm:presLayoutVars>
          <dgm:bulletEnabled val="1"/>
        </dgm:presLayoutVars>
      </dgm:prSet>
      <dgm:spPr/>
    </dgm:pt>
    <dgm:pt modelId="{A30431A6-C5C1-46E3-BD74-52499EDB3087}" type="pres">
      <dgm:prSet presAssocID="{A475D5B0-F04C-43D5-B95F-5EC96C21E64D}" presName="circleA" presStyleLbl="node1" presStyleIdx="2" presStyleCnt="3" custLinFactX="81467" custLinFactNeighborX="100000" custLinFactNeighborY="-2942"/>
      <dgm:spPr/>
    </dgm:pt>
    <dgm:pt modelId="{C934C184-80E7-4F81-9D5E-8AE20950716F}" type="pres">
      <dgm:prSet presAssocID="{A475D5B0-F04C-43D5-B95F-5EC96C21E64D}" presName="spaceA" presStyleCnt="0"/>
      <dgm:spPr/>
    </dgm:pt>
  </dgm:ptLst>
  <dgm:cxnLst>
    <dgm:cxn modelId="{81CB9847-D8C9-475A-A6FC-342F188E03DA}" srcId="{D59DF587-87B1-45C9-9D53-286C9D8531A7}" destId="{A475D5B0-F04C-43D5-B95F-5EC96C21E64D}" srcOrd="2" destOrd="0" parTransId="{FA158DFE-3323-4E25-AD15-BE06BC4F5179}" sibTransId="{D0A5D288-DAF8-4530-894B-F125F2A453BE}"/>
    <dgm:cxn modelId="{7FF8928C-D741-4F07-90CB-E88EB67AA7BE}" type="presOf" srcId="{53920170-9FBD-4788-901F-9BF2D87C64A0}" destId="{6039AB2C-884C-4D88-A35F-7238280999BA}" srcOrd="0" destOrd="0" presId="urn:microsoft.com/office/officeart/2005/8/layout/hProcess11"/>
    <dgm:cxn modelId="{25EE84C4-2D06-4D54-897E-22DE7C2D1C34}" srcId="{D59DF587-87B1-45C9-9D53-286C9D8531A7}" destId="{53920170-9FBD-4788-901F-9BF2D87C64A0}" srcOrd="0" destOrd="0" parTransId="{E5633D90-78BB-43FD-8211-E0ADD6BFDBF5}" sibTransId="{1F3B7D3D-7E92-4CF1-99E7-0A8D1903AFBA}"/>
    <dgm:cxn modelId="{481EF4DA-5718-40C7-AFD8-C69B0CEC4137}" type="presOf" srcId="{17A4D1C9-79E7-4B93-AACA-1BEF283CD3F9}" destId="{CDC8E164-128E-46A6-A135-607DC2B7DF3F}" srcOrd="0" destOrd="0" presId="urn:microsoft.com/office/officeart/2005/8/layout/hProcess11"/>
    <dgm:cxn modelId="{C29A70DC-2532-4715-9CD0-81985B93954D}" srcId="{D59DF587-87B1-45C9-9D53-286C9D8531A7}" destId="{17A4D1C9-79E7-4B93-AACA-1BEF283CD3F9}" srcOrd="1" destOrd="0" parTransId="{498ECD32-EF97-4313-BD02-9BEB968E0ED1}" sibTransId="{6DBEAA38-3D8F-4D4D-9687-A179BBE775ED}"/>
    <dgm:cxn modelId="{C4F7B3E6-2C43-45AB-B5A5-6F7CC3B5B5A3}" type="presOf" srcId="{D59DF587-87B1-45C9-9D53-286C9D8531A7}" destId="{0FBE43F0-8887-4A10-99B8-D5E6DE7CD436}" srcOrd="0" destOrd="0" presId="urn:microsoft.com/office/officeart/2005/8/layout/hProcess11"/>
    <dgm:cxn modelId="{A54276FC-8552-43F9-ACFA-48083D15F980}" type="presOf" srcId="{A475D5B0-F04C-43D5-B95F-5EC96C21E64D}" destId="{3C3D6576-96E3-4836-9362-BB323B86AD8F}" srcOrd="0" destOrd="0" presId="urn:microsoft.com/office/officeart/2005/8/layout/hProcess11"/>
    <dgm:cxn modelId="{BEC119F8-3C6F-494F-81A8-FF95F0605274}" type="presParOf" srcId="{0FBE43F0-8887-4A10-99B8-D5E6DE7CD436}" destId="{BD7F5F57-F92B-48DC-AB25-671CAD13FEC0}" srcOrd="0" destOrd="0" presId="urn:microsoft.com/office/officeart/2005/8/layout/hProcess11"/>
    <dgm:cxn modelId="{6710DAFB-5B43-43D9-A259-E2A2E39581E8}" type="presParOf" srcId="{0FBE43F0-8887-4A10-99B8-D5E6DE7CD436}" destId="{A3051E48-30BE-43C2-84FE-22C054B387B8}" srcOrd="1" destOrd="0" presId="urn:microsoft.com/office/officeart/2005/8/layout/hProcess11"/>
    <dgm:cxn modelId="{CD07F384-E287-4CC9-BD74-685C78AE3B75}" type="presParOf" srcId="{A3051E48-30BE-43C2-84FE-22C054B387B8}" destId="{4F3A7B56-2EAC-4082-810C-B57D83E0CD3D}" srcOrd="0" destOrd="0" presId="urn:microsoft.com/office/officeart/2005/8/layout/hProcess11"/>
    <dgm:cxn modelId="{3D52EABE-AF4C-4185-AAE0-D7B67FF5A8E7}" type="presParOf" srcId="{4F3A7B56-2EAC-4082-810C-B57D83E0CD3D}" destId="{6039AB2C-884C-4D88-A35F-7238280999BA}" srcOrd="0" destOrd="0" presId="urn:microsoft.com/office/officeart/2005/8/layout/hProcess11"/>
    <dgm:cxn modelId="{361E1903-8EE7-4986-8A6E-2CB6DCA159F8}" type="presParOf" srcId="{4F3A7B56-2EAC-4082-810C-B57D83E0CD3D}" destId="{01BC8DBA-DBE5-48A3-98E4-2A809758AB56}" srcOrd="1" destOrd="0" presId="urn:microsoft.com/office/officeart/2005/8/layout/hProcess11"/>
    <dgm:cxn modelId="{E0392CCC-870B-4EAB-908B-18CD78CA1AE6}" type="presParOf" srcId="{4F3A7B56-2EAC-4082-810C-B57D83E0CD3D}" destId="{698B2C5D-5751-491E-BFEA-DFF83E52A425}" srcOrd="2" destOrd="0" presId="urn:microsoft.com/office/officeart/2005/8/layout/hProcess11"/>
    <dgm:cxn modelId="{422FF0CE-1795-4C6B-9A81-5CEAFFA2F2D7}" type="presParOf" srcId="{A3051E48-30BE-43C2-84FE-22C054B387B8}" destId="{2FF24495-6961-4E07-92B8-1E7A723177D8}" srcOrd="1" destOrd="0" presId="urn:microsoft.com/office/officeart/2005/8/layout/hProcess11"/>
    <dgm:cxn modelId="{09170C41-17E6-4C1D-8C16-AF2A7253B3B9}" type="presParOf" srcId="{A3051E48-30BE-43C2-84FE-22C054B387B8}" destId="{42722651-0D87-4422-A0F4-F940639D10C4}" srcOrd="2" destOrd="0" presId="urn:microsoft.com/office/officeart/2005/8/layout/hProcess11"/>
    <dgm:cxn modelId="{F6B0E3CF-BEBF-40A6-96A9-DDDCE02172CE}" type="presParOf" srcId="{42722651-0D87-4422-A0F4-F940639D10C4}" destId="{CDC8E164-128E-46A6-A135-607DC2B7DF3F}" srcOrd="0" destOrd="0" presId="urn:microsoft.com/office/officeart/2005/8/layout/hProcess11"/>
    <dgm:cxn modelId="{082754E5-D04F-49DF-ACCB-73FDC0A474A8}" type="presParOf" srcId="{42722651-0D87-4422-A0F4-F940639D10C4}" destId="{ECECB7D1-41A7-44F8-B10D-A36C914CB48D}" srcOrd="1" destOrd="0" presId="urn:microsoft.com/office/officeart/2005/8/layout/hProcess11"/>
    <dgm:cxn modelId="{6FF3419B-1BD9-497D-B518-C41CBDAA7FDE}" type="presParOf" srcId="{42722651-0D87-4422-A0F4-F940639D10C4}" destId="{5F8D368A-5452-4EBA-892C-A7D4527565D1}" srcOrd="2" destOrd="0" presId="urn:microsoft.com/office/officeart/2005/8/layout/hProcess11"/>
    <dgm:cxn modelId="{8DC0FE1B-33CA-412B-9D2F-5C25B82B59EE}" type="presParOf" srcId="{A3051E48-30BE-43C2-84FE-22C054B387B8}" destId="{69CB75FF-3DAD-4994-A9FB-0C5C0318DCF1}" srcOrd="3" destOrd="0" presId="urn:microsoft.com/office/officeart/2005/8/layout/hProcess11"/>
    <dgm:cxn modelId="{107D2817-B601-42C5-A6B5-CD361D6DE455}" type="presParOf" srcId="{A3051E48-30BE-43C2-84FE-22C054B387B8}" destId="{6BF7D198-A715-44F0-A7E9-BCBD8A7DE4E2}" srcOrd="4" destOrd="0" presId="urn:microsoft.com/office/officeart/2005/8/layout/hProcess11"/>
    <dgm:cxn modelId="{270B1A9B-A88C-4776-815A-09274ACDE02B}" type="presParOf" srcId="{6BF7D198-A715-44F0-A7E9-BCBD8A7DE4E2}" destId="{3C3D6576-96E3-4836-9362-BB323B86AD8F}" srcOrd="0" destOrd="0" presId="urn:microsoft.com/office/officeart/2005/8/layout/hProcess11"/>
    <dgm:cxn modelId="{7F042327-C0FF-4C9F-8456-16C2B2ED9AED}" type="presParOf" srcId="{6BF7D198-A715-44F0-A7E9-BCBD8A7DE4E2}" destId="{A30431A6-C5C1-46E3-BD74-52499EDB3087}" srcOrd="1" destOrd="0" presId="urn:microsoft.com/office/officeart/2005/8/layout/hProcess11"/>
    <dgm:cxn modelId="{9F197024-CE1A-4178-8B74-34FAD3FD4271}" type="presParOf" srcId="{6BF7D198-A715-44F0-A7E9-BCBD8A7DE4E2}" destId="{C934C184-80E7-4F81-9D5E-8AE20950716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F5F57-F92B-48DC-AB25-671CAD13FEC0}">
      <dsp:nvSpPr>
        <dsp:cNvPr id="0" name=""/>
        <dsp:cNvSpPr/>
      </dsp:nvSpPr>
      <dsp:spPr>
        <a:xfrm>
          <a:off x="179976" y="2021794"/>
          <a:ext cx="10938364" cy="56631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9AB2C-884C-4D88-A35F-7238280999BA}">
      <dsp:nvSpPr>
        <dsp:cNvPr id="0" name=""/>
        <dsp:cNvSpPr/>
      </dsp:nvSpPr>
      <dsp:spPr>
        <a:xfrm>
          <a:off x="170254" y="0"/>
          <a:ext cx="3639840" cy="1843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Develop a Dual-Mode Chrome Extension</a:t>
          </a:r>
          <a:endParaRPr lang="en-US" sz="1600" b="0" i="0" kern="1200" baseline="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To provide integrated solutions for digital productivity and online examination security. </a:t>
          </a:r>
          <a:endParaRPr lang="en-IN" sz="1400" kern="1200" dirty="0">
            <a:latin typeface="Times New Roman" panose="02020603050405020304" pitchFamily="18" charset="0"/>
            <a:cs typeface="Times New Roman" panose="02020603050405020304" pitchFamily="18" charset="0"/>
          </a:endParaRPr>
        </a:p>
      </dsp:txBody>
      <dsp:txXfrm>
        <a:off x="170254" y="0"/>
        <a:ext cx="3639840" cy="1843962"/>
      </dsp:txXfrm>
    </dsp:sp>
    <dsp:sp modelId="{01BC8DBA-DBE5-48A3-98E4-2A809758AB56}">
      <dsp:nvSpPr>
        <dsp:cNvPr id="0" name=""/>
        <dsp:cNvSpPr/>
      </dsp:nvSpPr>
      <dsp:spPr>
        <a:xfrm>
          <a:off x="1650361" y="2074458"/>
          <a:ext cx="460990" cy="4609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8E164-128E-46A6-A135-607DC2B7DF3F}">
      <dsp:nvSpPr>
        <dsp:cNvPr id="0" name=""/>
        <dsp:cNvSpPr/>
      </dsp:nvSpPr>
      <dsp:spPr>
        <a:xfrm>
          <a:off x="4229097" y="2756115"/>
          <a:ext cx="2949711" cy="1843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Empower Users &amp; Ensure Integrity</a:t>
          </a:r>
        </a:p>
        <a:p>
          <a:pPr marL="0" lvl="0" indent="0" algn="ctr" defTabSz="7112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Enable effective time management in Normal Mode and enforce a secure environment for exams. </a:t>
          </a:r>
          <a:endParaRPr lang="en-IN" sz="1400" kern="1200" dirty="0">
            <a:latin typeface="Times New Roman" panose="02020603050405020304" pitchFamily="18" charset="0"/>
            <a:cs typeface="Times New Roman" panose="02020603050405020304" pitchFamily="18" charset="0"/>
          </a:endParaRPr>
        </a:p>
      </dsp:txBody>
      <dsp:txXfrm>
        <a:off x="4229097" y="2756115"/>
        <a:ext cx="2949711" cy="1843962"/>
      </dsp:txXfrm>
    </dsp:sp>
    <dsp:sp modelId="{ECECB7D1-41A7-44F8-B10D-A36C914CB48D}">
      <dsp:nvSpPr>
        <dsp:cNvPr id="0" name=""/>
        <dsp:cNvSpPr/>
      </dsp:nvSpPr>
      <dsp:spPr>
        <a:xfrm>
          <a:off x="5309663" y="2070226"/>
          <a:ext cx="460990" cy="4609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D6576-96E3-4836-9362-BB323B86AD8F}">
      <dsp:nvSpPr>
        <dsp:cNvPr id="0" name=""/>
        <dsp:cNvSpPr/>
      </dsp:nvSpPr>
      <dsp:spPr>
        <a:xfrm>
          <a:off x="7560841" y="9828"/>
          <a:ext cx="3301684" cy="1843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Prioritize User Experience &amp; Privacy</a:t>
          </a:r>
        </a:p>
        <a:p>
          <a:pPr marL="0" lvl="0" indent="0" algn="ctr" defTabSz="7112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Deliver an intuitive, reliable, and privacy-conscious solution operating entirely client-side. </a:t>
          </a:r>
          <a:endParaRPr lang="en-IN" sz="1400" kern="1200" dirty="0">
            <a:latin typeface="Times New Roman" panose="02020603050405020304" pitchFamily="18" charset="0"/>
            <a:cs typeface="Times New Roman" panose="02020603050405020304" pitchFamily="18" charset="0"/>
          </a:endParaRPr>
        </a:p>
      </dsp:txBody>
      <dsp:txXfrm>
        <a:off x="7560841" y="9828"/>
        <a:ext cx="3301684" cy="1843962"/>
      </dsp:txXfrm>
    </dsp:sp>
    <dsp:sp modelId="{A30431A6-C5C1-46E3-BD74-52499EDB3087}">
      <dsp:nvSpPr>
        <dsp:cNvPr id="0" name=""/>
        <dsp:cNvSpPr/>
      </dsp:nvSpPr>
      <dsp:spPr>
        <a:xfrm>
          <a:off x="9074661" y="2060895"/>
          <a:ext cx="460990" cy="4609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3093-C9CD-49AF-A872-BEACAA04814C}" type="datetimeFigureOut">
              <a:rPr lang="en-IN" smtClean="0"/>
              <a:t>17-06-2025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4FCA4-3414-4452-A457-10C78708B041}" type="slidenum">
              <a:rPr lang="en-IN" smtClean="0"/>
              <a:t>‹#›</a:t>
            </a:fld>
            <a:endParaRPr lang="en-IN"/>
          </a:p>
        </p:txBody>
      </p:sp>
    </p:spTree>
    <p:extLst>
      <p:ext uri="{BB962C8B-B14F-4D97-AF65-F5344CB8AC3E}">
        <p14:creationId xmlns:p14="http://schemas.microsoft.com/office/powerpoint/2010/main" val="90409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B4FCA4-3414-4452-A457-10C78708B041}" type="slidenum">
              <a:rPr lang="en-IN" smtClean="0"/>
              <a:t>4</a:t>
            </a:fld>
            <a:endParaRPr lang="en-IN"/>
          </a:p>
        </p:txBody>
      </p:sp>
    </p:spTree>
    <p:extLst>
      <p:ext uri="{BB962C8B-B14F-4D97-AF65-F5344CB8AC3E}">
        <p14:creationId xmlns:p14="http://schemas.microsoft.com/office/powerpoint/2010/main" val="286557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8BFE3-9CD8-4AD4-A96D-6602B1D95526}"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A8BFE3-9CD8-4AD4-A96D-6602B1D95526}"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8A8BFE3-9CD8-4AD4-A96D-6602B1D95526}" type="datetimeFigureOut">
              <a:rPr lang="en-IN" smtClean="0"/>
              <a:t>17-06-2025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A8BFE3-9CD8-4AD4-A96D-6602B1D95526}" type="datetimeFigureOut">
              <a:rPr lang="en-IN" smtClean="0"/>
              <a:t>17-06-2025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BFE3-9CD8-4AD4-A96D-6602B1D95526}" type="datetimeFigureOut">
              <a:rPr lang="en-IN" smtClean="0"/>
              <a:t>17-06-2025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8BFE3-9CD8-4AD4-A96D-6602B1D95526}"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8BFE3-9CD8-4AD4-A96D-6602B1D95526}"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8BFE3-9CD8-4AD4-A96D-6602B1D95526}" type="datetimeFigureOut">
              <a:rPr lang="en-IN" smtClean="0"/>
              <a:t>17-06-2025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D92ED-2133-4087-82AF-755A104481E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6.wdp"/><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10.png"/><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2" name="Content Placeholder 3" descr="download.p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56282" y="212769"/>
            <a:ext cx="11840065" cy="950967"/>
          </a:xfrm>
          <a:prstGeom prst="rect">
            <a:avLst/>
          </a:prstGeom>
          <a:noFill/>
        </p:spPr>
      </p:pic>
      <p:sp>
        <p:nvSpPr>
          <p:cNvPr id="8" name="TextBox 7"/>
          <p:cNvSpPr txBox="1"/>
          <p:nvPr/>
        </p:nvSpPr>
        <p:spPr>
          <a:xfrm>
            <a:off x="908321" y="4549676"/>
            <a:ext cx="3533049" cy="1138773"/>
          </a:xfrm>
          <a:prstGeom prst="rect">
            <a:avLst/>
          </a:prstGeom>
          <a:noFill/>
        </p:spPr>
        <p:txBody>
          <a:bodyPr wrap="square" anchor="ctr">
            <a:spAutoFit/>
          </a:bodyPr>
          <a:lstStyle/>
          <a:p>
            <a:r>
              <a:rPr lang="en-US" altLang="en-GB" sz="1600" dirty="0">
                <a:latin typeface="Times New Roman" panose="02020603050405020304" pitchFamily="18" charset="0"/>
                <a:cs typeface="Times New Roman" panose="02020603050405020304" pitchFamily="18" charset="0"/>
              </a:rPr>
              <a:t>Under the Guidance of </a:t>
            </a:r>
            <a:endParaRPr lang="en-IN" sz="16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Mrs. D. Sravanthi</a:t>
            </a:r>
            <a:br>
              <a:rPr lang="en-IN"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Assistant Professor,                                                   </a:t>
            </a:r>
            <a:endParaRPr lang="en-IN"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Department of  Data Science.  </a:t>
            </a:r>
          </a:p>
        </p:txBody>
      </p:sp>
      <p:sp>
        <p:nvSpPr>
          <p:cNvPr id="5" name="Text Box 4"/>
          <p:cNvSpPr txBox="1"/>
          <p:nvPr/>
        </p:nvSpPr>
        <p:spPr>
          <a:xfrm>
            <a:off x="8128000" y="4549676"/>
            <a:ext cx="4064000" cy="2308324"/>
          </a:xfrm>
          <a:prstGeom prst="rect">
            <a:avLst/>
          </a:prstGeom>
          <a:noFill/>
        </p:spPr>
        <p:txBody>
          <a:bodyPr wrap="square" numCol="2" rtlCol="0">
            <a:spAutoFit/>
          </a:bodyPr>
          <a:lstStyle/>
          <a:p>
            <a:r>
              <a:rPr lang="en-US" altLang="en-GB" dirty="0">
                <a:latin typeface="Times New Roman" panose="02020603050405020304" pitchFamily="18" charset="0"/>
                <a:cs typeface="Times New Roman" panose="02020603050405020304" pitchFamily="18" charset="0"/>
              </a:rPr>
              <a:t>Presented By:</a:t>
            </a:r>
          </a:p>
          <a:p>
            <a:r>
              <a:rPr lang="en-US" altLang="en-GB" b="1" dirty="0">
                <a:latin typeface="Times New Roman" panose="02020603050405020304" pitchFamily="18" charset="0"/>
                <a:cs typeface="Times New Roman" panose="02020603050405020304" pitchFamily="18" charset="0"/>
              </a:rPr>
              <a:t>J. Prashanth</a:t>
            </a:r>
          </a:p>
          <a:p>
            <a:r>
              <a:rPr lang="en-US" altLang="en-GB" b="1" dirty="0">
                <a:latin typeface="Times New Roman" panose="02020603050405020304" pitchFamily="18" charset="0"/>
                <a:cs typeface="Times New Roman" panose="02020603050405020304" pitchFamily="18" charset="0"/>
              </a:rPr>
              <a:t>C. Omkar</a:t>
            </a:r>
          </a:p>
          <a:p>
            <a:r>
              <a:rPr lang="en-US" altLang="en-GB" b="1" dirty="0">
                <a:latin typeface="Times New Roman" panose="02020603050405020304" pitchFamily="18" charset="0"/>
                <a:cs typeface="Times New Roman" panose="02020603050405020304" pitchFamily="18" charset="0"/>
              </a:rPr>
              <a:t>S. Gouri Shankar</a:t>
            </a:r>
          </a:p>
          <a:p>
            <a:endParaRPr lang="en-US" altLang="en-GB" b="1" dirty="0">
              <a:latin typeface="Times New Roman" panose="02020603050405020304" pitchFamily="18" charset="0"/>
              <a:cs typeface="Times New Roman" panose="02020603050405020304" pitchFamily="18" charset="0"/>
            </a:endParaRPr>
          </a:p>
          <a:p>
            <a:endParaRPr lang="en-US" altLang="en-GB" b="1" dirty="0">
              <a:latin typeface="Times New Roman" panose="02020603050405020304" pitchFamily="18" charset="0"/>
              <a:cs typeface="Times New Roman" panose="02020603050405020304" pitchFamily="18" charset="0"/>
            </a:endParaRPr>
          </a:p>
          <a:p>
            <a:endParaRPr lang="en-US" altLang="en-GB" b="1" dirty="0">
              <a:latin typeface="Times New Roman" panose="02020603050405020304" pitchFamily="18" charset="0"/>
              <a:cs typeface="Times New Roman" panose="02020603050405020304" pitchFamily="18" charset="0"/>
            </a:endParaRPr>
          </a:p>
          <a:p>
            <a:endParaRPr lang="en-US" altLang="en-GB" b="1" dirty="0">
              <a:latin typeface="Times New Roman" panose="02020603050405020304" pitchFamily="18" charset="0"/>
              <a:cs typeface="Times New Roman" panose="02020603050405020304" pitchFamily="18" charset="0"/>
            </a:endParaRPr>
          </a:p>
          <a:p>
            <a:endParaRPr lang="en-US" altLang="en-GB" b="1" dirty="0">
              <a:latin typeface="Times New Roman" panose="02020603050405020304" pitchFamily="18" charset="0"/>
              <a:cs typeface="Times New Roman" panose="02020603050405020304" pitchFamily="18" charset="0"/>
            </a:endParaRPr>
          </a:p>
          <a:p>
            <a:r>
              <a:rPr lang="en-US" altLang="en-GB" b="1" dirty="0">
                <a:latin typeface="Times New Roman" panose="02020603050405020304" pitchFamily="18" charset="0"/>
                <a:cs typeface="Times New Roman" panose="02020603050405020304" pitchFamily="18" charset="0"/>
              </a:rPr>
              <a:t>22R21A67F5</a:t>
            </a:r>
          </a:p>
          <a:p>
            <a:r>
              <a:rPr lang="en-US" altLang="en-GB" b="1" dirty="0">
                <a:latin typeface="Times New Roman" panose="02020603050405020304" pitchFamily="18" charset="0"/>
                <a:cs typeface="Times New Roman" panose="02020603050405020304" pitchFamily="18" charset="0"/>
              </a:rPr>
              <a:t>22R21A67E2</a:t>
            </a:r>
          </a:p>
          <a:p>
            <a:r>
              <a:rPr lang="en-US" altLang="en-GB" b="1" dirty="0">
                <a:latin typeface="Times New Roman" panose="02020603050405020304" pitchFamily="18" charset="0"/>
                <a:cs typeface="Times New Roman" panose="02020603050405020304" pitchFamily="18" charset="0"/>
              </a:rPr>
              <a:t>22R21A67J8</a:t>
            </a:r>
          </a:p>
          <a:p>
            <a:endParaRPr lang="en-US" altLang="en-GB"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C50CFA-030E-E67C-DC4F-B509D61BB749}"/>
              </a:ext>
            </a:extLst>
          </p:cNvPr>
          <p:cNvSpPr txBox="1"/>
          <p:nvPr/>
        </p:nvSpPr>
        <p:spPr>
          <a:xfrm>
            <a:off x="-19685" y="2333287"/>
            <a:ext cx="12192000" cy="923330"/>
          </a:xfrm>
          <a:prstGeom prst="rect">
            <a:avLst/>
          </a:prstGeom>
          <a:noFill/>
        </p:spPr>
        <p:txBody>
          <a:bodyPr wrap="square">
            <a:spAutoFit/>
          </a:bodyPr>
          <a:lstStyle/>
          <a:p>
            <a:pPr algn="ctr"/>
            <a:r>
              <a:rPr lang="en-IN" sz="54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WebWatch</a:t>
            </a:r>
            <a:endParaRPr lang="en-IN" sz="5400" dirty="0">
              <a:solidFill>
                <a:schemeClr val="accent1">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19685" y="281961"/>
            <a:ext cx="4133653" cy="614045"/>
          </a:xfrm>
          <a:prstGeom prst="rect">
            <a:avLst/>
          </a:prstGeom>
          <a:noFill/>
        </p:spPr>
        <p:txBody>
          <a:bodyPr wrap="square">
            <a:spAutoFit/>
          </a:bodyPr>
          <a:lstStyle/>
          <a:p>
            <a:pPr lvl="1"/>
            <a:r>
              <a:rPr lang="en-US" sz="3400" b="1" i="0" dirty="0">
                <a:solidFill>
                  <a:srgbClr val="0070C0"/>
                </a:solidFill>
                <a:effectLst/>
                <a:latin typeface="Times New Roman" panose="02020603050405020304" pitchFamily="18" charset="0"/>
                <a:cs typeface="Times New Roman" panose="02020603050405020304" pitchFamily="18" charset="0"/>
              </a:rPr>
              <a:t>Sequence Diagram</a:t>
            </a:r>
          </a:p>
        </p:txBody>
      </p:sp>
      <p:pic>
        <p:nvPicPr>
          <p:cNvPr id="2" name="Picture 1" descr="PlantUML diagram">
            <a:extLst>
              <a:ext uri="{FF2B5EF4-FFF2-40B4-BE49-F238E27FC236}">
                <a16:creationId xmlns:a16="http://schemas.microsoft.com/office/drawing/2014/main" id="{1877163E-9E33-7EC7-FC89-B0E0DD4BCE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99658" y="1142578"/>
            <a:ext cx="11192684" cy="5200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0070C0"/>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288289" y="454025"/>
            <a:ext cx="8452587" cy="615553"/>
          </a:xfrm>
          <a:prstGeom prst="rect">
            <a:avLst/>
          </a:prstGeom>
          <a:noFill/>
        </p:spPr>
        <p:txBody>
          <a:bodyPr wrap="square">
            <a:spAutoFit/>
          </a:bodyPr>
          <a:lstStyle/>
          <a:p>
            <a:pPr lvl="1"/>
            <a:r>
              <a:rPr lang="en-US" sz="3400" b="1" i="0" dirty="0">
                <a:solidFill>
                  <a:srgbClr val="0070C0"/>
                </a:solidFill>
                <a:effectLst/>
                <a:latin typeface="Times New Roman" panose="02020603050405020304" pitchFamily="18" charset="0"/>
                <a:cs typeface="Times New Roman" panose="02020603050405020304" pitchFamily="18" charset="0"/>
              </a:rPr>
              <a:t>Methodologies/Algorithm/Technologies</a:t>
            </a:r>
          </a:p>
        </p:txBody>
      </p:sp>
      <p:sp>
        <p:nvSpPr>
          <p:cNvPr id="2" name="Rectangle 1">
            <a:extLst>
              <a:ext uri="{FF2B5EF4-FFF2-40B4-BE49-F238E27FC236}">
                <a16:creationId xmlns:a16="http://schemas.microsoft.com/office/drawing/2014/main" id="{4CBD0FE0-5E0B-BA5C-7092-DA68A641399A}"/>
              </a:ext>
            </a:extLst>
          </p:cNvPr>
          <p:cNvSpPr>
            <a:spLocks noChangeArrowheads="1"/>
          </p:cNvSpPr>
          <p:nvPr/>
        </p:nvSpPr>
        <p:spPr bwMode="auto">
          <a:xfrm>
            <a:off x="1145458" y="1731520"/>
            <a:ext cx="9901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utilizes an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Agile and Iterative development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approach, emphasizing user-</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centred</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flexible adaptation to requirements.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WebWatch employs precise logic for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tracking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(monitoring active tabs),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 enforcement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usage to set limits),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 switching</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Normal vs. Exam state with secure password hashing),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Mode controls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(monitoring full-screen, closing unauthorized tabs via URL pattern matching).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extension is built using standard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 HTML5, and CSS3</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relies heavily on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Chrome Extension API (Manifest V3)</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browser interaction and uses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chrome.storage.local</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all secure, client-side data persistence.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288133" y="453977"/>
            <a:ext cx="4133653" cy="615553"/>
          </a:xfrm>
          <a:prstGeom prst="rect">
            <a:avLst/>
          </a:prstGeom>
          <a:noFill/>
        </p:spPr>
        <p:txBody>
          <a:bodyPr wrap="square">
            <a:spAutoFit/>
          </a:bodyPr>
          <a:lstStyle/>
          <a:p>
            <a:pPr lvl="1"/>
            <a:r>
              <a:rPr lang="en-US" sz="3400" b="1" dirty="0">
                <a:solidFill>
                  <a:srgbClr val="0070C0"/>
                </a:solidFill>
                <a:latin typeface="Times New Roman" panose="02020603050405020304" pitchFamily="18" charset="0"/>
                <a:cs typeface="Times New Roman" panose="02020603050405020304" pitchFamily="18" charset="0"/>
              </a:rPr>
              <a:t>Results</a:t>
            </a:r>
            <a:endParaRPr lang="en-US" sz="3400" b="1" i="0" dirty="0">
              <a:solidFill>
                <a:srgbClr val="0070C0"/>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DD1689E-03B8-CCA5-F25B-F86F2EB10158}"/>
              </a:ext>
            </a:extLst>
          </p:cNvPr>
          <p:cNvSpPr>
            <a:spLocks noChangeArrowheads="1"/>
          </p:cNvSpPr>
          <p:nvPr/>
        </p:nvSpPr>
        <p:spPr bwMode="auto">
          <a:xfrm>
            <a:off x="1318685" y="1523507"/>
            <a:ext cx="95546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Mode</a:t>
            </a:r>
            <a:endParaRPr lang="en-US" altLang="en-US"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real-time website usage display, pop-up alerts for time limits, and historical data summaries, enhancing user productivity.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Mode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Creates a secure Browse environment by enforcing full-screen, automatically closing unauthorized tabs, and preventing academic dishonesty.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user settings and data are persisted locally, contributing to a streamlined and controlled online experience.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
          <a:extLst>
            <a:ext uri="{FF2B5EF4-FFF2-40B4-BE49-F238E27FC236}">
              <a16:creationId xmlns:a16="http://schemas.microsoft.com/office/drawing/2014/main" id="{2B6FA63A-733D-8E5E-6BCF-6075B6B619B7}"/>
            </a:ext>
          </a:extLst>
        </p:cNvPr>
        <p:cNvGrpSpPr/>
        <p:nvPr/>
      </p:nvGrpSpPr>
      <p:grpSpPr>
        <a:xfrm>
          <a:off x="0" y="0"/>
          <a:ext cx="0" cy="0"/>
          <a:chOff x="0" y="0"/>
          <a:chExt cx="0" cy="0"/>
        </a:xfrm>
      </p:grpSpPr>
      <p:sp>
        <p:nvSpPr>
          <p:cNvPr id="40" name="Google Shape;40;p9">
            <a:extLst>
              <a:ext uri="{FF2B5EF4-FFF2-40B4-BE49-F238E27FC236}">
                <a16:creationId xmlns:a16="http://schemas.microsoft.com/office/drawing/2014/main" id="{2A8E09DE-1EDE-51F5-5A78-DE5640D6BBD4}"/>
              </a:ext>
            </a:extLst>
          </p:cNvPr>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a:extLst>
              <a:ext uri="{FF2B5EF4-FFF2-40B4-BE49-F238E27FC236}">
                <a16:creationId xmlns:a16="http://schemas.microsoft.com/office/drawing/2014/main" id="{1A5B04EB-CBA2-7AA6-3479-7C49B34D0A01}"/>
              </a:ext>
            </a:extLst>
          </p:cNvPr>
          <p:cNvPicPr preferRelativeResize="0"/>
          <p:nvPr/>
        </p:nvPicPr>
        <p:blipFill rotWithShape="1">
          <a:blip r:embed="rId2"/>
          <a:srcRect/>
          <a:stretch>
            <a:fillRect/>
          </a:stretch>
        </p:blipFill>
        <p:spPr>
          <a:xfrm>
            <a:off x="9777048" y="163880"/>
            <a:ext cx="2172848" cy="598120"/>
          </a:xfrm>
          <a:prstGeom prst="rect">
            <a:avLst/>
          </a:prstGeom>
          <a:noFill/>
          <a:ln>
            <a:noFill/>
          </a:ln>
        </p:spPr>
      </p:pic>
      <p:pic>
        <p:nvPicPr>
          <p:cNvPr id="3081" name="Picture 9">
            <a:extLst>
              <a:ext uri="{FF2B5EF4-FFF2-40B4-BE49-F238E27FC236}">
                <a16:creationId xmlns:a16="http://schemas.microsoft.com/office/drawing/2014/main" id="{9D0C57E5-B91F-4422-19B8-91EEA57F32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73392" y="1428750"/>
            <a:ext cx="4648200" cy="25447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37AEA4C-D185-9FA9-CD94-B0719B8E7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71918"/>
          <a:stretch>
            <a:fillRect/>
          </a:stretch>
        </p:blipFill>
        <p:spPr bwMode="auto">
          <a:xfrm>
            <a:off x="973392" y="4721225"/>
            <a:ext cx="4495800" cy="708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05D50D6-7096-763A-2D55-6E4694AF77F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260689" y="882650"/>
            <a:ext cx="4571999" cy="539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0CD1EDA1-AB4E-9226-9B9A-B67924E0A22E}"/>
              </a:ext>
            </a:extLst>
          </p:cNvPr>
          <p:cNvSpPr>
            <a:spLocks noChangeArrowheads="1"/>
          </p:cNvSpPr>
          <p:nvPr/>
        </p:nvSpPr>
        <p:spPr bwMode="auto">
          <a:xfrm>
            <a:off x="0" y="3709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5">
            <a:extLst>
              <a:ext uri="{FF2B5EF4-FFF2-40B4-BE49-F238E27FC236}">
                <a16:creationId xmlns:a16="http://schemas.microsoft.com/office/drawing/2014/main" id="{C12068DB-7693-09D5-2E3D-6D3299179591}"/>
              </a:ext>
            </a:extLst>
          </p:cNvPr>
          <p:cNvSpPr>
            <a:spLocks noChangeArrowheads="1"/>
          </p:cNvSpPr>
          <p:nvPr/>
        </p:nvSpPr>
        <p:spPr bwMode="auto">
          <a:xfrm>
            <a:off x="0" y="10696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8">
            <a:extLst>
              <a:ext uri="{FF2B5EF4-FFF2-40B4-BE49-F238E27FC236}">
                <a16:creationId xmlns:a16="http://schemas.microsoft.com/office/drawing/2014/main" id="{BA6B6933-1ED0-5871-67EC-74150D8432F9}"/>
              </a:ext>
            </a:extLst>
          </p:cNvPr>
          <p:cNvSpPr>
            <a:spLocks noChangeArrowheads="1"/>
          </p:cNvSpPr>
          <p:nvPr/>
        </p:nvSpPr>
        <p:spPr bwMode="auto">
          <a:xfrm>
            <a:off x="0" y="173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TextBox 16">
            <a:extLst>
              <a:ext uri="{FF2B5EF4-FFF2-40B4-BE49-F238E27FC236}">
                <a16:creationId xmlns:a16="http://schemas.microsoft.com/office/drawing/2014/main" id="{E40491C5-02D2-8146-6E44-6B3DBF9C9D11}"/>
              </a:ext>
            </a:extLst>
          </p:cNvPr>
          <p:cNvSpPr txBox="1"/>
          <p:nvPr/>
        </p:nvSpPr>
        <p:spPr>
          <a:xfrm>
            <a:off x="118007" y="267097"/>
            <a:ext cx="4133653" cy="615553"/>
          </a:xfrm>
          <a:prstGeom prst="rect">
            <a:avLst/>
          </a:prstGeom>
          <a:noFill/>
        </p:spPr>
        <p:txBody>
          <a:bodyPr wrap="square">
            <a:spAutoFit/>
          </a:bodyPr>
          <a:lstStyle/>
          <a:p>
            <a:pPr lvl="1"/>
            <a:r>
              <a:rPr lang="en-US" sz="3400" b="1" i="0" dirty="0">
                <a:solidFill>
                  <a:srgbClr val="0070C0"/>
                </a:solidFill>
                <a:effectLst/>
                <a:latin typeface="Times New Roman" panose="02020603050405020304" pitchFamily="18" charset="0"/>
                <a:cs typeface="Times New Roman" panose="02020603050405020304" pitchFamily="18" charset="0"/>
              </a:rPr>
              <a:t>Output Images</a:t>
            </a:r>
          </a:p>
        </p:txBody>
      </p:sp>
    </p:spTree>
    <p:extLst>
      <p:ext uri="{BB962C8B-B14F-4D97-AF65-F5344CB8AC3E}">
        <p14:creationId xmlns:p14="http://schemas.microsoft.com/office/powerpoint/2010/main" val="180309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
          <a:extLst>
            <a:ext uri="{FF2B5EF4-FFF2-40B4-BE49-F238E27FC236}">
              <a16:creationId xmlns:a16="http://schemas.microsoft.com/office/drawing/2014/main" id="{7BF018A0-B29F-77F3-80DA-F03DDAC7C925}"/>
            </a:ext>
          </a:extLst>
        </p:cNvPr>
        <p:cNvGrpSpPr/>
        <p:nvPr/>
      </p:nvGrpSpPr>
      <p:grpSpPr>
        <a:xfrm>
          <a:off x="0" y="0"/>
          <a:ext cx="0" cy="0"/>
          <a:chOff x="0" y="0"/>
          <a:chExt cx="0" cy="0"/>
        </a:xfrm>
      </p:grpSpPr>
      <p:sp>
        <p:nvSpPr>
          <p:cNvPr id="40" name="Google Shape;40;p9">
            <a:extLst>
              <a:ext uri="{FF2B5EF4-FFF2-40B4-BE49-F238E27FC236}">
                <a16:creationId xmlns:a16="http://schemas.microsoft.com/office/drawing/2014/main" id="{820A2B72-F9F2-DA95-D03F-0BFB00792AA5}"/>
              </a:ext>
            </a:extLst>
          </p:cNvPr>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a:extLst>
              <a:ext uri="{FF2B5EF4-FFF2-40B4-BE49-F238E27FC236}">
                <a16:creationId xmlns:a16="http://schemas.microsoft.com/office/drawing/2014/main" id="{7C43A96F-D70E-31C6-AEF8-A57C3309755B}"/>
              </a:ext>
            </a:extLst>
          </p:cNvPr>
          <p:cNvPicPr preferRelativeResize="0"/>
          <p:nvPr/>
        </p:nvPicPr>
        <p:blipFill rotWithShape="1">
          <a:blip r:embed="rId2"/>
          <a:srcRect/>
          <a:stretch>
            <a:fillRect/>
          </a:stretch>
        </p:blipFill>
        <p:spPr>
          <a:xfrm>
            <a:off x="9777048" y="163880"/>
            <a:ext cx="2172848" cy="598120"/>
          </a:xfrm>
          <a:prstGeom prst="rect">
            <a:avLst/>
          </a:prstGeom>
          <a:noFill/>
          <a:ln>
            <a:noFill/>
          </a:ln>
        </p:spPr>
      </p:pic>
      <p:pic>
        <p:nvPicPr>
          <p:cNvPr id="3077" name="Picture 5">
            <a:extLst>
              <a:ext uri="{FF2B5EF4-FFF2-40B4-BE49-F238E27FC236}">
                <a16:creationId xmlns:a16="http://schemas.microsoft.com/office/drawing/2014/main" id="{49892C61-27ED-308B-9A42-4A9B558BE6B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75770" y="1390650"/>
            <a:ext cx="4495800" cy="15922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1107623-4ACC-FEF9-02DB-7D1B43715B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270380" y="1390650"/>
            <a:ext cx="4473575" cy="4560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4" name="Picture 1">
            <a:extLst>
              <a:ext uri="{FF2B5EF4-FFF2-40B4-BE49-F238E27FC236}">
                <a16:creationId xmlns:a16="http://schemas.microsoft.com/office/drawing/2014/main" id="{F5C156DA-B6DB-36D2-1584-F1C352B4A7C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75770" y="3429000"/>
            <a:ext cx="4495800" cy="2522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B4A0E8A3-9491-42C0-3D26-A2F282ACB122}"/>
              </a:ext>
            </a:extLst>
          </p:cNvPr>
          <p:cNvSpPr>
            <a:spLocks noChangeArrowheads="1"/>
          </p:cNvSpPr>
          <p:nvPr/>
        </p:nvSpPr>
        <p:spPr bwMode="auto">
          <a:xfrm>
            <a:off x="0" y="3709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5">
            <a:extLst>
              <a:ext uri="{FF2B5EF4-FFF2-40B4-BE49-F238E27FC236}">
                <a16:creationId xmlns:a16="http://schemas.microsoft.com/office/drawing/2014/main" id="{4915822F-9FFD-0E44-8FD5-C69AA908C135}"/>
              </a:ext>
            </a:extLst>
          </p:cNvPr>
          <p:cNvSpPr>
            <a:spLocks noChangeArrowheads="1"/>
          </p:cNvSpPr>
          <p:nvPr/>
        </p:nvSpPr>
        <p:spPr bwMode="auto">
          <a:xfrm>
            <a:off x="0" y="10696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8">
            <a:extLst>
              <a:ext uri="{FF2B5EF4-FFF2-40B4-BE49-F238E27FC236}">
                <a16:creationId xmlns:a16="http://schemas.microsoft.com/office/drawing/2014/main" id="{1A7C8F3C-BD18-F2A9-F745-6780E22F872A}"/>
              </a:ext>
            </a:extLst>
          </p:cNvPr>
          <p:cNvSpPr>
            <a:spLocks noChangeArrowheads="1"/>
          </p:cNvSpPr>
          <p:nvPr/>
        </p:nvSpPr>
        <p:spPr bwMode="auto">
          <a:xfrm>
            <a:off x="0" y="173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6284AD42-E61D-3DFD-F58F-F4AB43446A03}"/>
              </a:ext>
            </a:extLst>
          </p:cNvPr>
          <p:cNvSpPr txBox="1"/>
          <p:nvPr/>
        </p:nvSpPr>
        <p:spPr>
          <a:xfrm>
            <a:off x="118007" y="267097"/>
            <a:ext cx="4133653" cy="615553"/>
          </a:xfrm>
          <a:prstGeom prst="rect">
            <a:avLst/>
          </a:prstGeom>
          <a:noFill/>
        </p:spPr>
        <p:txBody>
          <a:bodyPr wrap="square">
            <a:spAutoFit/>
          </a:bodyPr>
          <a:lstStyle/>
          <a:p>
            <a:pPr lvl="1"/>
            <a:r>
              <a:rPr lang="en-US" sz="3400" b="1" i="0" dirty="0">
                <a:solidFill>
                  <a:srgbClr val="0070C0"/>
                </a:solidFill>
                <a:effectLst/>
                <a:latin typeface="Times New Roman" panose="02020603050405020304" pitchFamily="18" charset="0"/>
                <a:cs typeface="Times New Roman" panose="02020603050405020304" pitchFamily="18" charset="0"/>
              </a:rPr>
              <a:t>Output Images</a:t>
            </a:r>
          </a:p>
        </p:txBody>
      </p:sp>
    </p:spTree>
    <p:extLst>
      <p:ext uri="{BB962C8B-B14F-4D97-AF65-F5344CB8AC3E}">
        <p14:creationId xmlns:p14="http://schemas.microsoft.com/office/powerpoint/2010/main" val="146746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242104" y="231968"/>
            <a:ext cx="7577674" cy="1138773"/>
          </a:xfrm>
          <a:prstGeom prst="rect">
            <a:avLst/>
          </a:prstGeom>
          <a:noFill/>
        </p:spPr>
        <p:txBody>
          <a:bodyPr wrap="square">
            <a:spAutoFit/>
          </a:bodyPr>
          <a:lstStyle/>
          <a:p>
            <a:pPr lvl="1"/>
            <a:r>
              <a:rPr lang="en-US" sz="3400" b="1" dirty="0">
                <a:solidFill>
                  <a:srgbClr val="0070C0"/>
                </a:solidFill>
                <a:latin typeface="Times New Roman" panose="02020603050405020304" pitchFamily="18" charset="0"/>
                <a:cs typeface="Times New Roman" panose="02020603050405020304" pitchFamily="18" charset="0"/>
              </a:rPr>
              <a:t>Conclusion and </a:t>
            </a:r>
          </a:p>
          <a:p>
            <a:pPr lvl="1"/>
            <a:r>
              <a:rPr lang="en-US" sz="3400" b="1" dirty="0">
                <a:solidFill>
                  <a:srgbClr val="0070C0"/>
                </a:solidFill>
                <a:latin typeface="Times New Roman" panose="02020603050405020304" pitchFamily="18" charset="0"/>
                <a:cs typeface="Times New Roman" panose="02020603050405020304" pitchFamily="18" charset="0"/>
              </a:rPr>
              <a:t>Future Enhancements</a:t>
            </a:r>
            <a:endParaRPr lang="en-US" sz="3400" b="1" i="0" dirty="0">
              <a:solidFill>
                <a:srgbClr val="0070C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DBF96AD-4283-E818-17E7-500D0BFEFF1C}"/>
              </a:ext>
            </a:extLst>
          </p:cNvPr>
          <p:cNvSpPr>
            <a:spLocks noChangeArrowheads="1"/>
          </p:cNvSpPr>
          <p:nvPr/>
        </p:nvSpPr>
        <p:spPr bwMode="auto">
          <a:xfrm>
            <a:off x="779264" y="1602709"/>
            <a:ext cx="107933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Solution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WebWatch effectively addresses both digital distraction management and online exam integrity within a single Chrome Extension. </a:t>
            </a:r>
          </a:p>
          <a:p>
            <a:pPr marL="342900" marR="0" lvl="0" indent="-342900" defTabSz="914400" rtl="0" eaLnBrk="0" fontAlgn="base" latinLnBrk="0" hangingPunct="0">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Privacy-First Design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Operates entirely client-side, ensuring user data privacy and minimizing external dependencies. </a:t>
            </a:r>
          </a:p>
          <a:p>
            <a:pPr marL="342900" marR="0" lvl="0" indent="-342900" defTabSz="914400" rtl="0" eaLnBrk="0" fontAlgn="base" latinLnBrk="0" hangingPunct="0">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Empowers Users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productivity through time limits and alerts, while providing a secure, non-intrusive environment for online assessments. </a:t>
            </a:r>
          </a:p>
          <a:p>
            <a:pPr marL="342900" marR="0" lvl="0" indent="-342900" defTabSz="914400" rtl="0" eaLnBrk="0" fontAlgn="base" latinLnBrk="0" hangingPunct="0">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Versatile &amp; Accessible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lightweight, and cost-effective alternative to complex or intrusive existing solutions. </a:t>
            </a:r>
          </a:p>
          <a:p>
            <a:pPr marL="342900" marR="0" lvl="0" indent="-342900" defTabSz="914400" rtl="0" eaLnBrk="0" fontAlgn="base" latinLnBrk="0" hangingPunct="0">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Evolution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 aim to introduce advanced time management, enhanced exam security, improved UX, and potential integrations, solidifying its role as a comprehensive digital tool.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2" name="TextBox 1"/>
          <p:cNvSpPr txBox="1"/>
          <p:nvPr/>
        </p:nvSpPr>
        <p:spPr>
          <a:xfrm>
            <a:off x="-19685" y="2336393"/>
            <a:ext cx="12192000" cy="1413016"/>
          </a:xfrm>
          <a:prstGeom prst="rect">
            <a:avLst/>
          </a:prstGeom>
          <a:noFill/>
        </p:spPr>
        <p:txBody>
          <a:bodyPr wrap="square" rtlCol="0">
            <a:spAutoFit/>
          </a:bodyPr>
          <a:lstStyle/>
          <a:p>
            <a:pPr algn="ctr">
              <a:lnSpc>
                <a:spcPct val="150000"/>
              </a:lnSpc>
            </a:pPr>
            <a:r>
              <a:rPr lang="en-US" sz="6500" b="1" dirty="0">
                <a:solidFill>
                  <a:srgbClr val="0070C0"/>
                </a:solidFill>
                <a:latin typeface="Times New Roman" panose="02020603050405020304" pitchFamily="18" charset="0"/>
                <a:cs typeface="Times New Roman" panose="02020603050405020304" pitchFamily="18" charset="0"/>
              </a:rPr>
              <a:t>Thankyou</a:t>
            </a:r>
            <a:endParaRPr lang="en-IN" sz="65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3"/>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3" name="Google Shape;23;p3"/>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3" name="TextBox 2"/>
          <p:cNvSpPr txBox="1"/>
          <p:nvPr/>
        </p:nvSpPr>
        <p:spPr>
          <a:xfrm>
            <a:off x="532616" y="547719"/>
            <a:ext cx="6136848" cy="615553"/>
          </a:xfrm>
          <a:prstGeom prst="rect">
            <a:avLst/>
          </a:prstGeom>
          <a:noFill/>
        </p:spPr>
        <p:txBody>
          <a:bodyPr wrap="square">
            <a:spAutoFit/>
          </a:bodyPr>
          <a:lstStyle/>
          <a:p>
            <a:r>
              <a:rPr lang="en-US" sz="3400" b="1" dirty="0">
                <a:solidFill>
                  <a:srgbClr val="0070C0"/>
                </a:solidFill>
                <a:latin typeface="Times New Roman" panose="02020603050405020304" pitchFamily="18" charset="0"/>
                <a:cs typeface="Times New Roman" panose="02020603050405020304" pitchFamily="18" charset="0"/>
              </a:rPr>
              <a:t>Abstract</a:t>
            </a:r>
            <a:endParaRPr lang="en-IN" sz="3400" b="1" dirty="0">
              <a:solidFill>
                <a:srgbClr val="0070C0"/>
              </a:solidFill>
            </a:endParaRPr>
          </a:p>
        </p:txBody>
      </p:sp>
      <p:sp>
        <p:nvSpPr>
          <p:cNvPr id="2" name="Content Placeholder 2">
            <a:extLst>
              <a:ext uri="{FF2B5EF4-FFF2-40B4-BE49-F238E27FC236}">
                <a16:creationId xmlns:a16="http://schemas.microsoft.com/office/drawing/2014/main" id="{77E283E0-1E9B-4358-93AC-1D072A5AF1AC}"/>
              </a:ext>
            </a:extLst>
          </p:cNvPr>
          <p:cNvSpPr txBox="1">
            <a:spLocks/>
          </p:cNvSpPr>
          <p:nvPr/>
        </p:nvSpPr>
        <p:spPr>
          <a:xfrm>
            <a:off x="914399" y="1710991"/>
            <a:ext cx="10363201" cy="41980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2550" algn="just">
              <a:lnSpc>
                <a:spcPct val="120000"/>
              </a:lnSpc>
            </a:pPr>
            <a:r>
              <a:rPr lang="en-US" altLang="en-GB" sz="1700" dirty="0">
                <a:latin typeface="Times New Roman" panose="02020603050405020304" pitchFamily="18" charset="0"/>
                <a:cs typeface="Times New Roman" panose="02020603050405020304" pitchFamily="18" charset="0"/>
              </a:rPr>
              <a:t>WebWatch is an innovative Chrome extension designed to tackle the challenges of efficient time management and secure online exam supervision. Operating in two distinct modes - Normal Mode and Exam Mode - WebWatch caters to diverse user requirements. In Normal Mode, it empowers users to monitor their online activities, set customizable time limits, and receive pop-up alerts when these limits are exceeded. This promotes healthy browsing habits and ensures optimal time allocation across online activities. In Exam Mode, WebWatch enforces strict measures to prevent cheating, such as full-screen mode enforcement, tab closure upon exit, and examiner-set password activation. These features create a controlled and secure online examination environment, upholding academic integrity. WebWatch stands out as a valuable tool for individuals and educational institutions, offering a practical approach to managing online activities and ensuring academic integrity.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4"/>
          <p:cNvSpPr/>
          <p:nvPr/>
        </p:nvSpPr>
        <p:spPr>
          <a:xfrm>
            <a:off x="-19685" y="9331"/>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6" name="Google Shape;26;p4"/>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3" name="TextBox 2"/>
          <p:cNvSpPr txBox="1"/>
          <p:nvPr/>
        </p:nvSpPr>
        <p:spPr>
          <a:xfrm>
            <a:off x="485481" y="380942"/>
            <a:ext cx="6136848" cy="615553"/>
          </a:xfrm>
          <a:prstGeom prst="rect">
            <a:avLst/>
          </a:prstGeom>
          <a:noFill/>
        </p:spPr>
        <p:txBody>
          <a:bodyPr wrap="square">
            <a:spAutoFit/>
          </a:bodyPr>
          <a:lstStyle/>
          <a:p>
            <a:r>
              <a:rPr lang="en-US" sz="3400" b="1" dirty="0">
                <a:solidFill>
                  <a:srgbClr val="0070C0"/>
                </a:solidFill>
                <a:latin typeface="Times New Roman" panose="02020603050405020304" pitchFamily="18" charset="0"/>
                <a:cs typeface="Times New Roman" panose="02020603050405020304" pitchFamily="18" charset="0"/>
              </a:rPr>
              <a:t>Objectives</a:t>
            </a:r>
            <a:endParaRPr lang="en-IN" sz="3400" dirty="0">
              <a:solidFill>
                <a:srgbClr val="0070C0"/>
              </a:solidFill>
            </a:endParaRPr>
          </a:p>
        </p:txBody>
      </p:sp>
      <p:graphicFrame>
        <p:nvGraphicFramePr>
          <p:cNvPr id="6" name="Diagram 5">
            <a:extLst>
              <a:ext uri="{FF2B5EF4-FFF2-40B4-BE49-F238E27FC236}">
                <a16:creationId xmlns:a16="http://schemas.microsoft.com/office/drawing/2014/main" id="{1B433692-7749-0DB8-CEFC-ECC819ABD655}"/>
              </a:ext>
            </a:extLst>
          </p:cNvPr>
          <p:cNvGraphicFramePr/>
          <p:nvPr>
            <p:extLst>
              <p:ext uri="{D42A27DB-BD31-4B8C-83A1-F6EECF244321}">
                <p14:modId xmlns:p14="http://schemas.microsoft.com/office/powerpoint/2010/main" val="3515458046"/>
              </p:ext>
            </p:extLst>
          </p:nvPr>
        </p:nvGraphicFramePr>
        <p:xfrm>
          <a:off x="506361" y="1368106"/>
          <a:ext cx="11179278" cy="4609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p:nvPr/>
        </p:nvSpPr>
        <p:spPr>
          <a:xfrm>
            <a:off x="0"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9" name="Google Shape;29;p5"/>
          <p:cNvPicPr preferRelativeResize="0"/>
          <p:nvPr/>
        </p:nvPicPr>
        <p:blipFill rotWithShape="1">
          <a:blip r:embed="rId3"/>
          <a:srcRect/>
          <a:stretch>
            <a:fillRect/>
          </a:stretch>
        </p:blipFill>
        <p:spPr>
          <a:xfrm>
            <a:off x="9796733" y="163880"/>
            <a:ext cx="2172848" cy="598120"/>
          </a:xfrm>
          <a:prstGeom prst="rect">
            <a:avLst/>
          </a:prstGeom>
          <a:noFill/>
          <a:ln>
            <a:noFill/>
          </a:ln>
        </p:spPr>
      </p:pic>
      <p:sp>
        <p:nvSpPr>
          <p:cNvPr id="7" name="TextBox 6"/>
          <p:cNvSpPr txBox="1"/>
          <p:nvPr/>
        </p:nvSpPr>
        <p:spPr>
          <a:xfrm>
            <a:off x="0" y="228387"/>
            <a:ext cx="4176906" cy="615553"/>
          </a:xfrm>
          <a:prstGeom prst="rect">
            <a:avLst/>
          </a:prstGeom>
          <a:noFill/>
        </p:spPr>
        <p:txBody>
          <a:bodyPr wrap="square">
            <a:spAutoFit/>
          </a:bodyPr>
          <a:lstStyle/>
          <a:p>
            <a:pPr algn="ctr"/>
            <a:r>
              <a:rPr lang="en-US" sz="3400" b="1" dirty="0">
                <a:solidFill>
                  <a:srgbClr val="0070C0"/>
                </a:solidFill>
                <a:latin typeface="Times New Roman" panose="02020603050405020304" pitchFamily="18" charset="0"/>
                <a:cs typeface="Times New Roman" panose="02020603050405020304" pitchFamily="18" charset="0"/>
              </a:rPr>
              <a:t>Literature Survey </a:t>
            </a:r>
            <a:endParaRPr lang="en-IN" sz="3400" dirty="0">
              <a:solidFill>
                <a:srgbClr val="0070C0"/>
              </a:solidFill>
            </a:endParaRPr>
          </a:p>
        </p:txBody>
      </p:sp>
      <p:graphicFrame>
        <p:nvGraphicFramePr>
          <p:cNvPr id="4" name="Table 3">
            <a:extLst>
              <a:ext uri="{FF2B5EF4-FFF2-40B4-BE49-F238E27FC236}">
                <a16:creationId xmlns:a16="http://schemas.microsoft.com/office/drawing/2014/main" id="{C6219204-1211-EDD1-7F05-9FB624D7FD77}"/>
              </a:ext>
            </a:extLst>
          </p:cNvPr>
          <p:cNvGraphicFramePr>
            <a:graphicFrameLocks noGrp="1"/>
          </p:cNvGraphicFramePr>
          <p:nvPr>
            <p:extLst>
              <p:ext uri="{D42A27DB-BD31-4B8C-83A1-F6EECF244321}">
                <p14:modId xmlns:p14="http://schemas.microsoft.com/office/powerpoint/2010/main" val="1409441337"/>
              </p:ext>
            </p:extLst>
          </p:nvPr>
        </p:nvGraphicFramePr>
        <p:xfrm>
          <a:off x="594851" y="1150985"/>
          <a:ext cx="11002297" cy="5051127"/>
        </p:xfrm>
        <a:graphic>
          <a:graphicData uri="http://schemas.openxmlformats.org/drawingml/2006/table">
            <a:tbl>
              <a:tblPr/>
              <a:tblGrid>
                <a:gridCol w="647509">
                  <a:extLst>
                    <a:ext uri="{9D8B030D-6E8A-4147-A177-3AD203B41FA5}">
                      <a16:colId xmlns:a16="http://schemas.microsoft.com/office/drawing/2014/main" val="2736084552"/>
                    </a:ext>
                  </a:extLst>
                </a:gridCol>
                <a:gridCol w="2592221">
                  <a:extLst>
                    <a:ext uri="{9D8B030D-6E8A-4147-A177-3AD203B41FA5}">
                      <a16:colId xmlns:a16="http://schemas.microsoft.com/office/drawing/2014/main" val="1589726670"/>
                    </a:ext>
                  </a:extLst>
                </a:gridCol>
                <a:gridCol w="2684206">
                  <a:extLst>
                    <a:ext uri="{9D8B030D-6E8A-4147-A177-3AD203B41FA5}">
                      <a16:colId xmlns:a16="http://schemas.microsoft.com/office/drawing/2014/main" val="2661941482"/>
                    </a:ext>
                  </a:extLst>
                </a:gridCol>
                <a:gridCol w="2595716">
                  <a:extLst>
                    <a:ext uri="{9D8B030D-6E8A-4147-A177-3AD203B41FA5}">
                      <a16:colId xmlns:a16="http://schemas.microsoft.com/office/drawing/2014/main" val="397466134"/>
                    </a:ext>
                  </a:extLst>
                </a:gridCol>
                <a:gridCol w="2482645">
                  <a:extLst>
                    <a:ext uri="{9D8B030D-6E8A-4147-A177-3AD203B41FA5}">
                      <a16:colId xmlns:a16="http://schemas.microsoft.com/office/drawing/2014/main" val="4094784862"/>
                    </a:ext>
                  </a:extLst>
                </a:gridCol>
              </a:tblGrid>
              <a:tr h="481170">
                <a:tc>
                  <a:txBody>
                    <a:bodyPr/>
                    <a:lstStyle/>
                    <a:p>
                      <a:pPr algn="ctr"/>
                      <a:r>
                        <a:rPr lang="en-IN" sz="1400" b="1" dirty="0">
                          <a:latin typeface="Times New Roman" panose="02020603050405020304" pitchFamily="18" charset="0"/>
                          <a:cs typeface="Times New Roman" panose="02020603050405020304" pitchFamily="18" charset="0"/>
                        </a:rPr>
                        <a:t>S. No.</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latin typeface="Times New Roman" panose="02020603050405020304" pitchFamily="18" charset="0"/>
                          <a:cs typeface="Times New Roman" panose="02020603050405020304" pitchFamily="18" charset="0"/>
                        </a:rPr>
                        <a:t>System Name / Category</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latin typeface="Times New Roman" panose="02020603050405020304" pitchFamily="18" charset="0"/>
                          <a:cs typeface="Times New Roman" panose="02020603050405020304" pitchFamily="18" charset="0"/>
                        </a:rPr>
                        <a:t>Method / Approach</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latin typeface="Times New Roman" panose="02020603050405020304" pitchFamily="18" charset="0"/>
                          <a:cs typeface="Times New Roman" panose="02020603050405020304" pitchFamily="18" charset="0"/>
                        </a:rPr>
                        <a:t>Advantages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latin typeface="Times New Roman" panose="02020603050405020304" pitchFamily="18" charset="0"/>
                          <a:cs typeface="Times New Roman" panose="02020603050405020304" pitchFamily="18" charset="0"/>
                        </a:rPr>
                        <a:t>Disadvantages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487904"/>
                  </a:ext>
                </a:extLst>
              </a:tr>
              <a:tr h="813332">
                <a:tc>
                  <a:txBody>
                    <a:bodyPr/>
                    <a:lstStyle/>
                    <a:p>
                      <a:pPr algn="ctr"/>
                      <a:r>
                        <a:rPr lang="en-IN" sz="1400" b="1" dirty="0">
                          <a:latin typeface="Times New Roman" panose="02020603050405020304" pitchFamily="18" charset="0"/>
                          <a:cs typeface="Times New Roman" panose="02020603050405020304" pitchFamily="18" charset="0"/>
                        </a:rPr>
                        <a:t>1</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err="1">
                          <a:latin typeface="Times New Roman" panose="02020603050405020304" pitchFamily="18" charset="0"/>
                          <a:cs typeface="Times New Roman" panose="02020603050405020304" pitchFamily="18" charset="0"/>
                        </a:rPr>
                        <a:t>StayFocusd</a:t>
                      </a:r>
                      <a:endParaRPr lang="en-IN" sz="1400" dirty="0">
                        <a:latin typeface="Times New Roman" panose="02020603050405020304" pitchFamily="18" charset="0"/>
                        <a:cs typeface="Times New Roman" panose="02020603050405020304" pitchFamily="18" charset="0"/>
                      </a:endParaRP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atin typeface="Times New Roman" panose="02020603050405020304" pitchFamily="18" charset="0"/>
                          <a:cs typeface="Times New Roman" panose="02020603050405020304" pitchFamily="18" charset="0"/>
                        </a:rPr>
                        <a:t>Chrome Extension: Website blocking, time limits.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latin typeface="Times New Roman" panose="02020603050405020304" pitchFamily="18" charset="0"/>
                          <a:cs typeface="Times New Roman" panose="02020603050405020304" pitchFamily="18" charset="0"/>
                        </a:rPr>
                        <a:t>Free, customizable, client-side.</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latin typeface="Times New Roman" panose="02020603050405020304" pitchFamily="18" charset="0"/>
                          <a:cs typeface="Times New Roman" panose="02020603050405020304" pitchFamily="18" charset="0"/>
                        </a:rPr>
                        <a:t>Browser-specific, </a:t>
                      </a:r>
                      <a:r>
                        <a:rPr lang="en-IN" sz="1400" dirty="0" err="1">
                          <a:latin typeface="Times New Roman" panose="02020603050405020304" pitchFamily="18" charset="0"/>
                          <a:cs typeface="Times New Roman" panose="02020603050405020304" pitchFamily="18" charset="0"/>
                        </a:rPr>
                        <a:t>bypassable</a:t>
                      </a:r>
                      <a:r>
                        <a:rPr lang="en-IN" sz="1400" dirty="0">
                          <a:latin typeface="Times New Roman" panose="02020603050405020304" pitchFamily="18" charset="0"/>
                          <a:cs typeface="Times New Roman" panose="02020603050405020304" pitchFamily="18" charset="0"/>
                        </a:rPr>
                        <a:t>, no proctoring.</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9611646"/>
                  </a:ext>
                </a:extLst>
              </a:tr>
              <a:tr h="796821">
                <a:tc>
                  <a:txBody>
                    <a:bodyPr/>
                    <a:lstStyle/>
                    <a:p>
                      <a:pPr algn="ctr"/>
                      <a:r>
                        <a:rPr lang="en-IN" sz="1400" b="1" dirty="0">
                          <a:latin typeface="Times New Roman" panose="02020603050405020304" pitchFamily="18" charset="0"/>
                          <a:cs typeface="Times New Roman" panose="02020603050405020304" pitchFamily="18" charset="0"/>
                        </a:rPr>
                        <a:t>2</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err="1">
                          <a:latin typeface="Times New Roman" panose="02020603050405020304" pitchFamily="18" charset="0"/>
                          <a:cs typeface="Times New Roman" panose="02020603050405020304" pitchFamily="18" charset="0"/>
                        </a:rPr>
                        <a:t>RescueTime</a:t>
                      </a:r>
                      <a:endParaRPr lang="en-IN" sz="1400" dirty="0">
                        <a:latin typeface="Times New Roman" panose="02020603050405020304" pitchFamily="18" charset="0"/>
                        <a:cs typeface="Times New Roman" panose="02020603050405020304" pitchFamily="18" charset="0"/>
                      </a:endParaRP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latin typeface="Times New Roman" panose="02020603050405020304" pitchFamily="18" charset="0"/>
                          <a:cs typeface="Times New Roman" panose="02020603050405020304" pitchFamily="18" charset="0"/>
                        </a:rPr>
                        <a:t>Cross-platform: Automatic time tracking, reports.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latin typeface="Times New Roman" panose="02020603050405020304" pitchFamily="18" charset="0"/>
                          <a:cs typeface="Times New Roman" panose="02020603050405020304" pitchFamily="18" charset="0"/>
                        </a:rPr>
                        <a:t>Automatic, detailed insights, cross-device.</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latin typeface="Times New Roman" panose="02020603050405020304" pitchFamily="18" charset="0"/>
                          <a:cs typeface="Times New Roman" panose="02020603050405020304" pitchFamily="18" charset="0"/>
                        </a:rPr>
                        <a:t>Freemium, intrusive, not a blocker.</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6065018"/>
                  </a:ext>
                </a:extLst>
              </a:tr>
              <a:tr h="954546">
                <a:tc>
                  <a:txBody>
                    <a:bodyPr/>
                    <a:lstStyle/>
                    <a:p>
                      <a:pPr algn="ctr"/>
                      <a:r>
                        <a:rPr lang="en-IN" sz="1400" b="1" dirty="0">
                          <a:latin typeface="Times New Roman" panose="02020603050405020304" pitchFamily="18" charset="0"/>
                          <a:cs typeface="Times New Roman" panose="02020603050405020304" pitchFamily="18" charset="0"/>
                        </a:rPr>
                        <a:t>3</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err="1">
                          <a:latin typeface="Times New Roman" panose="02020603050405020304" pitchFamily="18" charset="0"/>
                          <a:cs typeface="Times New Roman" panose="02020603050405020304" pitchFamily="18" charset="0"/>
                        </a:rPr>
                        <a:t>Respondus</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LockDown</a:t>
                      </a:r>
                      <a:r>
                        <a:rPr lang="en-IN" sz="1400" b="1" dirty="0">
                          <a:latin typeface="Times New Roman" panose="02020603050405020304" pitchFamily="18" charset="0"/>
                          <a:cs typeface="Times New Roman" panose="02020603050405020304" pitchFamily="18" charset="0"/>
                        </a:rPr>
                        <a:t> Browser</a:t>
                      </a:r>
                      <a:endParaRPr lang="en-IN" sz="1400" dirty="0">
                        <a:latin typeface="Times New Roman" panose="02020603050405020304" pitchFamily="18" charset="0"/>
                        <a:cs typeface="Times New Roman" panose="02020603050405020304" pitchFamily="18" charset="0"/>
                      </a:endParaRP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latin typeface="Times New Roman" panose="02020603050405020304" pitchFamily="18" charset="0"/>
                          <a:cs typeface="Times New Roman" panose="02020603050405020304" pitchFamily="18" charset="0"/>
                        </a:rPr>
                        <a:t>Dedicated secure browser: Restricts access.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atin typeface="Times New Roman" panose="02020603050405020304" pitchFamily="18" charset="0"/>
                          <a:cs typeface="Times New Roman" panose="02020603050405020304" pitchFamily="18" charset="0"/>
                        </a:rPr>
                        <a:t>High exam security, widely adopted, prevents cheating.</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latin typeface="Times New Roman" panose="02020603050405020304" pitchFamily="18" charset="0"/>
                          <a:cs typeface="Times New Roman" panose="02020603050405020304" pitchFamily="18" charset="0"/>
                        </a:rPr>
                        <a:t>Requires installation, clunky, no time management.</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1917073"/>
                  </a:ext>
                </a:extLst>
              </a:tr>
              <a:tr h="1092901">
                <a:tc>
                  <a:txBody>
                    <a:bodyPr/>
                    <a:lstStyle/>
                    <a:p>
                      <a:pPr algn="ctr"/>
                      <a:r>
                        <a:rPr lang="en-IN" sz="1400" b="1" dirty="0">
                          <a:latin typeface="Times New Roman" panose="02020603050405020304" pitchFamily="18" charset="0"/>
                          <a:cs typeface="Times New Roman" panose="02020603050405020304" pitchFamily="18" charset="0"/>
                        </a:rPr>
                        <a:t>4</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err="1">
                          <a:latin typeface="Times New Roman" panose="02020603050405020304" pitchFamily="18" charset="0"/>
                          <a:cs typeface="Times New Roman" panose="02020603050405020304" pitchFamily="18" charset="0"/>
                        </a:rPr>
                        <a:t>ProctorU</a:t>
                      </a:r>
                      <a:r>
                        <a:rPr lang="en-IN" sz="1400" b="1" dirty="0">
                          <a:latin typeface="Times New Roman" panose="02020603050405020304" pitchFamily="18" charset="0"/>
                          <a:cs typeface="Times New Roman" panose="02020603050405020304" pitchFamily="18" charset="0"/>
                        </a:rPr>
                        <a:t> / </a:t>
                      </a:r>
                      <a:r>
                        <a:rPr lang="en-IN" sz="1400" b="1" dirty="0" err="1">
                          <a:latin typeface="Times New Roman" panose="02020603050405020304" pitchFamily="18" charset="0"/>
                          <a:cs typeface="Times New Roman" panose="02020603050405020304" pitchFamily="18" charset="0"/>
                        </a:rPr>
                        <a:t>Examity</a:t>
                      </a:r>
                      <a:endParaRPr lang="en-IN" sz="1400" dirty="0">
                        <a:latin typeface="Times New Roman" panose="02020603050405020304" pitchFamily="18" charset="0"/>
                        <a:cs typeface="Times New Roman" panose="02020603050405020304" pitchFamily="18" charset="0"/>
                      </a:endParaRP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latin typeface="Times New Roman" panose="02020603050405020304" pitchFamily="18" charset="0"/>
                          <a:cs typeface="Times New Roman" panose="02020603050405020304" pitchFamily="18" charset="0"/>
                        </a:rPr>
                        <a:t>Remote Human/AI Proctoring: Monitoring, verification.</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atin typeface="Times New Roman" panose="02020603050405020304" pitchFamily="18" charset="0"/>
                          <a:cs typeface="Times New Roman" panose="02020603050405020304" pitchFamily="18" charset="0"/>
                        </a:rPr>
                        <a:t>Highest security, human oversight, identity verification.</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atin typeface="Times New Roman" panose="02020603050405020304" pitchFamily="18" charset="0"/>
                          <a:cs typeface="Times New Roman" panose="02020603050405020304" pitchFamily="18" charset="0"/>
                        </a:rPr>
                        <a:t>Expensive, privacy concerns, scheduling needed, no time management.</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3459946"/>
                  </a:ext>
                </a:extLst>
              </a:tr>
              <a:tr h="912357">
                <a:tc>
                  <a:txBody>
                    <a:bodyPr/>
                    <a:lstStyle/>
                    <a:p>
                      <a:pPr algn="ctr"/>
                      <a:r>
                        <a:rPr lang="en-IN" sz="1400" b="1" dirty="0">
                          <a:latin typeface="Times New Roman" panose="02020603050405020304" pitchFamily="18" charset="0"/>
                          <a:cs typeface="Times New Roman" panose="02020603050405020304" pitchFamily="18" charset="0"/>
                        </a:rPr>
                        <a:t>5</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latin typeface="Times New Roman" panose="02020603050405020304" pitchFamily="18" charset="0"/>
                          <a:cs typeface="Times New Roman" panose="02020603050405020304" pitchFamily="18" charset="0"/>
                        </a:rPr>
                        <a:t>Forest / Pomodoro Apps</a:t>
                      </a:r>
                      <a:endParaRPr lang="en-IN" sz="1400" dirty="0">
                        <a:latin typeface="Times New Roman" panose="02020603050405020304" pitchFamily="18" charset="0"/>
                        <a:cs typeface="Times New Roman" panose="02020603050405020304" pitchFamily="18" charset="0"/>
                      </a:endParaRP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latin typeface="Times New Roman" panose="02020603050405020304" pitchFamily="18" charset="0"/>
                          <a:cs typeface="Times New Roman" panose="02020603050405020304" pitchFamily="18" charset="0"/>
                        </a:rPr>
                        <a:t>Timer-based: Gamification, focused sessions.</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latin typeface="Times New Roman" panose="02020603050405020304" pitchFamily="18" charset="0"/>
                          <a:cs typeface="Times New Roman" panose="02020603050405020304" pitchFamily="18" charset="0"/>
                        </a:rPr>
                        <a:t>Simple, promotes focus, cross-platform, gamified.</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atin typeface="Times New Roman" panose="02020603050405020304" pitchFamily="18" charset="0"/>
                          <a:cs typeface="Times New Roman" panose="02020603050405020304" pitchFamily="18" charset="0"/>
                        </a:rPr>
                        <a:t>Primarily a timer, no blocking/proctoring, relies on discipline.</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08968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5" name="Google Shape;35;p7"/>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391213" y="452748"/>
            <a:ext cx="6136848" cy="615553"/>
          </a:xfrm>
          <a:prstGeom prst="rect">
            <a:avLst/>
          </a:prstGeom>
          <a:noFill/>
        </p:spPr>
        <p:txBody>
          <a:bodyPr wrap="square">
            <a:spAutoFit/>
          </a:bodyPr>
          <a:lstStyle/>
          <a:p>
            <a:pPr algn="l"/>
            <a:r>
              <a:rPr lang="en-US" sz="3400" b="1" i="0" dirty="0">
                <a:solidFill>
                  <a:srgbClr val="0070C0"/>
                </a:solidFill>
                <a:effectLst/>
                <a:latin typeface="Times New Roman" panose="02020603050405020304" pitchFamily="18" charset="0"/>
                <a:cs typeface="Times New Roman" panose="02020603050405020304" pitchFamily="18" charset="0"/>
              </a:rPr>
              <a:t>Proposed System </a:t>
            </a:r>
          </a:p>
        </p:txBody>
      </p:sp>
      <p:sp>
        <p:nvSpPr>
          <p:cNvPr id="2" name="Rectangle 1">
            <a:extLst>
              <a:ext uri="{FF2B5EF4-FFF2-40B4-BE49-F238E27FC236}">
                <a16:creationId xmlns:a16="http://schemas.microsoft.com/office/drawing/2014/main" id="{2A8BB9F8-6DB8-B6A7-E55C-1A7F52F149E9}"/>
              </a:ext>
            </a:extLst>
          </p:cNvPr>
          <p:cNvSpPr>
            <a:spLocks noChangeArrowheads="1"/>
          </p:cNvSpPr>
          <p:nvPr/>
        </p:nvSpPr>
        <p:spPr bwMode="auto">
          <a:xfrm>
            <a:off x="935771" y="1191474"/>
            <a:ext cx="8841277" cy="152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WebWatch Chrome Extension: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client-side, privacy-focused browser tool.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Dual-Mode Operation: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Adapts to user needs (Normal vs. Exam Mode).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Data Storage: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data is processed and stored within the browser, ensuring privacy.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&amp; Reliable: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external servers needed. </a:t>
            </a:r>
          </a:p>
        </p:txBody>
      </p:sp>
      <p:grpSp>
        <p:nvGrpSpPr>
          <p:cNvPr id="5" name="Group 4">
            <a:extLst>
              <a:ext uri="{FF2B5EF4-FFF2-40B4-BE49-F238E27FC236}">
                <a16:creationId xmlns:a16="http://schemas.microsoft.com/office/drawing/2014/main" id="{FBD64783-42EC-F4F8-0855-2D5152B12215}"/>
              </a:ext>
            </a:extLst>
          </p:cNvPr>
          <p:cNvGrpSpPr/>
          <p:nvPr/>
        </p:nvGrpSpPr>
        <p:grpSpPr>
          <a:xfrm>
            <a:off x="925380" y="3213142"/>
            <a:ext cx="10011643" cy="2687822"/>
            <a:chOff x="884884" y="2967335"/>
            <a:chExt cx="10011643" cy="2687822"/>
          </a:xfrm>
        </p:grpSpPr>
        <p:sp>
          <p:nvSpPr>
            <p:cNvPr id="6" name="TextBox 5">
              <a:extLst>
                <a:ext uri="{FF2B5EF4-FFF2-40B4-BE49-F238E27FC236}">
                  <a16:creationId xmlns:a16="http://schemas.microsoft.com/office/drawing/2014/main" id="{B2EEF43E-250B-8AB8-1551-9AC283E5ACCC}"/>
                </a:ext>
              </a:extLst>
            </p:cNvPr>
            <p:cNvSpPr txBox="1"/>
            <p:nvPr/>
          </p:nvSpPr>
          <p:spPr>
            <a:xfrm>
              <a:off x="884884" y="4040209"/>
              <a:ext cx="1671504" cy="55399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Normal Mode </a:t>
              </a:r>
              <a:r>
                <a:rPr kumimoji="0" lang="en-US" altLang="en-US" sz="1400" i="0" u="none" strike="noStrike" cap="none" normalizeH="0" baseline="0" dirty="0">
                  <a:ln>
                    <a:noFill/>
                  </a:ln>
                  <a:solidFill>
                    <a:schemeClr val="tx1"/>
                  </a:solidFill>
                  <a:effectLst/>
                  <a:latin typeface="Arial" panose="020B0604020202020204" pitchFamily="34" charset="0"/>
                </a:rPr>
                <a:t>(Productivity)</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EE0D411-415A-8DB4-9709-76CCA5C16D8D}"/>
                </a:ext>
              </a:extLst>
            </p:cNvPr>
            <p:cNvSpPr>
              <a:spLocks noChangeArrowheads="1"/>
            </p:cNvSpPr>
            <p:nvPr/>
          </p:nvSpPr>
          <p:spPr bwMode="auto">
            <a:xfrm>
              <a:off x="6060701" y="4040209"/>
              <a:ext cx="204510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Exam Mode</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(Security)</a:t>
              </a:r>
            </a:p>
            <a:p>
              <a:pPr marR="0" lvl="0" algn="ctr"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pSp>
          <p:nvGrpSpPr>
            <p:cNvPr id="25" name="Group 24">
              <a:extLst>
                <a:ext uri="{FF2B5EF4-FFF2-40B4-BE49-F238E27FC236}">
                  <a16:creationId xmlns:a16="http://schemas.microsoft.com/office/drawing/2014/main" id="{DD5E7BCB-96CB-61D1-4F32-9961A28CA9CE}"/>
                </a:ext>
              </a:extLst>
            </p:cNvPr>
            <p:cNvGrpSpPr/>
            <p:nvPr/>
          </p:nvGrpSpPr>
          <p:grpSpPr>
            <a:xfrm>
              <a:off x="8135450" y="2967335"/>
              <a:ext cx="2761077" cy="2624752"/>
              <a:chOff x="4998961" y="2116624"/>
              <a:chExt cx="2194078" cy="2624752"/>
            </a:xfrm>
            <a:solidFill>
              <a:schemeClr val="accent6">
                <a:lumMod val="20000"/>
                <a:lumOff val="80000"/>
              </a:schemeClr>
            </a:solidFill>
          </p:grpSpPr>
          <p:grpSp>
            <p:nvGrpSpPr>
              <p:cNvPr id="13" name="Group 12">
                <a:extLst>
                  <a:ext uri="{FF2B5EF4-FFF2-40B4-BE49-F238E27FC236}">
                    <a16:creationId xmlns:a16="http://schemas.microsoft.com/office/drawing/2014/main" id="{39BD9404-A4E2-CAC4-CFDC-61F30F44EF16}"/>
                  </a:ext>
                </a:extLst>
              </p:cNvPr>
              <p:cNvGrpSpPr/>
              <p:nvPr/>
            </p:nvGrpSpPr>
            <p:grpSpPr>
              <a:xfrm>
                <a:off x="4998961" y="2116624"/>
                <a:ext cx="2194078" cy="599943"/>
                <a:chOff x="2127693" y="337880"/>
                <a:chExt cx="2194078" cy="599943"/>
              </a:xfrm>
              <a:grpFill/>
            </p:grpSpPr>
            <p:sp>
              <p:nvSpPr>
                <p:cNvPr id="23" name="Rectangle: Rounded Corners 22">
                  <a:extLst>
                    <a:ext uri="{FF2B5EF4-FFF2-40B4-BE49-F238E27FC236}">
                      <a16:creationId xmlns:a16="http://schemas.microsoft.com/office/drawing/2014/main" id="{493E7042-F2CE-C77F-37EA-BD37DE98643A}"/>
                    </a:ext>
                  </a:extLst>
                </p:cNvPr>
                <p:cNvSpPr/>
                <p:nvPr/>
              </p:nvSpPr>
              <p:spPr>
                <a:xfrm>
                  <a:off x="2127693" y="337880"/>
                  <a:ext cx="2194078" cy="599943"/>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B5BE746D-6992-D4A4-C520-0ED9CB8C5258}"/>
                    </a:ext>
                  </a:extLst>
                </p:cNvPr>
                <p:cNvSpPr txBox="1"/>
                <p:nvPr/>
              </p:nvSpPr>
              <p:spPr>
                <a:xfrm>
                  <a:off x="2156980" y="367167"/>
                  <a:ext cx="2135504" cy="54136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a:t>Password-protected activation/deactivation. </a:t>
                  </a:r>
                  <a:endParaRPr lang="en-IN" sz="1300" kern="1200"/>
                </a:p>
              </p:txBody>
            </p:sp>
          </p:grpSp>
          <p:grpSp>
            <p:nvGrpSpPr>
              <p:cNvPr id="14" name="Group 13">
                <a:extLst>
                  <a:ext uri="{FF2B5EF4-FFF2-40B4-BE49-F238E27FC236}">
                    <a16:creationId xmlns:a16="http://schemas.microsoft.com/office/drawing/2014/main" id="{9649086C-DA01-AE60-517C-BCB86ADD87A8}"/>
                  </a:ext>
                </a:extLst>
              </p:cNvPr>
              <p:cNvGrpSpPr/>
              <p:nvPr/>
            </p:nvGrpSpPr>
            <p:grpSpPr>
              <a:xfrm>
                <a:off x="4998961" y="2791560"/>
                <a:ext cx="2194078" cy="599943"/>
                <a:chOff x="2127693" y="1012816"/>
                <a:chExt cx="2194078" cy="599943"/>
              </a:xfrm>
              <a:grpFill/>
            </p:grpSpPr>
            <p:sp>
              <p:nvSpPr>
                <p:cNvPr id="21" name="Rectangle: Rounded Corners 20">
                  <a:extLst>
                    <a:ext uri="{FF2B5EF4-FFF2-40B4-BE49-F238E27FC236}">
                      <a16:creationId xmlns:a16="http://schemas.microsoft.com/office/drawing/2014/main" id="{2B99D1BD-2CB9-3893-B34E-69DC3EBEAC65}"/>
                    </a:ext>
                  </a:extLst>
                </p:cNvPr>
                <p:cNvSpPr/>
                <p:nvPr/>
              </p:nvSpPr>
              <p:spPr>
                <a:xfrm>
                  <a:off x="2127693" y="1012816"/>
                  <a:ext cx="2194078" cy="599943"/>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ectangle: Rounded Corners 6">
                  <a:extLst>
                    <a:ext uri="{FF2B5EF4-FFF2-40B4-BE49-F238E27FC236}">
                      <a16:creationId xmlns:a16="http://schemas.microsoft.com/office/drawing/2014/main" id="{A43711E0-1AA9-52A4-CAED-1281F52AA12A}"/>
                    </a:ext>
                  </a:extLst>
                </p:cNvPr>
                <p:cNvSpPr txBox="1"/>
                <p:nvPr/>
              </p:nvSpPr>
              <p:spPr>
                <a:xfrm>
                  <a:off x="2156980" y="1042103"/>
                  <a:ext cx="2135504" cy="54136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a:t>Full-screen mode enforcement. </a:t>
                  </a:r>
                  <a:endParaRPr lang="en-IN" sz="1300" kern="1200"/>
                </a:p>
              </p:txBody>
            </p:sp>
          </p:grpSp>
          <p:grpSp>
            <p:nvGrpSpPr>
              <p:cNvPr id="15" name="Group 14">
                <a:extLst>
                  <a:ext uri="{FF2B5EF4-FFF2-40B4-BE49-F238E27FC236}">
                    <a16:creationId xmlns:a16="http://schemas.microsoft.com/office/drawing/2014/main" id="{4636F1F3-3F47-377D-4A7B-5C771633F849}"/>
                  </a:ext>
                </a:extLst>
              </p:cNvPr>
              <p:cNvGrpSpPr/>
              <p:nvPr/>
            </p:nvGrpSpPr>
            <p:grpSpPr>
              <a:xfrm>
                <a:off x="4998961" y="3466497"/>
                <a:ext cx="2194078" cy="599943"/>
                <a:chOff x="2127693" y="1687753"/>
                <a:chExt cx="2194078" cy="599943"/>
              </a:xfrm>
              <a:grpFill/>
            </p:grpSpPr>
            <p:sp>
              <p:nvSpPr>
                <p:cNvPr id="19" name="Rectangle: Rounded Corners 18">
                  <a:extLst>
                    <a:ext uri="{FF2B5EF4-FFF2-40B4-BE49-F238E27FC236}">
                      <a16:creationId xmlns:a16="http://schemas.microsoft.com/office/drawing/2014/main" id="{80FE2EDD-3B02-8D44-C8D4-17AACCFA197F}"/>
                    </a:ext>
                  </a:extLst>
                </p:cNvPr>
                <p:cNvSpPr/>
                <p:nvPr/>
              </p:nvSpPr>
              <p:spPr>
                <a:xfrm>
                  <a:off x="2127693" y="1687753"/>
                  <a:ext cx="2194078" cy="599943"/>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Rounded Corners 8">
                  <a:extLst>
                    <a:ext uri="{FF2B5EF4-FFF2-40B4-BE49-F238E27FC236}">
                      <a16:creationId xmlns:a16="http://schemas.microsoft.com/office/drawing/2014/main" id="{63A27DD7-65EF-1193-B686-D5C08F2CB3DC}"/>
                    </a:ext>
                  </a:extLst>
                </p:cNvPr>
                <p:cNvSpPr txBox="1"/>
                <p:nvPr/>
              </p:nvSpPr>
              <p:spPr>
                <a:xfrm>
                  <a:off x="2156980" y="1717040"/>
                  <a:ext cx="2135504" cy="54136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a:t>Automatic closure of unauthorized tabs/windows. </a:t>
                  </a:r>
                  <a:endParaRPr lang="en-IN" sz="1300" kern="1200"/>
                </a:p>
              </p:txBody>
            </p:sp>
          </p:grpSp>
          <p:grpSp>
            <p:nvGrpSpPr>
              <p:cNvPr id="16" name="Group 15">
                <a:extLst>
                  <a:ext uri="{FF2B5EF4-FFF2-40B4-BE49-F238E27FC236}">
                    <a16:creationId xmlns:a16="http://schemas.microsoft.com/office/drawing/2014/main" id="{BA255684-7ED0-D5EF-583B-F2B58FB4F9D0}"/>
                  </a:ext>
                </a:extLst>
              </p:cNvPr>
              <p:cNvGrpSpPr/>
              <p:nvPr/>
            </p:nvGrpSpPr>
            <p:grpSpPr>
              <a:xfrm>
                <a:off x="4998961" y="4141433"/>
                <a:ext cx="2194078" cy="599943"/>
                <a:chOff x="2127693" y="2362689"/>
                <a:chExt cx="2194078" cy="599943"/>
              </a:xfrm>
              <a:grpFill/>
            </p:grpSpPr>
            <p:sp>
              <p:nvSpPr>
                <p:cNvPr id="17" name="Rectangle: Rounded Corners 16">
                  <a:extLst>
                    <a:ext uri="{FF2B5EF4-FFF2-40B4-BE49-F238E27FC236}">
                      <a16:creationId xmlns:a16="http://schemas.microsoft.com/office/drawing/2014/main" id="{6DECCCF9-1442-4F5B-F597-404863BA8574}"/>
                    </a:ext>
                  </a:extLst>
                </p:cNvPr>
                <p:cNvSpPr/>
                <p:nvPr/>
              </p:nvSpPr>
              <p:spPr>
                <a:xfrm>
                  <a:off x="2127693" y="2362689"/>
                  <a:ext cx="2194078" cy="599943"/>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ectangle: Rounded Corners 10">
                  <a:extLst>
                    <a:ext uri="{FF2B5EF4-FFF2-40B4-BE49-F238E27FC236}">
                      <a16:creationId xmlns:a16="http://schemas.microsoft.com/office/drawing/2014/main" id="{05BBC068-5A6C-C3FF-6EF4-FFDB26D2A4F9}"/>
                    </a:ext>
                  </a:extLst>
                </p:cNvPr>
                <p:cNvSpPr txBox="1"/>
                <p:nvPr/>
              </p:nvSpPr>
              <p:spPr>
                <a:xfrm>
                  <a:off x="2156980" y="2391976"/>
                  <a:ext cx="2135504" cy="54136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a:t>Restricted navigation to exam URLs.</a:t>
                  </a:r>
                  <a:endParaRPr lang="en-IN" sz="1300" kern="1200"/>
                </a:p>
              </p:txBody>
            </p:sp>
          </p:grpSp>
        </p:grpSp>
        <p:grpSp>
          <p:nvGrpSpPr>
            <p:cNvPr id="40" name="Group 39">
              <a:extLst>
                <a:ext uri="{FF2B5EF4-FFF2-40B4-BE49-F238E27FC236}">
                  <a16:creationId xmlns:a16="http://schemas.microsoft.com/office/drawing/2014/main" id="{E255783A-84D9-86B0-07BC-8EE68585AC28}"/>
                </a:ext>
              </a:extLst>
            </p:cNvPr>
            <p:cNvGrpSpPr/>
            <p:nvPr/>
          </p:nvGrpSpPr>
          <p:grpSpPr>
            <a:xfrm>
              <a:off x="2882638" y="2992088"/>
              <a:ext cx="2761078" cy="2663069"/>
              <a:chOff x="4982946" y="2097465"/>
              <a:chExt cx="2226108" cy="2663069"/>
            </a:xfrm>
            <a:solidFill>
              <a:schemeClr val="accent6">
                <a:lumMod val="20000"/>
                <a:lumOff val="80000"/>
              </a:schemeClr>
            </a:solidFill>
          </p:grpSpPr>
          <p:grpSp>
            <p:nvGrpSpPr>
              <p:cNvPr id="26" name="Group 25">
                <a:extLst>
                  <a:ext uri="{FF2B5EF4-FFF2-40B4-BE49-F238E27FC236}">
                    <a16:creationId xmlns:a16="http://schemas.microsoft.com/office/drawing/2014/main" id="{0272A00D-280B-BCE7-0E6E-8A18382A9996}"/>
                  </a:ext>
                </a:extLst>
              </p:cNvPr>
              <p:cNvGrpSpPr/>
              <p:nvPr/>
            </p:nvGrpSpPr>
            <p:grpSpPr>
              <a:xfrm>
                <a:off x="4982946" y="2097465"/>
                <a:ext cx="2226108" cy="608701"/>
                <a:chOff x="1881199" y="342812"/>
                <a:chExt cx="2226108" cy="608701"/>
              </a:xfrm>
              <a:grpFill/>
            </p:grpSpPr>
            <p:sp>
              <p:nvSpPr>
                <p:cNvPr id="38" name="Rectangle: Rounded Corners 37">
                  <a:extLst>
                    <a:ext uri="{FF2B5EF4-FFF2-40B4-BE49-F238E27FC236}">
                      <a16:creationId xmlns:a16="http://schemas.microsoft.com/office/drawing/2014/main" id="{C9B5BDBC-09D7-AECD-0D3B-0BB9141D487D}"/>
                    </a:ext>
                  </a:extLst>
                </p:cNvPr>
                <p:cNvSpPr/>
                <p:nvPr/>
              </p:nvSpPr>
              <p:spPr>
                <a:xfrm>
                  <a:off x="1881199" y="342812"/>
                  <a:ext cx="2226108" cy="608701"/>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ectangle: Rounded Corners 4">
                  <a:extLst>
                    <a:ext uri="{FF2B5EF4-FFF2-40B4-BE49-F238E27FC236}">
                      <a16:creationId xmlns:a16="http://schemas.microsoft.com/office/drawing/2014/main" id="{2E80768C-EA36-DF66-7606-0062D82D7865}"/>
                    </a:ext>
                  </a:extLst>
                </p:cNvPr>
                <p:cNvSpPr txBox="1"/>
                <p:nvPr/>
              </p:nvSpPr>
              <p:spPr>
                <a:xfrm>
                  <a:off x="1910913" y="372526"/>
                  <a:ext cx="2166680" cy="54927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t>Real-time website usage tracking. </a:t>
                  </a:r>
                  <a:endParaRPr lang="en-IN" sz="1500" kern="1200" dirty="0"/>
                </a:p>
              </p:txBody>
            </p:sp>
          </p:grpSp>
          <p:grpSp>
            <p:nvGrpSpPr>
              <p:cNvPr id="27" name="Group 26">
                <a:extLst>
                  <a:ext uri="{FF2B5EF4-FFF2-40B4-BE49-F238E27FC236}">
                    <a16:creationId xmlns:a16="http://schemas.microsoft.com/office/drawing/2014/main" id="{922E9BF8-80DD-78BB-1F02-C242A59A97AC}"/>
                  </a:ext>
                </a:extLst>
              </p:cNvPr>
              <p:cNvGrpSpPr/>
              <p:nvPr/>
            </p:nvGrpSpPr>
            <p:grpSpPr>
              <a:xfrm>
                <a:off x="4982946" y="2782254"/>
                <a:ext cx="2226108" cy="608701"/>
                <a:chOff x="1881199" y="1027601"/>
                <a:chExt cx="2226108" cy="608701"/>
              </a:xfrm>
              <a:grpFill/>
            </p:grpSpPr>
            <p:sp>
              <p:nvSpPr>
                <p:cNvPr id="36" name="Rectangle: Rounded Corners 35">
                  <a:extLst>
                    <a:ext uri="{FF2B5EF4-FFF2-40B4-BE49-F238E27FC236}">
                      <a16:creationId xmlns:a16="http://schemas.microsoft.com/office/drawing/2014/main" id="{F5733CCC-8EC6-2494-B01D-7411FBE59368}"/>
                    </a:ext>
                  </a:extLst>
                </p:cNvPr>
                <p:cNvSpPr/>
                <p:nvPr/>
              </p:nvSpPr>
              <p:spPr>
                <a:xfrm>
                  <a:off x="1881199" y="1027601"/>
                  <a:ext cx="2226108" cy="608701"/>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ectangle: Rounded Corners 6">
                  <a:extLst>
                    <a:ext uri="{FF2B5EF4-FFF2-40B4-BE49-F238E27FC236}">
                      <a16:creationId xmlns:a16="http://schemas.microsoft.com/office/drawing/2014/main" id="{A75413A7-EF31-84BF-C27A-926C8E97A539}"/>
                    </a:ext>
                  </a:extLst>
                </p:cNvPr>
                <p:cNvSpPr txBox="1"/>
                <p:nvPr/>
              </p:nvSpPr>
              <p:spPr>
                <a:xfrm>
                  <a:off x="1910913" y="1057315"/>
                  <a:ext cx="2166680" cy="54927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t>Customizable time limits for distracting sites. </a:t>
                  </a:r>
                  <a:endParaRPr lang="en-IN" sz="1500" kern="1200" dirty="0"/>
                </a:p>
              </p:txBody>
            </p:sp>
          </p:grpSp>
          <p:grpSp>
            <p:nvGrpSpPr>
              <p:cNvPr id="28" name="Group 27">
                <a:extLst>
                  <a:ext uri="{FF2B5EF4-FFF2-40B4-BE49-F238E27FC236}">
                    <a16:creationId xmlns:a16="http://schemas.microsoft.com/office/drawing/2014/main" id="{1127951C-3044-985F-EEB7-EBF4CD6F0DBC}"/>
                  </a:ext>
                </a:extLst>
              </p:cNvPr>
              <p:cNvGrpSpPr/>
              <p:nvPr/>
            </p:nvGrpSpPr>
            <p:grpSpPr>
              <a:xfrm>
                <a:off x="4982946" y="3467044"/>
                <a:ext cx="2226108" cy="608701"/>
                <a:chOff x="1881199" y="1712391"/>
                <a:chExt cx="2226108" cy="608701"/>
              </a:xfrm>
              <a:grpFill/>
            </p:grpSpPr>
            <p:sp>
              <p:nvSpPr>
                <p:cNvPr id="32" name="Rectangle: Rounded Corners 31">
                  <a:extLst>
                    <a:ext uri="{FF2B5EF4-FFF2-40B4-BE49-F238E27FC236}">
                      <a16:creationId xmlns:a16="http://schemas.microsoft.com/office/drawing/2014/main" id="{D62C5FC3-4289-4EB0-74B4-940A7EFC9F57}"/>
                    </a:ext>
                  </a:extLst>
                </p:cNvPr>
                <p:cNvSpPr/>
                <p:nvPr/>
              </p:nvSpPr>
              <p:spPr>
                <a:xfrm>
                  <a:off x="1881199" y="1712391"/>
                  <a:ext cx="2226108" cy="608701"/>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Rectangle: Rounded Corners 8">
                  <a:extLst>
                    <a:ext uri="{FF2B5EF4-FFF2-40B4-BE49-F238E27FC236}">
                      <a16:creationId xmlns:a16="http://schemas.microsoft.com/office/drawing/2014/main" id="{5B5E3B76-7B80-B359-F6EA-A12E10F90FB5}"/>
                    </a:ext>
                  </a:extLst>
                </p:cNvPr>
                <p:cNvSpPr txBox="1"/>
                <p:nvPr/>
              </p:nvSpPr>
              <p:spPr>
                <a:xfrm>
                  <a:off x="1910913" y="1742105"/>
                  <a:ext cx="2166680" cy="54927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Proactive pop-up alerts. </a:t>
                  </a:r>
                  <a:endParaRPr lang="en-IN" sz="1500" kern="1200"/>
                </a:p>
              </p:txBody>
            </p:sp>
          </p:grpSp>
          <p:grpSp>
            <p:nvGrpSpPr>
              <p:cNvPr id="29" name="Group 28">
                <a:extLst>
                  <a:ext uri="{FF2B5EF4-FFF2-40B4-BE49-F238E27FC236}">
                    <a16:creationId xmlns:a16="http://schemas.microsoft.com/office/drawing/2014/main" id="{88727340-22CE-71B7-061A-C597735213D2}"/>
                  </a:ext>
                </a:extLst>
              </p:cNvPr>
              <p:cNvGrpSpPr/>
              <p:nvPr/>
            </p:nvGrpSpPr>
            <p:grpSpPr>
              <a:xfrm>
                <a:off x="4982946" y="4151833"/>
                <a:ext cx="2226108" cy="608701"/>
                <a:chOff x="1881199" y="2397180"/>
                <a:chExt cx="2226108" cy="608701"/>
              </a:xfrm>
              <a:grpFill/>
            </p:grpSpPr>
            <p:sp>
              <p:nvSpPr>
                <p:cNvPr id="30" name="Rectangle: Rounded Corners 29">
                  <a:extLst>
                    <a:ext uri="{FF2B5EF4-FFF2-40B4-BE49-F238E27FC236}">
                      <a16:creationId xmlns:a16="http://schemas.microsoft.com/office/drawing/2014/main" id="{36690B30-5F43-26B4-D46D-B324B2E568D5}"/>
                    </a:ext>
                  </a:extLst>
                </p:cNvPr>
                <p:cNvSpPr/>
                <p:nvPr/>
              </p:nvSpPr>
              <p:spPr>
                <a:xfrm>
                  <a:off x="1881199" y="2397180"/>
                  <a:ext cx="2226108" cy="608701"/>
                </a:xfrm>
                <a:prstGeom prst="roundRect">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ectangle: Rounded Corners 10">
                  <a:extLst>
                    <a:ext uri="{FF2B5EF4-FFF2-40B4-BE49-F238E27FC236}">
                      <a16:creationId xmlns:a16="http://schemas.microsoft.com/office/drawing/2014/main" id="{AE4C4EA8-0B8C-C44A-8A77-11FB6B0D9DF4}"/>
                    </a:ext>
                  </a:extLst>
                </p:cNvPr>
                <p:cNvSpPr txBox="1"/>
                <p:nvPr/>
              </p:nvSpPr>
              <p:spPr>
                <a:xfrm>
                  <a:off x="1910913" y="2426894"/>
                  <a:ext cx="2166680" cy="54927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Usage history dashboard. </a:t>
                  </a:r>
                  <a:endParaRPr lang="en-IN" sz="1500" kern="1200" dirty="0"/>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8"/>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8" name="Google Shape;38;p8"/>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5" name="TextBox 4"/>
          <p:cNvSpPr txBox="1"/>
          <p:nvPr/>
        </p:nvSpPr>
        <p:spPr>
          <a:xfrm>
            <a:off x="461913" y="451843"/>
            <a:ext cx="6136848" cy="615553"/>
          </a:xfrm>
          <a:prstGeom prst="rect">
            <a:avLst/>
          </a:prstGeom>
          <a:noFill/>
        </p:spPr>
        <p:txBody>
          <a:bodyPr wrap="square">
            <a:spAutoFit/>
          </a:bodyPr>
          <a:lstStyle/>
          <a:p>
            <a:pPr algn="l"/>
            <a:r>
              <a:rPr lang="en-US" sz="3400" b="1" i="0" dirty="0">
                <a:solidFill>
                  <a:srgbClr val="0070C0"/>
                </a:solidFill>
                <a:effectLst/>
                <a:latin typeface="Times New Roman" panose="02020603050405020304" pitchFamily="18" charset="0"/>
                <a:cs typeface="Times New Roman" panose="02020603050405020304" pitchFamily="18" charset="0"/>
              </a:rPr>
              <a:t>Architecture / Modules</a:t>
            </a:r>
          </a:p>
        </p:txBody>
      </p:sp>
      <p:sp>
        <p:nvSpPr>
          <p:cNvPr id="3" name="TextBox 2">
            <a:extLst>
              <a:ext uri="{FF2B5EF4-FFF2-40B4-BE49-F238E27FC236}">
                <a16:creationId xmlns:a16="http://schemas.microsoft.com/office/drawing/2014/main" id="{5650A2C2-94C0-B7EC-DE28-3A23069DBAC7}"/>
              </a:ext>
            </a:extLst>
          </p:cNvPr>
          <p:cNvSpPr txBox="1"/>
          <p:nvPr/>
        </p:nvSpPr>
        <p:spPr>
          <a:xfrm>
            <a:off x="1150353" y="1393831"/>
            <a:ext cx="9556955" cy="4247317"/>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The WebWatch Chrome Extension utilizes a </a:t>
            </a:r>
            <a:r>
              <a:rPr lang="en-US" b="1" dirty="0">
                <a:latin typeface="Times New Roman" panose="02020603050405020304" pitchFamily="18" charset="0"/>
                <a:cs typeface="Times New Roman" panose="02020603050405020304" pitchFamily="18" charset="0"/>
              </a:rPr>
              <a:t>client-side, modular architecture</a:t>
            </a:r>
            <a:r>
              <a:rPr lang="en-US" dirty="0">
                <a:latin typeface="Times New Roman" panose="02020603050405020304" pitchFamily="18" charset="0"/>
                <a:cs typeface="Times New Roman" panose="02020603050405020304" pitchFamily="18" charset="0"/>
              </a:rPr>
              <a:t> for efficiency and privacy. It consists of several interconnected components: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Background Script</a:t>
            </a:r>
          </a:p>
          <a:p>
            <a:pPr lvl="2"/>
            <a:r>
              <a:rPr lang="en-US" dirty="0">
                <a:latin typeface="Times New Roman" panose="02020603050405020304" pitchFamily="18" charset="0"/>
                <a:cs typeface="Times New Roman" panose="02020603050405020304" pitchFamily="18" charset="0"/>
              </a:rPr>
              <a:t>The central intelligence, handling all browser events, time tracking, mode management, and communication.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Popup UI</a:t>
            </a:r>
          </a:p>
          <a:p>
            <a:pPr lvl="1"/>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Provides quick user interaction, real-time data display, and access to settings.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Options Page</a:t>
            </a:r>
          </a:p>
          <a:p>
            <a:pPr lvl="2"/>
            <a:r>
              <a:rPr lang="en-US" dirty="0">
                <a:latin typeface="Times New Roman" panose="02020603050405020304" pitchFamily="18" charset="0"/>
                <a:cs typeface="Times New Roman" panose="02020603050405020304" pitchFamily="18" charset="0"/>
              </a:rPr>
              <a:t>Offers comprehensive configuration for time limits, Exam Mode, and historical data viewing.</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Specialized Managers (Internal)</a:t>
            </a:r>
          </a:p>
          <a:p>
            <a:pPr lvl="2"/>
            <a:r>
              <a:rPr lang="en-US" dirty="0">
                <a:latin typeface="Times New Roman" panose="02020603050405020304" pitchFamily="18" charset="0"/>
                <a:cs typeface="Times New Roman" panose="02020603050405020304" pitchFamily="18" charset="0"/>
              </a:rPr>
              <a:t>Modules like Time Tracker, Time Limit Manager, and Exam Mode Manager encapsulate specific logic for their respective functions.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Chrome Storage</a:t>
            </a:r>
          </a:p>
          <a:p>
            <a:pPr lvl="1"/>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Handles all secure, local data persistence within the browser.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2" name="TextBox 1"/>
          <p:cNvSpPr txBox="1"/>
          <p:nvPr/>
        </p:nvSpPr>
        <p:spPr>
          <a:xfrm>
            <a:off x="1904403" y="2652068"/>
            <a:ext cx="8504123" cy="861774"/>
          </a:xfrm>
          <a:prstGeom prst="rect">
            <a:avLst/>
          </a:prstGeom>
          <a:noFill/>
        </p:spPr>
        <p:txBody>
          <a:bodyPr wrap="none" rtlCol="0">
            <a:spAutoFit/>
          </a:bodyPr>
          <a:lstStyle/>
          <a:p>
            <a:r>
              <a:rPr lang="en-US" sz="5000" b="1" dirty="0">
                <a:solidFill>
                  <a:srgbClr val="0070C0"/>
                </a:solidFill>
                <a:latin typeface="Times New Roman" panose="02020603050405020304" pitchFamily="18" charset="0"/>
                <a:cs typeface="Times New Roman" panose="02020603050405020304" pitchFamily="18" charset="0"/>
              </a:rPr>
              <a:t>UML Diagrams (Module wise)</a:t>
            </a:r>
            <a:endParaRPr lang="en-IN" sz="5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4" name="Google Shape;44;p10"/>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2" name="TextBox 1"/>
          <p:cNvSpPr txBox="1"/>
          <p:nvPr/>
        </p:nvSpPr>
        <p:spPr>
          <a:xfrm>
            <a:off x="475553" y="375501"/>
            <a:ext cx="3504486" cy="615553"/>
          </a:xfrm>
          <a:prstGeom prst="rect">
            <a:avLst/>
          </a:prstGeom>
          <a:noFill/>
        </p:spPr>
        <p:txBody>
          <a:bodyPr wrap="none" rtlCol="0">
            <a:spAutoFit/>
          </a:bodyPr>
          <a:lstStyle/>
          <a:p>
            <a:r>
              <a:rPr lang="en-US" sz="3400" b="1" dirty="0">
                <a:solidFill>
                  <a:srgbClr val="0070C0"/>
                </a:solidFill>
                <a:latin typeface="Times New Roman" panose="02020603050405020304" pitchFamily="18" charset="0"/>
                <a:cs typeface="Times New Roman" panose="02020603050405020304" pitchFamily="18" charset="0"/>
              </a:rPr>
              <a:t>Use case Diagram</a:t>
            </a:r>
            <a:endParaRPr lang="en-IN" sz="3400" b="1" dirty="0">
              <a:solidFill>
                <a:srgbClr val="0070C0"/>
              </a:solidFill>
              <a:latin typeface="Times New Roman" panose="02020603050405020304" pitchFamily="18" charset="0"/>
              <a:cs typeface="Times New Roman" panose="02020603050405020304" pitchFamily="18" charset="0"/>
            </a:endParaRPr>
          </a:p>
        </p:txBody>
      </p:sp>
      <p:pic>
        <p:nvPicPr>
          <p:cNvPr id="3" name="Picture 2" descr="PlantUML diagram">
            <a:extLst>
              <a:ext uri="{FF2B5EF4-FFF2-40B4-BE49-F238E27FC236}">
                <a16:creationId xmlns:a16="http://schemas.microsoft.com/office/drawing/2014/main" id="{58698CAC-DEB1-5EA3-E869-3BDE24A92B0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390986" y="1084572"/>
            <a:ext cx="5410027" cy="5117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solidFill>
            <a:schemeClr val="accent5">
              <a:lumMod val="75000"/>
            </a:schemeClr>
          </a:soli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2"/>
          <a:srcRect/>
          <a:stretch>
            <a:fillRect/>
          </a:stretch>
        </p:blipFill>
        <p:spPr>
          <a:xfrm>
            <a:off x="9777048" y="163880"/>
            <a:ext cx="2172848" cy="598120"/>
          </a:xfrm>
          <a:prstGeom prst="rect">
            <a:avLst/>
          </a:prstGeom>
          <a:noFill/>
          <a:ln>
            <a:noFill/>
          </a:ln>
        </p:spPr>
      </p:pic>
      <p:sp>
        <p:nvSpPr>
          <p:cNvPr id="4" name="TextBox 3"/>
          <p:cNvSpPr txBox="1"/>
          <p:nvPr/>
        </p:nvSpPr>
        <p:spPr>
          <a:xfrm>
            <a:off x="0" y="307826"/>
            <a:ext cx="4147793" cy="614045"/>
          </a:xfrm>
          <a:prstGeom prst="rect">
            <a:avLst/>
          </a:prstGeom>
          <a:noFill/>
        </p:spPr>
        <p:txBody>
          <a:bodyPr wrap="square">
            <a:spAutoFit/>
          </a:bodyPr>
          <a:lstStyle/>
          <a:p>
            <a:pPr lvl="1"/>
            <a:r>
              <a:rPr lang="en-US" sz="3400" b="1" dirty="0">
                <a:solidFill>
                  <a:srgbClr val="0070C0"/>
                </a:solidFill>
                <a:latin typeface="Times New Roman" panose="02020603050405020304" pitchFamily="18" charset="0"/>
                <a:cs typeface="Times New Roman" panose="02020603050405020304" pitchFamily="18" charset="0"/>
              </a:rPr>
              <a:t>Class Diagram</a:t>
            </a:r>
          </a:p>
        </p:txBody>
      </p:sp>
      <p:pic>
        <p:nvPicPr>
          <p:cNvPr id="2" name="Picture 1" descr="PlantUML diagram">
            <a:extLst>
              <a:ext uri="{FF2B5EF4-FFF2-40B4-BE49-F238E27FC236}">
                <a16:creationId xmlns:a16="http://schemas.microsoft.com/office/drawing/2014/main" id="{B4877304-552B-D990-17D7-8EAD94BD4AD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66484" y="1443789"/>
            <a:ext cx="11682685" cy="43313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945</Words>
  <Application>Microsoft Office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tadela</dc:creator>
  <cp:lastModifiedBy>22R21A67F5 Prashanth Jaldi</cp:lastModifiedBy>
  <cp:revision>6</cp:revision>
  <dcterms:created xsi:type="dcterms:W3CDTF">2025-05-29T04:23:08Z</dcterms:created>
  <dcterms:modified xsi:type="dcterms:W3CDTF">2025-06-17T14:45:10Z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BB19BC9F6344491FAA9E3201635CA463_12</vt:lpwstr>
  </property>
  <property fmtid="{D5CDD505-2E9C-101B-9397-08002B2CF9AE}" pid="3" name="KSOProductBuildVer">
    <vt:lpwstr>2057-12.2.0.21183</vt:lpwstr>
  </property>
</Properties>
</file>