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ED60-61E3-41B7-8962-EC7F67B98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8305B-A2E3-4021-914C-23A7E66A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556" y="5000978"/>
            <a:ext cx="3172178" cy="436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PRASHANTH KANDHURI</a:t>
            </a:r>
          </a:p>
        </p:txBody>
      </p:sp>
    </p:spTree>
    <p:extLst>
      <p:ext uri="{BB962C8B-B14F-4D97-AF65-F5344CB8AC3E}">
        <p14:creationId xmlns:p14="http://schemas.microsoft.com/office/powerpoint/2010/main" val="41084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A9B-E0FD-4930-A410-E868607C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 of paper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CFF5C-3EE1-4206-8042-7153FF204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2286000"/>
            <a:ext cx="4775200" cy="3581400"/>
          </a:xfrm>
        </p:spPr>
      </p:pic>
    </p:spTree>
    <p:extLst>
      <p:ext uri="{BB962C8B-B14F-4D97-AF65-F5344CB8AC3E}">
        <p14:creationId xmlns:p14="http://schemas.microsoft.com/office/powerpoint/2010/main" val="43506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EA12-D672-4EDD-B745-B3EF1D82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3 of paper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57D6F-D50E-4D89-A626-F1DCDA564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2286000"/>
            <a:ext cx="4775200" cy="3581400"/>
          </a:xfrm>
        </p:spPr>
      </p:pic>
    </p:spTree>
    <p:extLst>
      <p:ext uri="{BB962C8B-B14F-4D97-AF65-F5344CB8AC3E}">
        <p14:creationId xmlns:p14="http://schemas.microsoft.com/office/powerpoint/2010/main" val="26791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8253-F478-4E5B-BEAD-B382D8A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 of paper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78033-0751-44C2-8773-AB5D2D7DF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2286000"/>
            <a:ext cx="4775200" cy="3581400"/>
          </a:xfrm>
        </p:spPr>
      </p:pic>
    </p:spTree>
    <p:extLst>
      <p:ext uri="{BB962C8B-B14F-4D97-AF65-F5344CB8AC3E}">
        <p14:creationId xmlns:p14="http://schemas.microsoft.com/office/powerpoint/2010/main" val="4967151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297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Programming assignment-2</vt:lpstr>
      <vt:lpstr>Fig 2 of paper</vt:lpstr>
      <vt:lpstr>Fig 3 of paper</vt:lpstr>
      <vt:lpstr>Fig 5 of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assignment-2</dc:title>
  <dc:creator>prashanth kanduri</dc:creator>
  <cp:lastModifiedBy>prashanth kanduri</cp:lastModifiedBy>
  <cp:revision>2</cp:revision>
  <dcterms:created xsi:type="dcterms:W3CDTF">2018-10-23T22:30:24Z</dcterms:created>
  <dcterms:modified xsi:type="dcterms:W3CDTF">2018-10-24T03:27:36Z</dcterms:modified>
</cp:coreProperties>
</file>