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CuePilot Demo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AI-Powered Presentation Assistant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Real-time audio transcription</a:t>
            </a:r>
          </a:p>
          <a:p>
            <a:r>
              <a:t>AI-powered presentation coaching</a:t>
            </a:r>
          </a:p>
          <a:p>
            <a:r>
              <a:t>Slide content analysis</a:t>
            </a:r>
          </a:p>
          <a:p>
            <a:r>
              <a:t>Live feedback and suggestions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CuePilot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Monitors your PowerPoint presentation</a:t>
            </a:r>
          </a:p>
          <a:p>
            <a:r>
              <a:t>Listens to your speech via microphone</a:t>
            </a:r>
          </a:p>
          <a:p>
            <a:r>
              <a:t>Analyzes content vs. speech alignment</a:t>
            </a:r>
          </a:p>
          <a:p>
            <a:r>
              <a:t>Provides contextual suggestions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Improved presentation flow</a:t>
            </a:r>
          </a:p>
          <a:p>
            <a:r>
              <a:t>Better audience engagement</a:t>
            </a:r>
          </a:p>
          <a:p>
            <a:r>
              <a:t>Reduced presenter anxiety</a:t>
            </a:r>
          </a:p>
          <a:p>
            <a:r>
              <a:t>Professional presentation delivery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PowerPoint with your presentation</a:t>
            </a:r>
          </a:p>
          <a:p>
            <a:r>
              <a:t>Launch CuePilot application</a:t>
            </a:r>
          </a:p>
          <a:p>
            <a:r>
              <a:t>Click "Auto-Detect Presentation"</a:t>
            </a:r>
          </a:p>
          <a:p>
            <a:r>
              <a:t>Enable audio monitoring and start presenting!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OpenAI Whisper for speech recognition</a:t>
            </a:r>
          </a:p>
          <a:p>
            <a:r>
              <a:t>LLM integration for intelligent feedback</a:t>
            </a:r>
          </a:p>
          <a:p>
            <a:r>
              <a:t>Real-time slide tracking</a:t>
            </a:r>
          </a:p>
          <a:p>
            <a:r>
              <a:t>Cross-platform compatibility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Questions &amp; Demo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