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7" r:id="rId2"/>
    <p:sldId id="358" r:id="rId3"/>
    <p:sldId id="1182" r:id="rId4"/>
    <p:sldId id="1183" r:id="rId5"/>
    <p:sldId id="1184" r:id="rId6"/>
    <p:sldId id="1185" r:id="rId7"/>
    <p:sldId id="1186" r:id="rId8"/>
    <p:sldId id="1187" r:id="rId9"/>
    <p:sldId id="1188" r:id="rId10"/>
    <p:sldId id="1189" r:id="rId11"/>
    <p:sldId id="1190" r:id="rId12"/>
    <p:sldId id="1191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691933" TargetMode="External"/><Relationship Id="rId5" Type="http://schemas.openxmlformats.org/officeDocument/2006/relationships/hyperlink" Target="https://ieeexplore.ieee.org/document/9058345" TargetMode="External"/><Relationship Id="rId4" Type="http://schemas.openxmlformats.org/officeDocument/2006/relationships/hyperlink" Target="https://ieeexplore.ieee.org/document/866634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166327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256973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296733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233826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194" name="Picture 2" descr="What Is Hashing? Under The Hood Of Blockchain">
            <a:extLst>
              <a:ext uri="{FF2B5EF4-FFF2-40B4-BE49-F238E27FC236}">
                <a16:creationId xmlns:a16="http://schemas.microsoft.com/office/drawing/2014/main" id="{5C325BD8-B171-4EED-A139-6B929D23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0" y="1716257"/>
            <a:ext cx="6762750" cy="48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0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Hashing in mining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C736-CEC6-44E7-9A15-173D5F411A35}"/>
              </a:ext>
            </a:extLst>
          </p:cNvPr>
          <p:cNvSpPr txBox="1"/>
          <p:nvPr/>
        </p:nvSpPr>
        <p:spPr>
          <a:xfrm>
            <a:off x="676894" y="1591387"/>
            <a:ext cx="761485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If the blocks </a:t>
            </a:r>
            <a:r>
              <a:rPr lang="en-US" sz="2400" dirty="0">
                <a:ea typeface="Times New Roman" panose="02020603050405020304" pitchFamily="18" charset="0"/>
              </a:rPr>
              <a:t>can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be created faster, it would result in: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collisions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orphaned blocks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0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C736-CEC6-44E7-9A15-173D5F411A35}"/>
              </a:ext>
            </a:extLst>
          </p:cNvPr>
          <p:cNvSpPr txBox="1"/>
          <p:nvPr/>
        </p:nvSpPr>
        <p:spPr>
          <a:xfrm>
            <a:off x="676894" y="1591387"/>
            <a:ext cx="761485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https://ieeexplore.ieee.org/document/8666341</a:t>
            </a:r>
            <a:endParaRPr lang="en-US" sz="2400" dirty="0"/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https://ieeexplore.ieee.org/document/9058345</a:t>
            </a:r>
            <a:r>
              <a:rPr lang="en-US" sz="2400" dirty="0"/>
              <a:t>	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https://ieeexplore.ieee.org/document/8691933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9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Hash Pointer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Hash Pointer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371880" y="1499902"/>
            <a:ext cx="8336420" cy="45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3212F"/>
                </a:solidFill>
              </a:rPr>
              <a:t>A hash pointer is similar to a pointer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3212F"/>
                </a:solidFill>
              </a:rPr>
              <a:t>but instead of just containing the address of the previous block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3212F"/>
                </a:solidFill>
              </a:rPr>
              <a:t>it also contains the hash of the data inside the previous block</a:t>
            </a:r>
            <a:r>
              <a:rPr lang="en-US" sz="2800" dirty="0">
                <a:solidFill>
                  <a:srgbClr val="424D58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71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Hash Pointer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2" name="Picture 2" descr="What Is Hashing? Under The Hood Of Blockchain">
            <a:extLst>
              <a:ext uri="{FF2B5EF4-FFF2-40B4-BE49-F238E27FC236}">
                <a16:creationId xmlns:a16="http://schemas.microsoft.com/office/drawing/2014/main" id="{57701421-DD96-4C4C-AE49-D566C9DD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3" y="1394026"/>
            <a:ext cx="8300052" cy="50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Hash Pointer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What Is Hashing? Under The Hood Of Blockchain">
            <a:extLst>
              <a:ext uri="{FF2B5EF4-FFF2-40B4-BE49-F238E27FC236}">
                <a16:creationId xmlns:a16="http://schemas.microsoft.com/office/drawing/2014/main" id="{0F11BE8D-2368-4B0E-B76F-A3EF4DCF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91387"/>
            <a:ext cx="8102461" cy="50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Hash Pointer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346DC-F580-4408-AAA3-8699868C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1" y="1822238"/>
            <a:ext cx="83000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Markle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2" descr="What Is Hashing? Under The Hood Of Blockchain">
            <a:extLst>
              <a:ext uri="{FF2B5EF4-FFF2-40B4-BE49-F238E27FC236}">
                <a16:creationId xmlns:a16="http://schemas.microsoft.com/office/drawing/2014/main" id="{96FD7FD2-E784-4241-AF01-7686ADDB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3" y="1660250"/>
            <a:ext cx="76390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 Is Hashing? Under The Hood Of Blockchain">
            <a:extLst>
              <a:ext uri="{FF2B5EF4-FFF2-40B4-BE49-F238E27FC236}">
                <a16:creationId xmlns:a16="http://schemas.microsoft.com/office/drawing/2014/main" id="{1AA75240-5D75-4CB5-8D16-DC4D8D75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1" y="1361477"/>
            <a:ext cx="27146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Hashing? Under The Hood Of Blockchain">
            <a:extLst>
              <a:ext uri="{FF2B5EF4-FFF2-40B4-BE49-F238E27FC236}">
                <a16:creationId xmlns:a16="http://schemas.microsoft.com/office/drawing/2014/main" id="{22939C13-3DEB-429E-AA1D-5A39B17C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3" y="5191096"/>
            <a:ext cx="75342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21D6B-5B7B-4D4B-9290-EE0381935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583" y="2549014"/>
            <a:ext cx="697327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8A072-FF3C-4D74-A784-68A3C613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2" y="1691252"/>
            <a:ext cx="8139344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0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170" name="Picture 2" descr="What Is Hashing? Under The Hood Of Blockchain">
            <a:extLst>
              <a:ext uri="{FF2B5EF4-FFF2-40B4-BE49-F238E27FC236}">
                <a16:creationId xmlns:a16="http://schemas.microsoft.com/office/drawing/2014/main" id="{8F12CFB7-73ED-41F4-8A38-402B2C1F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0" y="1591387"/>
            <a:ext cx="8300053" cy="50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162</Words>
  <Application>Microsoft Office PowerPoint</Application>
  <PresentationFormat>Widescreen</PresentationFormat>
  <Paragraphs>51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50</cp:revision>
  <dcterms:created xsi:type="dcterms:W3CDTF">2020-06-03T14:19:11Z</dcterms:created>
  <dcterms:modified xsi:type="dcterms:W3CDTF">2020-08-04T09:45:31Z</dcterms:modified>
</cp:coreProperties>
</file>