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58" r:id="rId3"/>
    <p:sldId id="513" r:id="rId4"/>
    <p:sldId id="509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06" r:id="rId16"/>
    <p:sldId id="507" r:id="rId17"/>
    <p:sldId id="508" r:id="rId18"/>
    <p:sldId id="510" r:id="rId19"/>
    <p:sldId id="512" r:id="rId20"/>
    <p:sldId id="490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4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5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8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1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4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1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4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61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6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9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9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0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0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8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173.png"/><Relationship Id="rId18" Type="http://schemas.openxmlformats.org/officeDocument/2006/relationships/image" Target="../media/image253.png"/><Relationship Id="rId26" Type="http://schemas.openxmlformats.org/officeDocument/2006/relationships/image" Target="../media/image259.png"/><Relationship Id="rId3" Type="http://schemas.openxmlformats.org/officeDocument/2006/relationships/image" Target="../media/image2.png"/><Relationship Id="rId21" Type="http://schemas.openxmlformats.org/officeDocument/2006/relationships/image" Target="../media/image227.png"/><Relationship Id="rId34" Type="http://schemas.openxmlformats.org/officeDocument/2006/relationships/image" Target="../media/image265.png"/><Relationship Id="rId7" Type="http://schemas.openxmlformats.org/officeDocument/2006/relationships/image" Target="../media/image244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5" Type="http://schemas.openxmlformats.org/officeDocument/2006/relationships/image" Target="../media/image258.png"/><Relationship Id="rId33" Type="http://schemas.openxmlformats.org/officeDocument/2006/relationships/image" Target="../media/image26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1.png"/><Relationship Id="rId20" Type="http://schemas.openxmlformats.org/officeDocument/2006/relationships/image" Target="../media/image255.png"/><Relationship Id="rId29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7.png"/><Relationship Id="rId24" Type="http://schemas.openxmlformats.org/officeDocument/2006/relationships/image" Target="../media/image257.png"/><Relationship Id="rId32" Type="http://schemas.openxmlformats.org/officeDocument/2006/relationships/image" Target="../media/image263.png"/><Relationship Id="rId37" Type="http://schemas.openxmlformats.org/officeDocument/2006/relationships/image" Target="../media/image108.png"/><Relationship Id="rId5" Type="http://schemas.openxmlformats.org/officeDocument/2006/relationships/image" Target="../media/image31.png"/><Relationship Id="rId15" Type="http://schemas.openxmlformats.org/officeDocument/2006/relationships/image" Target="../media/image250.png"/><Relationship Id="rId23" Type="http://schemas.openxmlformats.org/officeDocument/2006/relationships/image" Target="../media/image188.png"/><Relationship Id="rId28" Type="http://schemas.openxmlformats.org/officeDocument/2006/relationships/image" Target="../media/image261.png"/><Relationship Id="rId36" Type="http://schemas.openxmlformats.org/officeDocument/2006/relationships/image" Target="../media/image121.png"/><Relationship Id="rId10" Type="http://schemas.openxmlformats.org/officeDocument/2006/relationships/image" Target="../media/image178.png"/><Relationship Id="rId19" Type="http://schemas.openxmlformats.org/officeDocument/2006/relationships/image" Target="../media/image254.png"/><Relationship Id="rId31" Type="http://schemas.openxmlformats.org/officeDocument/2006/relationships/image" Target="../media/image262.png"/><Relationship Id="rId4" Type="http://schemas.openxmlformats.org/officeDocument/2006/relationships/image" Target="../media/image242.png"/><Relationship Id="rId9" Type="http://schemas.openxmlformats.org/officeDocument/2006/relationships/image" Target="../media/image246.png"/><Relationship Id="rId14" Type="http://schemas.openxmlformats.org/officeDocument/2006/relationships/image" Target="../media/image249.png"/><Relationship Id="rId22" Type="http://schemas.openxmlformats.org/officeDocument/2006/relationships/image" Target="../media/image256.png"/><Relationship Id="rId27" Type="http://schemas.openxmlformats.org/officeDocument/2006/relationships/image" Target="../media/image260.png"/><Relationship Id="rId30" Type="http://schemas.openxmlformats.org/officeDocument/2006/relationships/image" Target="../media/image234.png"/><Relationship Id="rId35" Type="http://schemas.openxmlformats.org/officeDocument/2006/relationships/image" Target="../media/image2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18" Type="http://schemas.openxmlformats.org/officeDocument/2006/relationships/image" Target="../media/image260.png"/><Relationship Id="rId26" Type="http://schemas.openxmlformats.org/officeDocument/2006/relationships/image" Target="../media/image103.png"/><Relationship Id="rId3" Type="http://schemas.openxmlformats.org/officeDocument/2006/relationships/image" Target="../media/image2.png"/><Relationship Id="rId21" Type="http://schemas.openxmlformats.org/officeDocument/2006/relationships/image" Target="../media/image282.png"/><Relationship Id="rId34" Type="http://schemas.openxmlformats.org/officeDocument/2006/relationships/image" Target="../media/image107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5" Type="http://schemas.openxmlformats.org/officeDocument/2006/relationships/image" Target="../media/image286.png"/><Relationship Id="rId3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8.png"/><Relationship Id="rId20" Type="http://schemas.openxmlformats.org/officeDocument/2006/relationships/image" Target="../media/image281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24" Type="http://schemas.openxmlformats.org/officeDocument/2006/relationships/image" Target="../media/image285.png"/><Relationship Id="rId32" Type="http://schemas.openxmlformats.org/officeDocument/2006/relationships/image" Target="../media/image10.png"/><Relationship Id="rId37" Type="http://schemas.openxmlformats.org/officeDocument/2006/relationships/image" Target="../media/image5.png"/><Relationship Id="rId5" Type="http://schemas.openxmlformats.org/officeDocument/2006/relationships/image" Target="../media/image31.png"/><Relationship Id="rId15" Type="http://schemas.openxmlformats.org/officeDocument/2006/relationships/image" Target="../media/image277.png"/><Relationship Id="rId23" Type="http://schemas.openxmlformats.org/officeDocument/2006/relationships/image" Target="../media/image284.png"/><Relationship Id="rId28" Type="http://schemas.openxmlformats.org/officeDocument/2006/relationships/image" Target="../media/image135.png"/><Relationship Id="rId36" Type="http://schemas.openxmlformats.org/officeDocument/2006/relationships/image" Target="../media/image11.png"/><Relationship Id="rId10" Type="http://schemas.openxmlformats.org/officeDocument/2006/relationships/image" Target="../media/image272.png"/><Relationship Id="rId19" Type="http://schemas.openxmlformats.org/officeDocument/2006/relationships/image" Target="../media/image280.png"/><Relationship Id="rId31" Type="http://schemas.openxmlformats.org/officeDocument/2006/relationships/image" Target="../media/image4.png"/><Relationship Id="rId4" Type="http://schemas.openxmlformats.org/officeDocument/2006/relationships/image" Target="../media/image267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Relationship Id="rId22" Type="http://schemas.openxmlformats.org/officeDocument/2006/relationships/image" Target="../media/image283.png"/><Relationship Id="rId27" Type="http://schemas.openxmlformats.org/officeDocument/2006/relationships/image" Target="../media/image287.png"/><Relationship Id="rId30" Type="http://schemas.openxmlformats.org/officeDocument/2006/relationships/image" Target="../media/image137.png"/><Relationship Id="rId35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26" Type="http://schemas.openxmlformats.org/officeDocument/2006/relationships/image" Target="../media/image309.png"/><Relationship Id="rId39" Type="http://schemas.openxmlformats.org/officeDocument/2006/relationships/image" Target="../media/image322.png"/><Relationship Id="rId3" Type="http://schemas.openxmlformats.org/officeDocument/2006/relationships/image" Target="../media/image2.png"/><Relationship Id="rId21" Type="http://schemas.openxmlformats.org/officeDocument/2006/relationships/image" Target="../media/image304.png"/><Relationship Id="rId34" Type="http://schemas.openxmlformats.org/officeDocument/2006/relationships/image" Target="../media/image317.png"/><Relationship Id="rId42" Type="http://schemas.openxmlformats.org/officeDocument/2006/relationships/image" Target="../media/image325.png"/><Relationship Id="rId7" Type="http://schemas.openxmlformats.org/officeDocument/2006/relationships/image" Target="../media/image291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5" Type="http://schemas.openxmlformats.org/officeDocument/2006/relationships/image" Target="../media/image308.png"/><Relationship Id="rId33" Type="http://schemas.openxmlformats.org/officeDocument/2006/relationships/image" Target="../media/image316.png"/><Relationship Id="rId38" Type="http://schemas.openxmlformats.org/officeDocument/2006/relationships/image" Target="../media/image321.png"/><Relationship Id="rId46" Type="http://schemas.openxmlformats.org/officeDocument/2006/relationships/image" Target="../media/image3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29" Type="http://schemas.openxmlformats.org/officeDocument/2006/relationships/image" Target="../media/image312.png"/><Relationship Id="rId41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4.png"/><Relationship Id="rId24" Type="http://schemas.openxmlformats.org/officeDocument/2006/relationships/image" Target="../media/image307.png"/><Relationship Id="rId32" Type="http://schemas.openxmlformats.org/officeDocument/2006/relationships/image" Target="../media/image315.png"/><Relationship Id="rId37" Type="http://schemas.openxmlformats.org/officeDocument/2006/relationships/image" Target="../media/image320.png"/><Relationship Id="rId40" Type="http://schemas.openxmlformats.org/officeDocument/2006/relationships/image" Target="../media/image323.png"/><Relationship Id="rId45" Type="http://schemas.openxmlformats.org/officeDocument/2006/relationships/image" Target="../media/image328.png"/><Relationship Id="rId5" Type="http://schemas.openxmlformats.org/officeDocument/2006/relationships/image" Target="../media/image289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28" Type="http://schemas.openxmlformats.org/officeDocument/2006/relationships/image" Target="../media/image311.png"/><Relationship Id="rId36" Type="http://schemas.openxmlformats.org/officeDocument/2006/relationships/image" Target="../media/image319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31" Type="http://schemas.openxmlformats.org/officeDocument/2006/relationships/image" Target="../media/image314.png"/><Relationship Id="rId44" Type="http://schemas.openxmlformats.org/officeDocument/2006/relationships/image" Target="../media/image327.png"/><Relationship Id="rId4" Type="http://schemas.openxmlformats.org/officeDocument/2006/relationships/image" Target="../media/image288.png"/><Relationship Id="rId9" Type="http://schemas.openxmlformats.org/officeDocument/2006/relationships/image" Target="../media/image292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Relationship Id="rId27" Type="http://schemas.openxmlformats.org/officeDocument/2006/relationships/image" Target="../media/image310.png"/><Relationship Id="rId30" Type="http://schemas.openxmlformats.org/officeDocument/2006/relationships/image" Target="../media/image313.png"/><Relationship Id="rId35" Type="http://schemas.openxmlformats.org/officeDocument/2006/relationships/image" Target="../media/image318.png"/><Relationship Id="rId43" Type="http://schemas.openxmlformats.org/officeDocument/2006/relationships/image" Target="../media/image3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9.png"/><Relationship Id="rId18" Type="http://schemas.openxmlformats.org/officeDocument/2006/relationships/image" Target="../media/image344.png"/><Relationship Id="rId26" Type="http://schemas.openxmlformats.org/officeDocument/2006/relationships/image" Target="../media/image351.png"/><Relationship Id="rId39" Type="http://schemas.openxmlformats.org/officeDocument/2006/relationships/image" Target="../media/image364.png"/><Relationship Id="rId3" Type="http://schemas.openxmlformats.org/officeDocument/2006/relationships/image" Target="../media/image2.png"/><Relationship Id="rId21" Type="http://schemas.openxmlformats.org/officeDocument/2006/relationships/image" Target="../media/image136.png"/><Relationship Id="rId34" Type="http://schemas.openxmlformats.org/officeDocument/2006/relationships/image" Target="../media/image359.png"/><Relationship Id="rId42" Type="http://schemas.openxmlformats.org/officeDocument/2006/relationships/image" Target="../media/image367.png"/><Relationship Id="rId47" Type="http://schemas.openxmlformats.org/officeDocument/2006/relationships/image" Target="../media/image372.png"/><Relationship Id="rId7" Type="http://schemas.openxmlformats.org/officeDocument/2006/relationships/image" Target="../media/image333.png"/><Relationship Id="rId12" Type="http://schemas.openxmlformats.org/officeDocument/2006/relationships/image" Target="../media/image338.png"/><Relationship Id="rId17" Type="http://schemas.openxmlformats.org/officeDocument/2006/relationships/image" Target="../media/image343.png"/><Relationship Id="rId25" Type="http://schemas.openxmlformats.org/officeDocument/2006/relationships/image" Target="../media/image350.png"/><Relationship Id="rId33" Type="http://schemas.openxmlformats.org/officeDocument/2006/relationships/image" Target="../media/image358.png"/><Relationship Id="rId38" Type="http://schemas.openxmlformats.org/officeDocument/2006/relationships/image" Target="../media/image363.png"/><Relationship Id="rId46" Type="http://schemas.openxmlformats.org/officeDocument/2006/relationships/image" Target="../media/image37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2.png"/><Relationship Id="rId20" Type="http://schemas.openxmlformats.org/officeDocument/2006/relationships/image" Target="../media/image346.png"/><Relationship Id="rId29" Type="http://schemas.openxmlformats.org/officeDocument/2006/relationships/image" Target="../media/image354.png"/><Relationship Id="rId41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1" Type="http://schemas.openxmlformats.org/officeDocument/2006/relationships/image" Target="../media/image337.png"/><Relationship Id="rId24" Type="http://schemas.openxmlformats.org/officeDocument/2006/relationships/image" Target="../media/image349.png"/><Relationship Id="rId32" Type="http://schemas.openxmlformats.org/officeDocument/2006/relationships/image" Target="../media/image357.png"/><Relationship Id="rId37" Type="http://schemas.openxmlformats.org/officeDocument/2006/relationships/image" Target="../media/image362.png"/><Relationship Id="rId40" Type="http://schemas.openxmlformats.org/officeDocument/2006/relationships/image" Target="../media/image365.png"/><Relationship Id="rId45" Type="http://schemas.openxmlformats.org/officeDocument/2006/relationships/image" Target="../media/image370.png"/><Relationship Id="rId5" Type="http://schemas.openxmlformats.org/officeDocument/2006/relationships/image" Target="../media/image331.png"/><Relationship Id="rId15" Type="http://schemas.openxmlformats.org/officeDocument/2006/relationships/image" Target="../media/image341.png"/><Relationship Id="rId23" Type="http://schemas.openxmlformats.org/officeDocument/2006/relationships/image" Target="../media/image348.png"/><Relationship Id="rId28" Type="http://schemas.openxmlformats.org/officeDocument/2006/relationships/image" Target="../media/image353.png"/><Relationship Id="rId36" Type="http://schemas.openxmlformats.org/officeDocument/2006/relationships/image" Target="../media/image361.png"/><Relationship Id="rId10" Type="http://schemas.openxmlformats.org/officeDocument/2006/relationships/image" Target="../media/image336.png"/><Relationship Id="rId19" Type="http://schemas.openxmlformats.org/officeDocument/2006/relationships/image" Target="../media/image345.png"/><Relationship Id="rId31" Type="http://schemas.openxmlformats.org/officeDocument/2006/relationships/image" Target="../media/image356.png"/><Relationship Id="rId44" Type="http://schemas.openxmlformats.org/officeDocument/2006/relationships/image" Target="../media/image369.png"/><Relationship Id="rId4" Type="http://schemas.openxmlformats.org/officeDocument/2006/relationships/image" Target="../media/image330.png"/><Relationship Id="rId9" Type="http://schemas.openxmlformats.org/officeDocument/2006/relationships/image" Target="../media/image335.png"/><Relationship Id="rId14" Type="http://schemas.openxmlformats.org/officeDocument/2006/relationships/image" Target="../media/image340.png"/><Relationship Id="rId22" Type="http://schemas.openxmlformats.org/officeDocument/2006/relationships/image" Target="../media/image347.png"/><Relationship Id="rId27" Type="http://schemas.openxmlformats.org/officeDocument/2006/relationships/image" Target="../media/image352.png"/><Relationship Id="rId30" Type="http://schemas.openxmlformats.org/officeDocument/2006/relationships/image" Target="../media/image355.png"/><Relationship Id="rId35" Type="http://schemas.openxmlformats.org/officeDocument/2006/relationships/image" Target="../media/image360.png"/><Relationship Id="rId43" Type="http://schemas.openxmlformats.org/officeDocument/2006/relationships/image" Target="../media/image3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png"/><Relationship Id="rId13" Type="http://schemas.openxmlformats.org/officeDocument/2006/relationships/image" Target="../media/image382.png"/><Relationship Id="rId3" Type="http://schemas.openxmlformats.org/officeDocument/2006/relationships/image" Target="../media/image2.png"/><Relationship Id="rId7" Type="http://schemas.openxmlformats.org/officeDocument/2006/relationships/image" Target="../media/image376.png"/><Relationship Id="rId12" Type="http://schemas.openxmlformats.org/officeDocument/2006/relationships/image" Target="../media/image3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5.png"/><Relationship Id="rId11" Type="http://schemas.openxmlformats.org/officeDocument/2006/relationships/image" Target="../media/image380.png"/><Relationship Id="rId5" Type="http://schemas.openxmlformats.org/officeDocument/2006/relationships/image" Target="../media/image374.png"/><Relationship Id="rId10" Type="http://schemas.openxmlformats.org/officeDocument/2006/relationships/image" Target="../media/image379.png"/><Relationship Id="rId4" Type="http://schemas.openxmlformats.org/officeDocument/2006/relationships/image" Target="../media/image373.png"/><Relationship Id="rId9" Type="http://schemas.openxmlformats.org/officeDocument/2006/relationships/image" Target="../media/image3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2.2/network/networ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yperledger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1.png"/><Relationship Id="rId21" Type="http://schemas.openxmlformats.org/officeDocument/2006/relationships/image" Target="../media/image54.png"/><Relationship Id="rId34" Type="http://schemas.openxmlformats.org/officeDocument/2006/relationships/image" Target="../media/image66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50" Type="http://schemas.openxmlformats.org/officeDocument/2006/relationships/image" Target="../media/image82.png"/><Relationship Id="rId55" Type="http://schemas.openxmlformats.org/officeDocument/2006/relationships/image" Target="../media/image6.png"/><Relationship Id="rId63" Type="http://schemas.openxmlformats.org/officeDocument/2006/relationships/image" Target="../media/image8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5.png"/><Relationship Id="rId24" Type="http://schemas.openxmlformats.org/officeDocument/2006/relationships/image" Target="../media/image57.png"/><Relationship Id="rId32" Type="http://schemas.openxmlformats.org/officeDocument/2006/relationships/image" Target="../media/image1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4.png"/><Relationship Id="rId58" Type="http://schemas.openxmlformats.org/officeDocument/2006/relationships/image" Target="../media/image84.png"/><Relationship Id="rId66" Type="http://schemas.openxmlformats.org/officeDocument/2006/relationships/image" Target="../media/image92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10.png"/><Relationship Id="rId61" Type="http://schemas.openxmlformats.org/officeDocument/2006/relationships/image" Target="../media/image87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4" Type="http://schemas.openxmlformats.org/officeDocument/2006/relationships/image" Target="../media/image76.png"/><Relationship Id="rId52" Type="http://schemas.openxmlformats.org/officeDocument/2006/relationships/image" Target="../media/image83.png"/><Relationship Id="rId60" Type="http://schemas.openxmlformats.org/officeDocument/2006/relationships/image" Target="../media/image86.png"/><Relationship Id="rId65" Type="http://schemas.openxmlformats.org/officeDocument/2006/relationships/image" Target="../media/image91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11.png"/><Relationship Id="rId64" Type="http://schemas.openxmlformats.org/officeDocument/2006/relationships/image" Target="../media/image90.png"/><Relationship Id="rId8" Type="http://schemas.openxmlformats.org/officeDocument/2006/relationships/image" Target="../media/image42.png"/><Relationship Id="rId51" Type="http://schemas.openxmlformats.org/officeDocument/2006/relationships/image" Target="../media/image22.png"/><Relationship Id="rId3" Type="http://schemas.openxmlformats.org/officeDocument/2006/relationships/image" Target="../media/image2.png"/><Relationship Id="rId12" Type="http://schemas.openxmlformats.org/officeDocument/2006/relationships/image" Target="../media/image46.png"/><Relationship Id="rId17" Type="http://schemas.openxmlformats.org/officeDocument/2006/relationships/image" Target="../media/image19.png"/><Relationship Id="rId25" Type="http://schemas.openxmlformats.org/officeDocument/2006/relationships/image" Target="../media/image58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85.png"/><Relationship Id="rId67" Type="http://schemas.openxmlformats.org/officeDocument/2006/relationships/image" Target="../media/image93.png"/><Relationship Id="rId20" Type="http://schemas.openxmlformats.org/officeDocument/2006/relationships/image" Target="../media/image53.png"/><Relationship Id="rId41" Type="http://schemas.openxmlformats.org/officeDocument/2006/relationships/image" Target="../media/image73.png"/><Relationship Id="rId54" Type="http://schemas.openxmlformats.org/officeDocument/2006/relationships/image" Target="../media/image5.png"/><Relationship Id="rId62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9" Type="http://schemas.openxmlformats.org/officeDocument/2006/relationships/image" Target="../media/image122.png"/><Relationship Id="rId21" Type="http://schemas.openxmlformats.org/officeDocument/2006/relationships/image" Target="../media/image110.png"/><Relationship Id="rId34" Type="http://schemas.openxmlformats.org/officeDocument/2006/relationships/image" Target="../media/image11.png"/><Relationship Id="rId42" Type="http://schemas.openxmlformats.org/officeDocument/2006/relationships/image" Target="../media/image125.png"/><Relationship Id="rId47" Type="http://schemas.openxmlformats.org/officeDocument/2006/relationships/image" Target="../media/image129.png"/><Relationship Id="rId50" Type="http://schemas.openxmlformats.org/officeDocument/2006/relationships/image" Target="../media/image132.png"/><Relationship Id="rId55" Type="http://schemas.openxmlformats.org/officeDocument/2006/relationships/image" Target="../media/image136.png"/><Relationship Id="rId63" Type="http://schemas.openxmlformats.org/officeDocument/2006/relationships/image" Target="../media/image144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7.png"/><Relationship Id="rId41" Type="http://schemas.openxmlformats.org/officeDocument/2006/relationships/image" Target="../media/image124.png"/><Relationship Id="rId54" Type="http://schemas.openxmlformats.org/officeDocument/2006/relationships/image" Target="../media/image135.png"/><Relationship Id="rId6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4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4.png"/><Relationship Id="rId58" Type="http://schemas.openxmlformats.org/officeDocument/2006/relationships/image" Target="../media/image139.png"/><Relationship Id="rId5" Type="http://schemas.openxmlformats.org/officeDocument/2006/relationships/image" Target="../media/image95.png"/><Relationship Id="rId15" Type="http://schemas.openxmlformats.org/officeDocument/2006/relationships/image" Target="../media/image104.png"/><Relationship Id="rId23" Type="http://schemas.openxmlformats.org/officeDocument/2006/relationships/image" Target="../media/image19.png"/><Relationship Id="rId28" Type="http://schemas.openxmlformats.org/officeDocument/2006/relationships/image" Target="../media/image116.png"/><Relationship Id="rId36" Type="http://schemas.openxmlformats.org/officeDocument/2006/relationships/image" Target="../media/image6.png"/><Relationship Id="rId49" Type="http://schemas.openxmlformats.org/officeDocument/2006/relationships/image" Target="../media/image131.png"/><Relationship Id="rId57" Type="http://schemas.openxmlformats.org/officeDocument/2006/relationships/image" Target="../media/image138.png"/><Relationship Id="rId61" Type="http://schemas.openxmlformats.org/officeDocument/2006/relationships/image" Target="../media/image142.png"/><Relationship Id="rId10" Type="http://schemas.openxmlformats.org/officeDocument/2006/relationships/image" Target="../media/image100.png"/><Relationship Id="rId19" Type="http://schemas.openxmlformats.org/officeDocument/2006/relationships/image" Target="../media/image108.png"/><Relationship Id="rId31" Type="http://schemas.openxmlformats.org/officeDocument/2006/relationships/image" Target="../media/image119.png"/><Relationship Id="rId44" Type="http://schemas.openxmlformats.org/officeDocument/2006/relationships/image" Target="../media/image127.png"/><Relationship Id="rId52" Type="http://schemas.openxmlformats.org/officeDocument/2006/relationships/image" Target="../media/image133.png"/><Relationship Id="rId60" Type="http://schemas.openxmlformats.org/officeDocument/2006/relationships/image" Target="../media/image141.png"/><Relationship Id="rId65" Type="http://schemas.openxmlformats.org/officeDocument/2006/relationships/image" Target="../media/image146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0.png"/><Relationship Id="rId43" Type="http://schemas.openxmlformats.org/officeDocument/2006/relationships/image" Target="../media/image126.png"/><Relationship Id="rId48" Type="http://schemas.openxmlformats.org/officeDocument/2006/relationships/image" Target="../media/image130.png"/><Relationship Id="rId56" Type="http://schemas.openxmlformats.org/officeDocument/2006/relationships/image" Target="../media/image137.png"/><Relationship Id="rId64" Type="http://schemas.openxmlformats.org/officeDocument/2006/relationships/image" Target="../media/image145.png"/><Relationship Id="rId8" Type="http://schemas.openxmlformats.org/officeDocument/2006/relationships/image" Target="../media/image98.png"/><Relationship Id="rId51" Type="http://schemas.openxmlformats.org/officeDocument/2006/relationships/image" Target="../media/image29.png"/><Relationship Id="rId3" Type="http://schemas.openxmlformats.org/officeDocument/2006/relationships/image" Target="../media/image2.png"/><Relationship Id="rId12" Type="http://schemas.openxmlformats.org/officeDocument/2006/relationships/image" Target="../media/image102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5.png"/><Relationship Id="rId46" Type="http://schemas.openxmlformats.org/officeDocument/2006/relationships/image" Target="../media/image31.png"/><Relationship Id="rId5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26" Type="http://schemas.openxmlformats.org/officeDocument/2006/relationships/image" Target="../media/image169.png"/><Relationship Id="rId3" Type="http://schemas.openxmlformats.org/officeDocument/2006/relationships/image" Target="../media/image2.png"/><Relationship Id="rId21" Type="http://schemas.openxmlformats.org/officeDocument/2006/relationships/image" Target="../media/image164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160.png"/><Relationship Id="rId25" Type="http://schemas.openxmlformats.org/officeDocument/2006/relationships/image" Target="../media/image16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24" Type="http://schemas.openxmlformats.org/officeDocument/2006/relationships/image" Target="../media/image167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23" Type="http://schemas.openxmlformats.org/officeDocument/2006/relationships/image" Target="../media/image166.png"/><Relationship Id="rId10" Type="http://schemas.openxmlformats.org/officeDocument/2006/relationships/image" Target="../media/image153.png"/><Relationship Id="rId19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165.png"/><Relationship Id="rId27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3.png"/><Relationship Id="rId26" Type="http://schemas.openxmlformats.org/officeDocument/2006/relationships/image" Target="../media/image94.png"/><Relationship Id="rId3" Type="http://schemas.openxmlformats.org/officeDocument/2006/relationships/image" Target="../media/image2.png"/><Relationship Id="rId21" Type="http://schemas.openxmlformats.org/officeDocument/2006/relationships/image" Target="../media/image186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185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89.png"/><Relationship Id="rId32" Type="http://schemas.openxmlformats.org/officeDocument/2006/relationships/image" Target="../media/image108.png"/><Relationship Id="rId5" Type="http://schemas.openxmlformats.org/officeDocument/2006/relationships/image" Target="../media/image31.png"/><Relationship Id="rId15" Type="http://schemas.openxmlformats.org/officeDocument/2006/relationships/image" Target="../media/image181.png"/><Relationship Id="rId23" Type="http://schemas.openxmlformats.org/officeDocument/2006/relationships/image" Target="../media/image188.png"/><Relationship Id="rId28" Type="http://schemas.openxmlformats.org/officeDocument/2006/relationships/image" Target="../media/image96.png"/><Relationship Id="rId10" Type="http://schemas.openxmlformats.org/officeDocument/2006/relationships/image" Target="../media/image176.png"/><Relationship Id="rId19" Type="http://schemas.openxmlformats.org/officeDocument/2006/relationships/image" Target="../media/image184.png"/><Relationship Id="rId31" Type="http://schemas.openxmlformats.org/officeDocument/2006/relationships/image" Target="../media/image107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7.png"/><Relationship Id="rId27" Type="http://schemas.openxmlformats.org/officeDocument/2006/relationships/image" Target="../media/image95.png"/><Relationship Id="rId30" Type="http://schemas.openxmlformats.org/officeDocument/2006/relationships/image" Target="../media/image1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201.png"/><Relationship Id="rId3" Type="http://schemas.openxmlformats.org/officeDocument/2006/relationships/image" Target="../media/image2.png"/><Relationship Id="rId21" Type="http://schemas.openxmlformats.org/officeDocument/2006/relationships/image" Target="../media/image180.png"/><Relationship Id="rId7" Type="http://schemas.openxmlformats.org/officeDocument/2006/relationships/image" Target="../media/image186.png"/><Relationship Id="rId12" Type="http://schemas.openxmlformats.org/officeDocument/2006/relationships/image" Target="../media/image31.png"/><Relationship Id="rId17" Type="http://schemas.openxmlformats.org/officeDocument/2006/relationships/image" Target="../media/image176.png"/><Relationship Id="rId25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6.png"/><Relationship Id="rId24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174.png"/><Relationship Id="rId23" Type="http://schemas.openxmlformats.org/officeDocument/2006/relationships/image" Target="../media/image198.png"/><Relationship Id="rId28" Type="http://schemas.openxmlformats.org/officeDocument/2006/relationships/image" Target="../media/image107.png"/><Relationship Id="rId10" Type="http://schemas.openxmlformats.org/officeDocument/2006/relationships/image" Target="../media/image189.png"/><Relationship Id="rId19" Type="http://schemas.openxmlformats.org/officeDocument/2006/relationships/image" Target="../media/image178.png"/><Relationship Id="rId4" Type="http://schemas.openxmlformats.org/officeDocument/2006/relationships/image" Target="../media/image192.png"/><Relationship Id="rId9" Type="http://schemas.openxmlformats.org/officeDocument/2006/relationships/image" Target="../media/image188.png"/><Relationship Id="rId14" Type="http://schemas.openxmlformats.org/officeDocument/2006/relationships/image" Target="../media/image173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26" Type="http://schemas.openxmlformats.org/officeDocument/2006/relationships/image" Target="../media/image225.png"/><Relationship Id="rId39" Type="http://schemas.openxmlformats.org/officeDocument/2006/relationships/image" Target="../media/image232.png"/><Relationship Id="rId3" Type="http://schemas.openxmlformats.org/officeDocument/2006/relationships/image" Target="../media/image2.png"/><Relationship Id="rId21" Type="http://schemas.openxmlformats.org/officeDocument/2006/relationships/image" Target="../media/image220.png"/><Relationship Id="rId34" Type="http://schemas.openxmlformats.org/officeDocument/2006/relationships/image" Target="../media/image230.png"/><Relationship Id="rId42" Type="http://schemas.openxmlformats.org/officeDocument/2006/relationships/image" Target="../media/image235.png"/><Relationship Id="rId47" Type="http://schemas.openxmlformats.org/officeDocument/2006/relationships/image" Target="../media/image240.png"/><Relationship Id="rId50" Type="http://schemas.openxmlformats.org/officeDocument/2006/relationships/image" Target="../media/image108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5" Type="http://schemas.openxmlformats.org/officeDocument/2006/relationships/image" Target="../media/image224.png"/><Relationship Id="rId33" Type="http://schemas.openxmlformats.org/officeDocument/2006/relationships/image" Target="../media/image229.png"/><Relationship Id="rId38" Type="http://schemas.openxmlformats.org/officeDocument/2006/relationships/image" Target="../media/image231.png"/><Relationship Id="rId46" Type="http://schemas.openxmlformats.org/officeDocument/2006/relationships/image" Target="../media/image2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5.png"/><Relationship Id="rId20" Type="http://schemas.openxmlformats.org/officeDocument/2006/relationships/image" Target="../media/image219.png"/><Relationship Id="rId29" Type="http://schemas.openxmlformats.org/officeDocument/2006/relationships/image" Target="../media/image195.png"/><Relationship Id="rId41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24" Type="http://schemas.openxmlformats.org/officeDocument/2006/relationships/image" Target="../media/image223.png"/><Relationship Id="rId32" Type="http://schemas.openxmlformats.org/officeDocument/2006/relationships/image" Target="../media/image228.png"/><Relationship Id="rId37" Type="http://schemas.openxmlformats.org/officeDocument/2006/relationships/image" Target="../media/image186.png"/><Relationship Id="rId40" Type="http://schemas.openxmlformats.org/officeDocument/2006/relationships/image" Target="../media/image233.png"/><Relationship Id="rId45" Type="http://schemas.openxmlformats.org/officeDocument/2006/relationships/image" Target="../media/image238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23" Type="http://schemas.openxmlformats.org/officeDocument/2006/relationships/image" Target="../media/image222.png"/><Relationship Id="rId28" Type="http://schemas.openxmlformats.org/officeDocument/2006/relationships/image" Target="../media/image227.png"/><Relationship Id="rId36" Type="http://schemas.openxmlformats.org/officeDocument/2006/relationships/image" Target="../media/image194.png"/><Relationship Id="rId49" Type="http://schemas.openxmlformats.org/officeDocument/2006/relationships/image" Target="../media/image107.png"/><Relationship Id="rId10" Type="http://schemas.openxmlformats.org/officeDocument/2006/relationships/image" Target="../media/image209.png"/><Relationship Id="rId19" Type="http://schemas.openxmlformats.org/officeDocument/2006/relationships/image" Target="../media/image218.png"/><Relationship Id="rId31" Type="http://schemas.openxmlformats.org/officeDocument/2006/relationships/image" Target="../media/image189.png"/><Relationship Id="rId44" Type="http://schemas.openxmlformats.org/officeDocument/2006/relationships/image" Target="../media/image237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Relationship Id="rId22" Type="http://schemas.openxmlformats.org/officeDocument/2006/relationships/image" Target="../media/image221.png"/><Relationship Id="rId27" Type="http://schemas.openxmlformats.org/officeDocument/2006/relationships/image" Target="../media/image226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36.png"/><Relationship Id="rId48" Type="http://schemas.openxmlformats.org/officeDocument/2006/relationships/image" Target="../media/image241.png"/><Relationship Id="rId8" Type="http://schemas.openxmlformats.org/officeDocument/2006/relationships/image" Target="../media/image2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Channel MSP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82A40-A1C6-47A8-BC5D-944E3334C882}"/>
              </a:ext>
            </a:extLst>
          </p:cNvPr>
          <p:cNvGrpSpPr/>
          <p:nvPr/>
        </p:nvGrpSpPr>
        <p:grpSpPr>
          <a:xfrm>
            <a:off x="289763" y="1718953"/>
            <a:ext cx="8468494" cy="4992324"/>
            <a:chOff x="289763" y="1045633"/>
            <a:chExt cx="8362357" cy="451026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FBBCBB7-6EB9-4130-ACEB-6D595CDA4CA5}"/>
                </a:ext>
              </a:extLst>
            </p:cNvPr>
            <p:cNvSpPr/>
            <p:nvPr/>
          </p:nvSpPr>
          <p:spPr>
            <a:xfrm>
              <a:off x="289763" y="1045633"/>
              <a:ext cx="8362357" cy="414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DC8303A-D479-4A22-946E-72A1E39FE2C1}"/>
                </a:ext>
              </a:extLst>
            </p:cNvPr>
            <p:cNvSpPr/>
            <p:nvPr/>
          </p:nvSpPr>
          <p:spPr>
            <a:xfrm>
              <a:off x="289763" y="1865036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87EEEFC-F5D8-4217-BE28-053AB876D0BE}"/>
                </a:ext>
              </a:extLst>
            </p:cNvPr>
            <p:cNvSpPr/>
            <p:nvPr/>
          </p:nvSpPr>
          <p:spPr>
            <a:xfrm>
              <a:off x="746963" y="1852844"/>
              <a:ext cx="5558028" cy="288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7B61CBAE-67B7-4994-83FD-7E31E0F2B146}"/>
                </a:ext>
              </a:extLst>
            </p:cNvPr>
            <p:cNvSpPr/>
            <p:nvPr/>
          </p:nvSpPr>
          <p:spPr>
            <a:xfrm>
              <a:off x="289763" y="2206413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18B25CD0-D3BB-47DA-B389-4A0F1A587759}"/>
                </a:ext>
              </a:extLst>
            </p:cNvPr>
            <p:cNvSpPr/>
            <p:nvPr/>
          </p:nvSpPr>
          <p:spPr>
            <a:xfrm>
              <a:off x="746963" y="2194221"/>
              <a:ext cx="6438731" cy="288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36F8FC8A-A0D7-45C7-9A3F-602E0FA041E9}"/>
                </a:ext>
              </a:extLst>
            </p:cNvPr>
            <p:cNvSpPr/>
            <p:nvPr/>
          </p:nvSpPr>
          <p:spPr>
            <a:xfrm>
              <a:off x="289763" y="2547789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26E9CFF5-F6DE-46D3-9C5A-741B01BF74D5}"/>
                </a:ext>
              </a:extLst>
            </p:cNvPr>
            <p:cNvSpPr/>
            <p:nvPr/>
          </p:nvSpPr>
          <p:spPr>
            <a:xfrm>
              <a:off x="746963" y="2535598"/>
              <a:ext cx="4223343" cy="2885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E4F67633-9259-4E79-9CC5-49A1D81B0699}"/>
                </a:ext>
              </a:extLst>
            </p:cNvPr>
            <p:cNvSpPr/>
            <p:nvPr/>
          </p:nvSpPr>
          <p:spPr>
            <a:xfrm>
              <a:off x="289763" y="2889098"/>
              <a:ext cx="166624" cy="2665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913CF4AB-6795-44DE-839D-6B2423BC3D5B}"/>
                </a:ext>
              </a:extLst>
            </p:cNvPr>
            <p:cNvSpPr/>
            <p:nvPr/>
          </p:nvSpPr>
          <p:spPr>
            <a:xfrm>
              <a:off x="746964" y="2876906"/>
              <a:ext cx="2764705" cy="2889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8193C9F4-2079-4461-9833-F1093D90B5F7}"/>
                </a:ext>
              </a:extLst>
            </p:cNvPr>
            <p:cNvSpPr/>
            <p:nvPr/>
          </p:nvSpPr>
          <p:spPr>
            <a:xfrm>
              <a:off x="899363" y="3230880"/>
              <a:ext cx="264160" cy="266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FE36A7F3-C4AD-45C3-BB3E-09103FD1D5AA}"/>
                </a:ext>
              </a:extLst>
            </p:cNvPr>
            <p:cNvSpPr/>
            <p:nvPr/>
          </p:nvSpPr>
          <p:spPr>
            <a:xfrm>
              <a:off x="1281379" y="3218689"/>
              <a:ext cx="1220419" cy="2885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75C4C7FB-3203-4308-92D1-6D2DC85F080E}"/>
                </a:ext>
              </a:extLst>
            </p:cNvPr>
            <p:cNvSpPr/>
            <p:nvPr/>
          </p:nvSpPr>
          <p:spPr>
            <a:xfrm>
              <a:off x="1508963" y="3572256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65DBAAA9-850A-45FD-9172-BF8514236A81}"/>
                </a:ext>
              </a:extLst>
            </p:cNvPr>
            <p:cNvSpPr/>
            <p:nvPr/>
          </p:nvSpPr>
          <p:spPr>
            <a:xfrm>
              <a:off x="1813730" y="3560065"/>
              <a:ext cx="3988476" cy="2885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61024D54-DBF6-44D1-9429-41A1AE0B5D88}"/>
                </a:ext>
              </a:extLst>
            </p:cNvPr>
            <p:cNvSpPr/>
            <p:nvPr/>
          </p:nvSpPr>
          <p:spPr>
            <a:xfrm>
              <a:off x="899363" y="3913631"/>
              <a:ext cx="264160" cy="266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397D8DE3-7744-4700-B2EF-C7B88307BC44}"/>
                </a:ext>
              </a:extLst>
            </p:cNvPr>
            <p:cNvSpPr/>
            <p:nvPr/>
          </p:nvSpPr>
          <p:spPr>
            <a:xfrm>
              <a:off x="1281379" y="3901439"/>
              <a:ext cx="798863" cy="2885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8E763EC3-9E57-4C49-905B-C7DA6B05E66E}"/>
                </a:ext>
              </a:extLst>
            </p:cNvPr>
            <p:cNvSpPr/>
            <p:nvPr/>
          </p:nvSpPr>
          <p:spPr>
            <a:xfrm>
              <a:off x="1508963" y="4255007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448E004-7473-4CA9-8F48-4E0E80C3F62A}"/>
                </a:ext>
              </a:extLst>
            </p:cNvPr>
            <p:cNvSpPr/>
            <p:nvPr/>
          </p:nvSpPr>
          <p:spPr>
            <a:xfrm>
              <a:off x="1813729" y="4242815"/>
              <a:ext cx="3652011" cy="2885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F2ACD7C9-CCFA-45FA-9872-1A4D93377ADF}"/>
                </a:ext>
              </a:extLst>
            </p:cNvPr>
            <p:cNvSpPr/>
            <p:nvPr/>
          </p:nvSpPr>
          <p:spPr>
            <a:xfrm>
              <a:off x="899363" y="4596316"/>
              <a:ext cx="264160" cy="26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5DDC21BB-3725-46F1-930B-1E467E51B75E}"/>
                </a:ext>
              </a:extLst>
            </p:cNvPr>
            <p:cNvSpPr/>
            <p:nvPr/>
          </p:nvSpPr>
          <p:spPr>
            <a:xfrm>
              <a:off x="1281379" y="4584124"/>
              <a:ext cx="424179" cy="28894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AFE0B917-EDFD-4BCB-8F36-0CA513E32804}"/>
                </a:ext>
              </a:extLst>
            </p:cNvPr>
            <p:cNvSpPr/>
            <p:nvPr/>
          </p:nvSpPr>
          <p:spPr>
            <a:xfrm>
              <a:off x="1508963" y="4938165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537291F2-8252-414B-A4EE-A0E82CD642ED}"/>
                </a:ext>
              </a:extLst>
            </p:cNvPr>
            <p:cNvSpPr/>
            <p:nvPr/>
          </p:nvSpPr>
          <p:spPr>
            <a:xfrm>
              <a:off x="1813730" y="4925973"/>
              <a:ext cx="2601636" cy="2885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41FB8FF7-40ED-4E5A-80FF-1144E90A1B93}"/>
                </a:ext>
              </a:extLst>
            </p:cNvPr>
            <p:cNvSpPr/>
            <p:nvPr/>
          </p:nvSpPr>
          <p:spPr>
            <a:xfrm>
              <a:off x="289763" y="5279541"/>
              <a:ext cx="166624" cy="2661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91FED543-6E40-49D3-AA07-D2E7F06F62D2}"/>
                </a:ext>
              </a:extLst>
            </p:cNvPr>
            <p:cNvSpPr/>
            <p:nvPr/>
          </p:nvSpPr>
          <p:spPr>
            <a:xfrm>
              <a:off x="746964" y="5267349"/>
              <a:ext cx="4428913" cy="2885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2E4818-2AC4-4F96-B5ED-B271892A120A}"/>
              </a:ext>
            </a:extLst>
          </p:cNvPr>
          <p:cNvGrpSpPr/>
          <p:nvPr/>
        </p:nvGrpSpPr>
        <p:grpSpPr>
          <a:xfrm>
            <a:off x="7068143" y="2393739"/>
            <a:ext cx="4587239" cy="2817961"/>
            <a:chOff x="7068143" y="1857249"/>
            <a:chExt cx="4587239" cy="3189561"/>
          </a:xfrm>
        </p:grpSpPr>
        <p:grpSp>
          <p:nvGrpSpPr>
            <p:cNvPr id="35" name="object 27">
              <a:extLst>
                <a:ext uri="{FF2B5EF4-FFF2-40B4-BE49-F238E27FC236}">
                  <a16:creationId xmlns:a16="http://schemas.microsoft.com/office/drawing/2014/main" id="{B2349F04-46C3-495C-8C76-4E6B2EB32E04}"/>
                </a:ext>
              </a:extLst>
            </p:cNvPr>
            <p:cNvGrpSpPr/>
            <p:nvPr/>
          </p:nvGrpSpPr>
          <p:grpSpPr>
            <a:xfrm>
              <a:off x="7068143" y="3396657"/>
              <a:ext cx="4587239" cy="1650153"/>
              <a:chOff x="5301107" y="2547492"/>
              <a:chExt cx="3440429" cy="1237615"/>
            </a:xfrm>
          </p:grpSpPr>
          <p:sp>
            <p:nvSpPr>
              <p:cNvPr id="46" name="object 28">
                <a:extLst>
                  <a:ext uri="{FF2B5EF4-FFF2-40B4-BE49-F238E27FC236}">
                    <a16:creationId xmlns:a16="http://schemas.microsoft.com/office/drawing/2014/main" id="{31D7CAC3-B774-4C97-B3C0-AD931C15390A}"/>
                  </a:ext>
                </a:extLst>
              </p:cNvPr>
              <p:cNvSpPr/>
              <p:nvPr/>
            </p:nvSpPr>
            <p:spPr>
              <a:xfrm>
                <a:off x="5307457" y="2553881"/>
                <a:ext cx="3427729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3427729" h="306705">
                    <a:moveTo>
                      <a:pt x="3427348" y="0"/>
                    </a:moveTo>
                    <a:lnTo>
                      <a:pt x="0" y="0"/>
                    </a:lnTo>
                    <a:lnTo>
                      <a:pt x="0" y="306158"/>
                    </a:lnTo>
                    <a:lnTo>
                      <a:pt x="3427348" y="306158"/>
                    </a:lnTo>
                    <a:lnTo>
                      <a:pt x="3427348" y="0"/>
                    </a:lnTo>
                    <a:close/>
                  </a:path>
                </a:pathLst>
              </a:custGeom>
              <a:solidFill>
                <a:srgbClr val="8063A1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7" name="object 29">
                <a:extLst>
                  <a:ext uri="{FF2B5EF4-FFF2-40B4-BE49-F238E27FC236}">
                    <a16:creationId xmlns:a16="http://schemas.microsoft.com/office/drawing/2014/main" id="{AA199C53-3192-4704-9246-FCCF313D6768}"/>
                  </a:ext>
                </a:extLst>
              </p:cNvPr>
              <p:cNvSpPr/>
              <p:nvPr/>
            </p:nvSpPr>
            <p:spPr>
              <a:xfrm>
                <a:off x="5307457" y="2860077"/>
                <a:ext cx="3427729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3427729" h="306705">
                    <a:moveTo>
                      <a:pt x="894422" y="0"/>
                    </a:moveTo>
                    <a:lnTo>
                      <a:pt x="0" y="0"/>
                    </a:lnTo>
                    <a:lnTo>
                      <a:pt x="0" y="306158"/>
                    </a:lnTo>
                    <a:lnTo>
                      <a:pt x="894422" y="306158"/>
                    </a:lnTo>
                    <a:lnTo>
                      <a:pt x="894422" y="0"/>
                    </a:lnTo>
                    <a:close/>
                  </a:path>
                  <a:path w="3427729" h="306705">
                    <a:moveTo>
                      <a:pt x="3427349" y="0"/>
                    </a:moveTo>
                    <a:lnTo>
                      <a:pt x="894461" y="0"/>
                    </a:lnTo>
                    <a:lnTo>
                      <a:pt x="894461" y="306158"/>
                    </a:lnTo>
                    <a:lnTo>
                      <a:pt x="3427349" y="306158"/>
                    </a:lnTo>
                    <a:lnTo>
                      <a:pt x="3427349" y="0"/>
                    </a:lnTo>
                    <a:close/>
                  </a:path>
                </a:pathLst>
              </a:custGeom>
              <a:solidFill>
                <a:srgbClr val="D7D2D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8" name="object 30">
                <a:extLst>
                  <a:ext uri="{FF2B5EF4-FFF2-40B4-BE49-F238E27FC236}">
                    <a16:creationId xmlns:a16="http://schemas.microsoft.com/office/drawing/2014/main" id="{969018B2-CDB4-4180-8729-12CB2CABBB20}"/>
                  </a:ext>
                </a:extLst>
              </p:cNvPr>
              <p:cNvSpPr/>
              <p:nvPr/>
            </p:nvSpPr>
            <p:spPr>
              <a:xfrm>
                <a:off x="5307457" y="3166147"/>
                <a:ext cx="3427729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3427729" h="306704">
                    <a:moveTo>
                      <a:pt x="894422" y="0"/>
                    </a:moveTo>
                    <a:lnTo>
                      <a:pt x="0" y="0"/>
                    </a:lnTo>
                    <a:lnTo>
                      <a:pt x="0" y="306158"/>
                    </a:lnTo>
                    <a:lnTo>
                      <a:pt x="894422" y="306158"/>
                    </a:lnTo>
                    <a:lnTo>
                      <a:pt x="894422" y="0"/>
                    </a:lnTo>
                    <a:close/>
                  </a:path>
                  <a:path w="3427729" h="306704">
                    <a:moveTo>
                      <a:pt x="3427349" y="0"/>
                    </a:moveTo>
                    <a:lnTo>
                      <a:pt x="894461" y="0"/>
                    </a:lnTo>
                    <a:lnTo>
                      <a:pt x="894461" y="306158"/>
                    </a:lnTo>
                    <a:lnTo>
                      <a:pt x="3427349" y="306158"/>
                    </a:lnTo>
                    <a:lnTo>
                      <a:pt x="3427349" y="0"/>
                    </a:lnTo>
                    <a:close/>
                  </a:path>
                </a:pathLst>
              </a:custGeom>
              <a:solidFill>
                <a:srgbClr val="ECEAE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9" name="object 31">
                <a:extLst>
                  <a:ext uri="{FF2B5EF4-FFF2-40B4-BE49-F238E27FC236}">
                    <a16:creationId xmlns:a16="http://schemas.microsoft.com/office/drawing/2014/main" id="{BCB2A97F-0510-43F6-9452-5522DD4A2901}"/>
                  </a:ext>
                </a:extLst>
              </p:cNvPr>
              <p:cNvSpPr/>
              <p:nvPr/>
            </p:nvSpPr>
            <p:spPr>
              <a:xfrm>
                <a:off x="5307457" y="3472344"/>
                <a:ext cx="3427729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3427729" h="306704">
                    <a:moveTo>
                      <a:pt x="894422" y="0"/>
                    </a:moveTo>
                    <a:lnTo>
                      <a:pt x="0" y="0"/>
                    </a:lnTo>
                    <a:lnTo>
                      <a:pt x="0" y="306158"/>
                    </a:lnTo>
                    <a:lnTo>
                      <a:pt x="894422" y="306158"/>
                    </a:lnTo>
                    <a:lnTo>
                      <a:pt x="894422" y="0"/>
                    </a:lnTo>
                    <a:close/>
                  </a:path>
                  <a:path w="3427729" h="306704">
                    <a:moveTo>
                      <a:pt x="3427349" y="0"/>
                    </a:moveTo>
                    <a:lnTo>
                      <a:pt x="894461" y="0"/>
                    </a:lnTo>
                    <a:lnTo>
                      <a:pt x="894461" y="306158"/>
                    </a:lnTo>
                    <a:lnTo>
                      <a:pt x="3427349" y="306158"/>
                    </a:lnTo>
                    <a:lnTo>
                      <a:pt x="3427349" y="0"/>
                    </a:lnTo>
                    <a:close/>
                  </a:path>
                </a:pathLst>
              </a:custGeom>
              <a:solidFill>
                <a:srgbClr val="D7D2D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0" name="object 32">
                <a:extLst>
                  <a:ext uri="{FF2B5EF4-FFF2-40B4-BE49-F238E27FC236}">
                    <a16:creationId xmlns:a16="http://schemas.microsoft.com/office/drawing/2014/main" id="{9CB7FA33-D094-4613-83C5-94A66C21DB5C}"/>
                  </a:ext>
                </a:extLst>
              </p:cNvPr>
              <p:cNvSpPr/>
              <p:nvPr/>
            </p:nvSpPr>
            <p:spPr>
              <a:xfrm>
                <a:off x="6201918" y="2840989"/>
                <a:ext cx="0" cy="944244"/>
              </a:xfrm>
              <a:custGeom>
                <a:avLst/>
                <a:gdLst/>
                <a:ahLst/>
                <a:cxnLst/>
                <a:rect l="l" t="t" r="r" b="b"/>
                <a:pathLst>
                  <a:path h="944245">
                    <a:moveTo>
                      <a:pt x="0" y="0"/>
                    </a:moveTo>
                    <a:lnTo>
                      <a:pt x="0" y="943864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1" name="object 33">
                <a:extLst>
                  <a:ext uri="{FF2B5EF4-FFF2-40B4-BE49-F238E27FC236}">
                    <a16:creationId xmlns:a16="http://schemas.microsoft.com/office/drawing/2014/main" id="{70C1ABBB-213C-4846-B9C7-A3592216BAA8}"/>
                  </a:ext>
                </a:extLst>
              </p:cNvPr>
              <p:cNvSpPr/>
              <p:nvPr/>
            </p:nvSpPr>
            <p:spPr>
              <a:xfrm>
                <a:off x="5301107" y="2860039"/>
                <a:ext cx="34404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40429">
                    <a:moveTo>
                      <a:pt x="0" y="0"/>
                    </a:moveTo>
                    <a:lnTo>
                      <a:pt x="3440048" y="0"/>
                    </a:lnTo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2" name="object 34">
                <a:extLst>
                  <a:ext uri="{FF2B5EF4-FFF2-40B4-BE49-F238E27FC236}">
                    <a16:creationId xmlns:a16="http://schemas.microsoft.com/office/drawing/2014/main" id="{7937E7E3-0919-4147-96E3-F170D0818D57}"/>
                  </a:ext>
                </a:extLst>
              </p:cNvPr>
              <p:cNvSpPr/>
              <p:nvPr/>
            </p:nvSpPr>
            <p:spPr>
              <a:xfrm>
                <a:off x="5301107" y="2547492"/>
                <a:ext cx="3440429" cy="1237615"/>
              </a:xfrm>
              <a:custGeom>
                <a:avLst/>
                <a:gdLst/>
                <a:ahLst/>
                <a:cxnLst/>
                <a:rect l="l" t="t" r="r" b="b"/>
                <a:pathLst>
                  <a:path w="3440429" h="1237614">
                    <a:moveTo>
                      <a:pt x="0" y="618744"/>
                    </a:moveTo>
                    <a:lnTo>
                      <a:pt x="3440048" y="618744"/>
                    </a:lnTo>
                  </a:path>
                  <a:path w="3440429" h="1237614">
                    <a:moveTo>
                      <a:pt x="0" y="924813"/>
                    </a:moveTo>
                    <a:lnTo>
                      <a:pt x="3440048" y="924813"/>
                    </a:lnTo>
                  </a:path>
                  <a:path w="3440429" h="1237614">
                    <a:moveTo>
                      <a:pt x="6350" y="0"/>
                    </a:moveTo>
                    <a:lnTo>
                      <a:pt x="6350" y="1237361"/>
                    </a:lnTo>
                  </a:path>
                  <a:path w="3440429" h="1237614">
                    <a:moveTo>
                      <a:pt x="3433698" y="0"/>
                    </a:moveTo>
                    <a:lnTo>
                      <a:pt x="3433698" y="1237361"/>
                    </a:lnTo>
                  </a:path>
                  <a:path w="3440429" h="1237614">
                    <a:moveTo>
                      <a:pt x="0" y="6350"/>
                    </a:moveTo>
                    <a:lnTo>
                      <a:pt x="3440048" y="6350"/>
                    </a:lnTo>
                  </a:path>
                  <a:path w="3440429" h="1237614">
                    <a:moveTo>
                      <a:pt x="0" y="1231011"/>
                    </a:moveTo>
                    <a:lnTo>
                      <a:pt x="3440048" y="1231011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3" name="object 35">
                <a:extLst>
                  <a:ext uri="{FF2B5EF4-FFF2-40B4-BE49-F238E27FC236}">
                    <a16:creationId xmlns:a16="http://schemas.microsoft.com/office/drawing/2014/main" id="{0CA04725-49E7-4B9A-B1A0-D20A0119F1E1}"/>
                  </a:ext>
                </a:extLst>
              </p:cNvPr>
              <p:cNvSpPr/>
              <p:nvPr/>
            </p:nvSpPr>
            <p:spPr>
              <a:xfrm>
                <a:off x="6726301" y="2597149"/>
                <a:ext cx="664311" cy="172212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4" name="object 36">
                <a:extLst>
                  <a:ext uri="{FF2B5EF4-FFF2-40B4-BE49-F238E27FC236}">
                    <a16:creationId xmlns:a16="http://schemas.microsoft.com/office/drawing/2014/main" id="{FDC466B6-1522-4DF5-9D8B-172B9D5E2A12}"/>
                  </a:ext>
                </a:extLst>
              </p:cNvPr>
              <p:cNvSpPr/>
              <p:nvPr/>
            </p:nvSpPr>
            <p:spPr>
              <a:xfrm>
                <a:off x="5399786" y="2903473"/>
                <a:ext cx="702411" cy="172212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5" name="object 37">
                <a:extLst>
                  <a:ext uri="{FF2B5EF4-FFF2-40B4-BE49-F238E27FC236}">
                    <a16:creationId xmlns:a16="http://schemas.microsoft.com/office/drawing/2014/main" id="{B7635606-6B99-460F-A79F-E54A711CADD0}"/>
                  </a:ext>
                </a:extLst>
              </p:cNvPr>
              <p:cNvSpPr/>
              <p:nvPr/>
            </p:nvSpPr>
            <p:spPr>
              <a:xfrm>
                <a:off x="6294374" y="2903473"/>
                <a:ext cx="1515491" cy="172212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6" name="object 38">
                <a:extLst>
                  <a:ext uri="{FF2B5EF4-FFF2-40B4-BE49-F238E27FC236}">
                    <a16:creationId xmlns:a16="http://schemas.microsoft.com/office/drawing/2014/main" id="{6964EBD2-0FF8-4BC5-87FC-94CEA6E94E54}"/>
                  </a:ext>
                </a:extLst>
              </p:cNvPr>
              <p:cNvSpPr/>
              <p:nvPr/>
            </p:nvSpPr>
            <p:spPr>
              <a:xfrm>
                <a:off x="7744079" y="2903473"/>
                <a:ext cx="85344" cy="172212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7" name="object 39">
                <a:extLst>
                  <a:ext uri="{FF2B5EF4-FFF2-40B4-BE49-F238E27FC236}">
                    <a16:creationId xmlns:a16="http://schemas.microsoft.com/office/drawing/2014/main" id="{FB493D1A-8287-45C2-84BB-DFE371E02EAB}"/>
                  </a:ext>
                </a:extLst>
              </p:cNvPr>
              <p:cNvSpPr/>
              <p:nvPr/>
            </p:nvSpPr>
            <p:spPr>
              <a:xfrm>
                <a:off x="7786751" y="2903473"/>
                <a:ext cx="577786" cy="172212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8" name="object 40">
                <a:extLst>
                  <a:ext uri="{FF2B5EF4-FFF2-40B4-BE49-F238E27FC236}">
                    <a16:creationId xmlns:a16="http://schemas.microsoft.com/office/drawing/2014/main" id="{2D9AD004-5261-4556-91E9-119B57A8340E}"/>
                  </a:ext>
                </a:extLst>
              </p:cNvPr>
              <p:cNvSpPr/>
              <p:nvPr/>
            </p:nvSpPr>
            <p:spPr>
              <a:xfrm>
                <a:off x="5399786" y="3209797"/>
                <a:ext cx="465035" cy="172212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9" name="object 41">
                <a:extLst>
                  <a:ext uri="{FF2B5EF4-FFF2-40B4-BE49-F238E27FC236}">
                    <a16:creationId xmlns:a16="http://schemas.microsoft.com/office/drawing/2014/main" id="{5E82D7A9-BF84-4C29-98A2-970B534F5416}"/>
                  </a:ext>
                </a:extLst>
              </p:cNvPr>
              <p:cNvSpPr/>
              <p:nvPr/>
            </p:nvSpPr>
            <p:spPr>
              <a:xfrm>
                <a:off x="6294374" y="3209797"/>
                <a:ext cx="1283716" cy="172212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0" name="object 42">
                <a:extLst>
                  <a:ext uri="{FF2B5EF4-FFF2-40B4-BE49-F238E27FC236}">
                    <a16:creationId xmlns:a16="http://schemas.microsoft.com/office/drawing/2014/main" id="{B7F5264E-2B47-431B-B24A-0413214E8D71}"/>
                  </a:ext>
                </a:extLst>
              </p:cNvPr>
              <p:cNvSpPr/>
              <p:nvPr/>
            </p:nvSpPr>
            <p:spPr>
              <a:xfrm>
                <a:off x="7513955" y="3209797"/>
                <a:ext cx="85344" cy="172212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1" name="object 43">
                <a:extLst>
                  <a:ext uri="{FF2B5EF4-FFF2-40B4-BE49-F238E27FC236}">
                    <a16:creationId xmlns:a16="http://schemas.microsoft.com/office/drawing/2014/main" id="{34F66559-EB21-45BC-A375-5F3D30416CA7}"/>
                  </a:ext>
                </a:extLst>
              </p:cNvPr>
              <p:cNvSpPr/>
              <p:nvPr/>
            </p:nvSpPr>
            <p:spPr>
              <a:xfrm>
                <a:off x="7556627" y="3209797"/>
                <a:ext cx="576072" cy="172212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2" name="object 44">
                <a:extLst>
                  <a:ext uri="{FF2B5EF4-FFF2-40B4-BE49-F238E27FC236}">
                    <a16:creationId xmlns:a16="http://schemas.microsoft.com/office/drawing/2014/main" id="{B7F6AC91-BD28-4B1C-91F2-86F6113225ED}"/>
                  </a:ext>
                </a:extLst>
              </p:cNvPr>
              <p:cNvSpPr/>
              <p:nvPr/>
            </p:nvSpPr>
            <p:spPr>
              <a:xfrm>
                <a:off x="5399786" y="3515867"/>
                <a:ext cx="243839" cy="172212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3" name="object 45">
                <a:extLst>
                  <a:ext uri="{FF2B5EF4-FFF2-40B4-BE49-F238E27FC236}">
                    <a16:creationId xmlns:a16="http://schemas.microsoft.com/office/drawing/2014/main" id="{E09D4924-2D3E-4C20-AC4C-659273B292DE}"/>
                  </a:ext>
                </a:extLst>
              </p:cNvPr>
              <p:cNvSpPr/>
              <p:nvPr/>
            </p:nvSpPr>
            <p:spPr>
              <a:xfrm>
                <a:off x="6294374" y="3515867"/>
                <a:ext cx="2049018" cy="172212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36" name="object 46">
              <a:extLst>
                <a:ext uri="{FF2B5EF4-FFF2-40B4-BE49-F238E27FC236}">
                  <a16:creationId xmlns:a16="http://schemas.microsoft.com/office/drawing/2014/main" id="{46048BDD-35B7-40C1-B4BF-91F4EA3C6858}"/>
                </a:ext>
              </a:extLst>
            </p:cNvPr>
            <p:cNvSpPr/>
            <p:nvPr/>
          </p:nvSpPr>
          <p:spPr>
            <a:xfrm>
              <a:off x="8957056" y="3069505"/>
              <a:ext cx="850848" cy="2479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37" name="object 47">
              <a:extLst>
                <a:ext uri="{FF2B5EF4-FFF2-40B4-BE49-F238E27FC236}">
                  <a16:creationId xmlns:a16="http://schemas.microsoft.com/office/drawing/2014/main" id="{0F14B4E1-9EF0-4D41-BFA9-B019D071C9C7}"/>
                </a:ext>
              </a:extLst>
            </p:cNvPr>
            <p:cNvGrpSpPr/>
            <p:nvPr/>
          </p:nvGrpSpPr>
          <p:grpSpPr>
            <a:xfrm>
              <a:off x="8684768" y="1857249"/>
              <a:ext cx="1298787" cy="146473"/>
              <a:chOff x="6513576" y="1392936"/>
              <a:chExt cx="974090" cy="109855"/>
            </a:xfrm>
          </p:grpSpPr>
          <p:sp>
            <p:nvSpPr>
              <p:cNvPr id="44" name="object 48">
                <a:extLst>
                  <a:ext uri="{FF2B5EF4-FFF2-40B4-BE49-F238E27FC236}">
                    <a16:creationId xmlns:a16="http://schemas.microsoft.com/office/drawing/2014/main" id="{4BFAF89A-B52E-44CB-9E6E-FA1F2312BB30}"/>
                  </a:ext>
                </a:extLst>
              </p:cNvPr>
              <p:cNvSpPr/>
              <p:nvPr/>
            </p:nvSpPr>
            <p:spPr>
              <a:xfrm>
                <a:off x="6513576" y="1392936"/>
                <a:ext cx="973835" cy="109727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5" name="object 49">
                <a:extLst>
                  <a:ext uri="{FF2B5EF4-FFF2-40B4-BE49-F238E27FC236}">
                    <a16:creationId xmlns:a16="http://schemas.microsoft.com/office/drawing/2014/main" id="{D4A14E52-8608-4557-8D38-A9AAFD77D2F3}"/>
                  </a:ext>
                </a:extLst>
              </p:cNvPr>
              <p:cNvSpPr/>
              <p:nvPr/>
            </p:nvSpPr>
            <p:spPr>
              <a:xfrm>
                <a:off x="6555740" y="1427988"/>
                <a:ext cx="889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9000">
                    <a:moveTo>
                      <a:pt x="0" y="0"/>
                    </a:moveTo>
                    <a:lnTo>
                      <a:pt x="120776" y="0"/>
                    </a:lnTo>
                  </a:path>
                  <a:path w="889000">
                    <a:moveTo>
                      <a:pt x="772960" y="0"/>
                    </a:moveTo>
                    <a:lnTo>
                      <a:pt x="888491" y="0"/>
                    </a:lnTo>
                  </a:path>
                </a:pathLst>
              </a:custGeom>
              <a:ln w="25400">
                <a:solidFill>
                  <a:srgbClr val="457B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8" name="object 50">
              <a:extLst>
                <a:ext uri="{FF2B5EF4-FFF2-40B4-BE49-F238E27FC236}">
                  <a16:creationId xmlns:a16="http://schemas.microsoft.com/office/drawing/2014/main" id="{EEDE1512-FAA6-475B-81B4-EF0CCEB83F72}"/>
                </a:ext>
              </a:extLst>
            </p:cNvPr>
            <p:cNvGrpSpPr/>
            <p:nvPr/>
          </p:nvGrpSpPr>
          <p:grpSpPr>
            <a:xfrm>
              <a:off x="8674608" y="2320544"/>
              <a:ext cx="1298787" cy="146473"/>
              <a:chOff x="6505956" y="1740407"/>
              <a:chExt cx="974090" cy="109855"/>
            </a:xfrm>
          </p:grpSpPr>
          <p:sp>
            <p:nvSpPr>
              <p:cNvPr id="42" name="object 51">
                <a:extLst>
                  <a:ext uri="{FF2B5EF4-FFF2-40B4-BE49-F238E27FC236}">
                    <a16:creationId xmlns:a16="http://schemas.microsoft.com/office/drawing/2014/main" id="{BB4D0FF7-4547-4F9C-9193-E9D3F9A208FD}"/>
                  </a:ext>
                </a:extLst>
              </p:cNvPr>
              <p:cNvSpPr/>
              <p:nvPr/>
            </p:nvSpPr>
            <p:spPr>
              <a:xfrm>
                <a:off x="6505956" y="1740407"/>
                <a:ext cx="973836" cy="109727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3" name="object 52">
                <a:extLst>
                  <a:ext uri="{FF2B5EF4-FFF2-40B4-BE49-F238E27FC236}">
                    <a16:creationId xmlns:a16="http://schemas.microsoft.com/office/drawing/2014/main" id="{CB8E638E-50F7-4BAC-8DE6-09A856188D2E}"/>
                  </a:ext>
                </a:extLst>
              </p:cNvPr>
              <p:cNvSpPr/>
              <p:nvPr/>
            </p:nvSpPr>
            <p:spPr>
              <a:xfrm>
                <a:off x="6548755" y="1775332"/>
                <a:ext cx="8883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8365">
                    <a:moveTo>
                      <a:pt x="0" y="0"/>
                    </a:moveTo>
                    <a:lnTo>
                      <a:pt x="127762" y="0"/>
                    </a:lnTo>
                  </a:path>
                  <a:path w="888365">
                    <a:moveTo>
                      <a:pt x="779945" y="0"/>
                    </a:moveTo>
                    <a:lnTo>
                      <a:pt x="888365" y="0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9" name="object 53">
              <a:extLst>
                <a:ext uri="{FF2B5EF4-FFF2-40B4-BE49-F238E27FC236}">
                  <a16:creationId xmlns:a16="http://schemas.microsoft.com/office/drawing/2014/main" id="{0A145FBF-A7BB-40EA-ADD2-E61ECE4C5984}"/>
                </a:ext>
              </a:extLst>
            </p:cNvPr>
            <p:cNvGrpSpPr/>
            <p:nvPr/>
          </p:nvGrpSpPr>
          <p:grpSpPr>
            <a:xfrm>
              <a:off x="8674608" y="2775711"/>
              <a:ext cx="1298787" cy="149013"/>
              <a:chOff x="6505956" y="2081783"/>
              <a:chExt cx="974090" cy="111760"/>
            </a:xfrm>
          </p:grpSpPr>
          <p:sp>
            <p:nvSpPr>
              <p:cNvPr id="40" name="object 54">
                <a:extLst>
                  <a:ext uri="{FF2B5EF4-FFF2-40B4-BE49-F238E27FC236}">
                    <a16:creationId xmlns:a16="http://schemas.microsoft.com/office/drawing/2014/main" id="{F5074989-D715-4B6E-8115-75A4B11EC6A0}"/>
                  </a:ext>
                </a:extLst>
              </p:cNvPr>
              <p:cNvSpPr/>
              <p:nvPr/>
            </p:nvSpPr>
            <p:spPr>
              <a:xfrm>
                <a:off x="6505956" y="2081783"/>
                <a:ext cx="973836" cy="111251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1" name="object 55">
                <a:extLst>
                  <a:ext uri="{FF2B5EF4-FFF2-40B4-BE49-F238E27FC236}">
                    <a16:creationId xmlns:a16="http://schemas.microsoft.com/office/drawing/2014/main" id="{68A69B78-221C-4A13-BB3F-F22A182C1601}"/>
                  </a:ext>
                </a:extLst>
              </p:cNvPr>
              <p:cNvSpPr/>
              <p:nvPr/>
            </p:nvSpPr>
            <p:spPr>
              <a:xfrm>
                <a:off x="6548755" y="2117343"/>
                <a:ext cx="8883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8365">
                    <a:moveTo>
                      <a:pt x="0" y="0"/>
                    </a:moveTo>
                    <a:lnTo>
                      <a:pt x="127762" y="0"/>
                    </a:lnTo>
                  </a:path>
                  <a:path w="888365">
                    <a:moveTo>
                      <a:pt x="779945" y="0"/>
                    </a:moveTo>
                    <a:lnTo>
                      <a:pt x="888365" y="0"/>
                    </a:lnTo>
                  </a:path>
                </a:pathLst>
              </a:custGeom>
              <a:ln w="25400">
                <a:solidFill>
                  <a:srgbClr val="00AF5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  <p:grpSp>
        <p:nvGrpSpPr>
          <p:cNvPr id="64" name="object 56">
            <a:extLst>
              <a:ext uri="{FF2B5EF4-FFF2-40B4-BE49-F238E27FC236}">
                <a16:creationId xmlns:a16="http://schemas.microsoft.com/office/drawing/2014/main" id="{ED16F459-9DD5-491F-8F9D-823B1629D8C3}"/>
              </a:ext>
            </a:extLst>
          </p:cNvPr>
          <p:cNvGrpSpPr/>
          <p:nvPr/>
        </p:nvGrpSpPr>
        <p:grpSpPr>
          <a:xfrm>
            <a:off x="8885089" y="2014301"/>
            <a:ext cx="904240" cy="1296328"/>
            <a:chOff x="6663817" y="1258849"/>
            <a:chExt cx="678180" cy="1100455"/>
          </a:xfrm>
        </p:grpSpPr>
        <p:sp>
          <p:nvSpPr>
            <p:cNvPr id="65" name="object 57">
              <a:extLst>
                <a:ext uri="{FF2B5EF4-FFF2-40B4-BE49-F238E27FC236}">
                  <a16:creationId xmlns:a16="http://schemas.microsoft.com/office/drawing/2014/main" id="{270A44EB-27A4-4139-BFE7-A6F763D7C535}"/>
                </a:ext>
              </a:extLst>
            </p:cNvPr>
            <p:cNvSpPr/>
            <p:nvPr/>
          </p:nvSpPr>
          <p:spPr>
            <a:xfrm>
              <a:off x="6676517" y="1271549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652183" y="0"/>
                  </a:moveTo>
                  <a:lnTo>
                    <a:pt x="0" y="0"/>
                  </a:lnTo>
                  <a:lnTo>
                    <a:pt x="0" y="366623"/>
                  </a:lnTo>
                  <a:lnTo>
                    <a:pt x="652183" y="366623"/>
                  </a:lnTo>
                  <a:lnTo>
                    <a:pt x="652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58">
              <a:extLst>
                <a:ext uri="{FF2B5EF4-FFF2-40B4-BE49-F238E27FC236}">
                  <a16:creationId xmlns:a16="http://schemas.microsoft.com/office/drawing/2014/main" id="{A5E1B4FD-6BC7-44BB-ADFD-4EEC4949CBCA}"/>
                </a:ext>
              </a:extLst>
            </p:cNvPr>
            <p:cNvSpPr/>
            <p:nvPr/>
          </p:nvSpPr>
          <p:spPr>
            <a:xfrm>
              <a:off x="6676517" y="1271549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0" y="366623"/>
                  </a:moveTo>
                  <a:lnTo>
                    <a:pt x="652183" y="366623"/>
                  </a:lnTo>
                  <a:lnTo>
                    <a:pt x="652183" y="0"/>
                  </a:lnTo>
                  <a:lnTo>
                    <a:pt x="0" y="0"/>
                  </a:lnTo>
                  <a:lnTo>
                    <a:pt x="0" y="366623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59">
              <a:extLst>
                <a:ext uri="{FF2B5EF4-FFF2-40B4-BE49-F238E27FC236}">
                  <a16:creationId xmlns:a16="http://schemas.microsoft.com/office/drawing/2014/main" id="{FDB22810-934F-4160-82B8-81833D1926D0}"/>
                </a:ext>
              </a:extLst>
            </p:cNvPr>
            <p:cNvSpPr/>
            <p:nvPr/>
          </p:nvSpPr>
          <p:spPr>
            <a:xfrm>
              <a:off x="6698107" y="1331671"/>
              <a:ext cx="192354" cy="23322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0">
              <a:extLst>
                <a:ext uri="{FF2B5EF4-FFF2-40B4-BE49-F238E27FC236}">
                  <a16:creationId xmlns:a16="http://schemas.microsoft.com/office/drawing/2014/main" id="{BCE3A600-5D4A-4A12-BA5B-97225928458D}"/>
                </a:ext>
              </a:extLst>
            </p:cNvPr>
            <p:cNvSpPr/>
            <p:nvPr/>
          </p:nvSpPr>
          <p:spPr>
            <a:xfrm>
              <a:off x="6926326" y="1291717"/>
              <a:ext cx="361759" cy="1082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1">
              <a:extLst>
                <a:ext uri="{FF2B5EF4-FFF2-40B4-BE49-F238E27FC236}">
                  <a16:creationId xmlns:a16="http://schemas.microsoft.com/office/drawing/2014/main" id="{5D3B53B9-E1EA-4E94-A859-200A60EF2693}"/>
                </a:ext>
              </a:extLst>
            </p:cNvPr>
            <p:cNvSpPr/>
            <p:nvPr/>
          </p:nvSpPr>
          <p:spPr>
            <a:xfrm>
              <a:off x="6926326" y="1398473"/>
              <a:ext cx="221488" cy="10850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62">
              <a:extLst>
                <a:ext uri="{FF2B5EF4-FFF2-40B4-BE49-F238E27FC236}">
                  <a16:creationId xmlns:a16="http://schemas.microsoft.com/office/drawing/2014/main" id="{BE993EA3-52FC-4DE8-9B5A-CE598BC5F208}"/>
                </a:ext>
              </a:extLst>
            </p:cNvPr>
            <p:cNvSpPr/>
            <p:nvPr/>
          </p:nvSpPr>
          <p:spPr>
            <a:xfrm>
              <a:off x="6676517" y="1627022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652183" y="0"/>
                  </a:moveTo>
                  <a:lnTo>
                    <a:pt x="0" y="0"/>
                  </a:lnTo>
                  <a:lnTo>
                    <a:pt x="0" y="366623"/>
                  </a:lnTo>
                  <a:lnTo>
                    <a:pt x="652183" y="366623"/>
                  </a:lnTo>
                  <a:lnTo>
                    <a:pt x="652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63">
              <a:extLst>
                <a:ext uri="{FF2B5EF4-FFF2-40B4-BE49-F238E27FC236}">
                  <a16:creationId xmlns:a16="http://schemas.microsoft.com/office/drawing/2014/main" id="{12CEC068-0BF7-4691-8CDF-101D9F0FC11F}"/>
                </a:ext>
              </a:extLst>
            </p:cNvPr>
            <p:cNvSpPr/>
            <p:nvPr/>
          </p:nvSpPr>
          <p:spPr>
            <a:xfrm>
              <a:off x="6676517" y="1627022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0" y="366623"/>
                  </a:moveTo>
                  <a:lnTo>
                    <a:pt x="652183" y="366623"/>
                  </a:lnTo>
                  <a:lnTo>
                    <a:pt x="652183" y="0"/>
                  </a:lnTo>
                  <a:lnTo>
                    <a:pt x="0" y="0"/>
                  </a:lnTo>
                  <a:lnTo>
                    <a:pt x="0" y="366623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64">
              <a:extLst>
                <a:ext uri="{FF2B5EF4-FFF2-40B4-BE49-F238E27FC236}">
                  <a16:creationId xmlns:a16="http://schemas.microsoft.com/office/drawing/2014/main" id="{EE85AC7B-B38A-436A-95AD-6ADDF51C9E2F}"/>
                </a:ext>
              </a:extLst>
            </p:cNvPr>
            <p:cNvSpPr/>
            <p:nvPr/>
          </p:nvSpPr>
          <p:spPr>
            <a:xfrm>
              <a:off x="6698107" y="1687144"/>
              <a:ext cx="192354" cy="23322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65">
              <a:extLst>
                <a:ext uri="{FF2B5EF4-FFF2-40B4-BE49-F238E27FC236}">
                  <a16:creationId xmlns:a16="http://schemas.microsoft.com/office/drawing/2014/main" id="{15960CB1-8A85-47BB-BBAF-A7C39AB9C00C}"/>
                </a:ext>
              </a:extLst>
            </p:cNvPr>
            <p:cNvSpPr/>
            <p:nvPr/>
          </p:nvSpPr>
          <p:spPr>
            <a:xfrm>
              <a:off x="6926326" y="1647444"/>
              <a:ext cx="361759" cy="1082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66">
              <a:extLst>
                <a:ext uri="{FF2B5EF4-FFF2-40B4-BE49-F238E27FC236}">
                  <a16:creationId xmlns:a16="http://schemas.microsoft.com/office/drawing/2014/main" id="{58F18E28-5950-40CB-9A86-87EDA2835CE4}"/>
                </a:ext>
              </a:extLst>
            </p:cNvPr>
            <p:cNvSpPr/>
            <p:nvPr/>
          </p:nvSpPr>
          <p:spPr>
            <a:xfrm>
              <a:off x="6926326" y="1754124"/>
              <a:ext cx="221488" cy="1082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67">
              <a:extLst>
                <a:ext uri="{FF2B5EF4-FFF2-40B4-BE49-F238E27FC236}">
                  <a16:creationId xmlns:a16="http://schemas.microsoft.com/office/drawing/2014/main" id="{9C93E86E-3913-41F4-A259-FD140FC2AEEB}"/>
                </a:ext>
              </a:extLst>
            </p:cNvPr>
            <p:cNvSpPr/>
            <p:nvPr/>
          </p:nvSpPr>
          <p:spPr>
            <a:xfrm>
              <a:off x="6676517" y="1979828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652183" y="0"/>
                  </a:moveTo>
                  <a:lnTo>
                    <a:pt x="0" y="0"/>
                  </a:lnTo>
                  <a:lnTo>
                    <a:pt x="0" y="366623"/>
                  </a:lnTo>
                  <a:lnTo>
                    <a:pt x="652183" y="366623"/>
                  </a:lnTo>
                  <a:lnTo>
                    <a:pt x="652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68">
              <a:extLst>
                <a:ext uri="{FF2B5EF4-FFF2-40B4-BE49-F238E27FC236}">
                  <a16:creationId xmlns:a16="http://schemas.microsoft.com/office/drawing/2014/main" id="{80E7AB86-EE41-41A2-86D7-F8161C0947AA}"/>
                </a:ext>
              </a:extLst>
            </p:cNvPr>
            <p:cNvSpPr/>
            <p:nvPr/>
          </p:nvSpPr>
          <p:spPr>
            <a:xfrm>
              <a:off x="6676517" y="1979828"/>
              <a:ext cx="652780" cy="367030"/>
            </a:xfrm>
            <a:custGeom>
              <a:avLst/>
              <a:gdLst/>
              <a:ahLst/>
              <a:cxnLst/>
              <a:rect l="l" t="t" r="r" b="b"/>
              <a:pathLst>
                <a:path w="652779" h="367030">
                  <a:moveTo>
                    <a:pt x="0" y="366623"/>
                  </a:moveTo>
                  <a:lnTo>
                    <a:pt x="652183" y="366623"/>
                  </a:lnTo>
                  <a:lnTo>
                    <a:pt x="652183" y="0"/>
                  </a:lnTo>
                  <a:lnTo>
                    <a:pt x="0" y="0"/>
                  </a:lnTo>
                  <a:lnTo>
                    <a:pt x="0" y="366623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69">
              <a:extLst>
                <a:ext uri="{FF2B5EF4-FFF2-40B4-BE49-F238E27FC236}">
                  <a16:creationId xmlns:a16="http://schemas.microsoft.com/office/drawing/2014/main" id="{60B3A269-B55B-4534-8755-8CCD63E0BF36}"/>
                </a:ext>
              </a:extLst>
            </p:cNvPr>
            <p:cNvSpPr/>
            <p:nvPr/>
          </p:nvSpPr>
          <p:spPr>
            <a:xfrm>
              <a:off x="6698107" y="2039950"/>
              <a:ext cx="192354" cy="23322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0">
              <a:extLst>
                <a:ext uri="{FF2B5EF4-FFF2-40B4-BE49-F238E27FC236}">
                  <a16:creationId xmlns:a16="http://schemas.microsoft.com/office/drawing/2014/main" id="{D0AE04A7-3A89-43E6-B8AE-F27EFFF80AA6}"/>
                </a:ext>
              </a:extLst>
            </p:cNvPr>
            <p:cNvSpPr/>
            <p:nvPr/>
          </p:nvSpPr>
          <p:spPr>
            <a:xfrm>
              <a:off x="6926326" y="2000377"/>
              <a:ext cx="361759" cy="1082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1">
              <a:extLst>
                <a:ext uri="{FF2B5EF4-FFF2-40B4-BE49-F238E27FC236}">
                  <a16:creationId xmlns:a16="http://schemas.microsoft.com/office/drawing/2014/main" id="{0E78EEEC-3EE5-4B1F-AF3F-44C0E622480E}"/>
                </a:ext>
              </a:extLst>
            </p:cNvPr>
            <p:cNvSpPr/>
            <p:nvPr/>
          </p:nvSpPr>
          <p:spPr>
            <a:xfrm>
              <a:off x="6926326" y="2107057"/>
              <a:ext cx="221488" cy="1082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9355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New User Registration and Enrolment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97CDF8-0B76-4049-B2E3-18E8B5352011}"/>
              </a:ext>
            </a:extLst>
          </p:cNvPr>
          <p:cNvGrpSpPr/>
          <p:nvPr/>
        </p:nvGrpSpPr>
        <p:grpSpPr>
          <a:xfrm>
            <a:off x="8014207" y="2188471"/>
            <a:ext cx="4113444" cy="4634552"/>
            <a:chOff x="8014207" y="1918648"/>
            <a:chExt cx="3778843" cy="2890418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7B6C31D-C27A-4C6D-91BF-B25A1E626D1D}"/>
                </a:ext>
              </a:extLst>
            </p:cNvPr>
            <p:cNvSpPr/>
            <p:nvPr/>
          </p:nvSpPr>
          <p:spPr>
            <a:xfrm>
              <a:off x="8428737" y="1918648"/>
              <a:ext cx="3178556" cy="3316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291CCFC-5911-4254-A163-CA0BDFD179DE}"/>
                </a:ext>
              </a:extLst>
            </p:cNvPr>
            <p:cNvSpPr/>
            <p:nvPr/>
          </p:nvSpPr>
          <p:spPr>
            <a:xfrm>
              <a:off x="8014207" y="2540847"/>
              <a:ext cx="166623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2" name="object 10">
              <a:extLst>
                <a:ext uri="{FF2B5EF4-FFF2-40B4-BE49-F238E27FC236}">
                  <a16:creationId xmlns:a16="http://schemas.microsoft.com/office/drawing/2014/main" id="{EBA82345-1A77-4A71-8E85-CC0EAFD28D6F}"/>
                </a:ext>
              </a:extLst>
            </p:cNvPr>
            <p:cNvGrpSpPr/>
            <p:nvPr/>
          </p:nvGrpSpPr>
          <p:grpSpPr>
            <a:xfrm>
              <a:off x="8396223" y="2528656"/>
              <a:ext cx="3079327" cy="573193"/>
              <a:chOff x="6297167" y="1896491"/>
              <a:chExt cx="2309495" cy="429895"/>
            </a:xfrm>
          </p:grpSpPr>
          <p:sp>
            <p:nvSpPr>
              <p:cNvPr id="21" name="object 11">
                <a:extLst>
                  <a:ext uri="{FF2B5EF4-FFF2-40B4-BE49-F238E27FC236}">
                    <a16:creationId xmlns:a16="http://schemas.microsoft.com/office/drawing/2014/main" id="{BE6A0AB0-73AA-4D5B-A493-0A445AD62ED0}"/>
                  </a:ext>
                </a:extLst>
              </p:cNvPr>
              <p:cNvSpPr/>
              <p:nvPr/>
            </p:nvSpPr>
            <p:spPr>
              <a:xfrm>
                <a:off x="6297167" y="1896491"/>
                <a:ext cx="2308987" cy="21640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3" name="object 12">
                <a:extLst>
                  <a:ext uri="{FF2B5EF4-FFF2-40B4-BE49-F238E27FC236}">
                    <a16:creationId xmlns:a16="http://schemas.microsoft.com/office/drawing/2014/main" id="{85B633BD-2AE8-4420-A93B-3C71CAE7E7F3}"/>
                  </a:ext>
                </a:extLst>
              </p:cNvPr>
              <p:cNvSpPr/>
              <p:nvPr/>
            </p:nvSpPr>
            <p:spPr>
              <a:xfrm>
                <a:off x="6297167" y="2109851"/>
                <a:ext cx="677671" cy="21640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CC13D05-7F22-49C8-8AA1-B67E5AF6931F}"/>
                </a:ext>
              </a:extLst>
            </p:cNvPr>
            <p:cNvSpPr/>
            <p:nvPr/>
          </p:nvSpPr>
          <p:spPr>
            <a:xfrm>
              <a:off x="8014207" y="3394219"/>
              <a:ext cx="166623" cy="2665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" name="object 14">
              <a:extLst>
                <a:ext uri="{FF2B5EF4-FFF2-40B4-BE49-F238E27FC236}">
                  <a16:creationId xmlns:a16="http://schemas.microsoft.com/office/drawing/2014/main" id="{44C7BCB5-D196-45B6-9EE3-461F494EB6EA}"/>
                </a:ext>
              </a:extLst>
            </p:cNvPr>
            <p:cNvGrpSpPr/>
            <p:nvPr/>
          </p:nvGrpSpPr>
          <p:grpSpPr>
            <a:xfrm>
              <a:off x="8396223" y="3382027"/>
              <a:ext cx="2556085" cy="574040"/>
              <a:chOff x="6297167" y="2536520"/>
              <a:chExt cx="1917064" cy="430530"/>
            </a:xfrm>
          </p:grpSpPr>
          <p:sp>
            <p:nvSpPr>
              <p:cNvPr id="19" name="object 15">
                <a:extLst>
                  <a:ext uri="{FF2B5EF4-FFF2-40B4-BE49-F238E27FC236}">
                    <a16:creationId xmlns:a16="http://schemas.microsoft.com/office/drawing/2014/main" id="{BEC90A09-BA58-4396-9015-B9FF101F22B8}"/>
                  </a:ext>
                </a:extLst>
              </p:cNvPr>
              <p:cNvSpPr/>
              <p:nvPr/>
            </p:nvSpPr>
            <p:spPr>
              <a:xfrm>
                <a:off x="6297167" y="2536520"/>
                <a:ext cx="1916811" cy="21671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18D616B9-8578-4333-9C31-90A4EEBE3DF1}"/>
                  </a:ext>
                </a:extLst>
              </p:cNvPr>
              <p:cNvSpPr/>
              <p:nvPr/>
            </p:nvSpPr>
            <p:spPr>
              <a:xfrm>
                <a:off x="6297167" y="2750184"/>
                <a:ext cx="864857" cy="21640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19132439-6ED6-4EAC-925B-18BC7A3E63A6}"/>
                </a:ext>
              </a:extLst>
            </p:cNvPr>
            <p:cNvSpPr/>
            <p:nvPr/>
          </p:nvSpPr>
          <p:spPr>
            <a:xfrm>
              <a:off x="8014207" y="4248064"/>
              <a:ext cx="166623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6" name="object 18">
              <a:extLst>
                <a:ext uri="{FF2B5EF4-FFF2-40B4-BE49-F238E27FC236}">
                  <a16:creationId xmlns:a16="http://schemas.microsoft.com/office/drawing/2014/main" id="{69D3BFE9-A3B5-4877-9EE3-29EBC84FE5A5}"/>
                </a:ext>
              </a:extLst>
            </p:cNvPr>
            <p:cNvGrpSpPr/>
            <p:nvPr/>
          </p:nvGrpSpPr>
          <p:grpSpPr>
            <a:xfrm>
              <a:off x="8396223" y="4235873"/>
              <a:ext cx="3396827" cy="573193"/>
              <a:chOff x="6297167" y="3176904"/>
              <a:chExt cx="2547620" cy="429895"/>
            </a:xfrm>
          </p:grpSpPr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2818EC4D-5FB2-4A21-8388-3E7A3D7D83A3}"/>
                  </a:ext>
                </a:extLst>
              </p:cNvPr>
              <p:cNvSpPr/>
              <p:nvPr/>
            </p:nvSpPr>
            <p:spPr>
              <a:xfrm>
                <a:off x="6297167" y="3176904"/>
                <a:ext cx="2547492" cy="21640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DD92DE48-5A0A-4AFC-AF0A-35CFBE9656E6}"/>
                  </a:ext>
                </a:extLst>
              </p:cNvPr>
              <p:cNvSpPr/>
              <p:nvPr/>
            </p:nvSpPr>
            <p:spPr>
              <a:xfrm>
                <a:off x="6297167" y="3390264"/>
                <a:ext cx="2134362" cy="216408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62E007-378D-4207-976B-9CB543BBEEBC}"/>
              </a:ext>
            </a:extLst>
          </p:cNvPr>
          <p:cNvGrpSpPr/>
          <p:nvPr/>
        </p:nvGrpSpPr>
        <p:grpSpPr>
          <a:xfrm>
            <a:off x="592667" y="1566037"/>
            <a:ext cx="7349235" cy="4437244"/>
            <a:chOff x="592667" y="1101344"/>
            <a:chExt cx="7349235" cy="4437244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D16371C1-8FD5-4FE9-BC94-5346710BC8F2}"/>
                </a:ext>
              </a:extLst>
            </p:cNvPr>
            <p:cNvSpPr/>
            <p:nvPr/>
          </p:nvSpPr>
          <p:spPr>
            <a:xfrm>
              <a:off x="7269311" y="4517981"/>
              <a:ext cx="215392" cy="2052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26" name="object 5">
              <a:extLst>
                <a:ext uri="{FF2B5EF4-FFF2-40B4-BE49-F238E27FC236}">
                  <a16:creationId xmlns:a16="http://schemas.microsoft.com/office/drawing/2014/main" id="{510607A3-9E70-4F07-A647-34989A47CA85}"/>
                </a:ext>
              </a:extLst>
            </p:cNvPr>
            <p:cNvGrpSpPr/>
            <p:nvPr/>
          </p:nvGrpSpPr>
          <p:grpSpPr>
            <a:xfrm>
              <a:off x="3172968" y="4346787"/>
              <a:ext cx="2451947" cy="321733"/>
              <a:chOff x="2379726" y="3260090"/>
              <a:chExt cx="1838960" cy="241300"/>
            </a:xfrm>
          </p:grpSpPr>
          <p:sp>
            <p:nvSpPr>
              <p:cNvPr id="74" name="object 6">
                <a:extLst>
                  <a:ext uri="{FF2B5EF4-FFF2-40B4-BE49-F238E27FC236}">
                    <a16:creationId xmlns:a16="http://schemas.microsoft.com/office/drawing/2014/main" id="{E1C5A4F9-0643-450E-A2E9-4FF4C094CA52}"/>
                  </a:ext>
                </a:extLst>
              </p:cNvPr>
              <p:cNvSpPr/>
              <p:nvPr/>
            </p:nvSpPr>
            <p:spPr>
              <a:xfrm>
                <a:off x="2730754" y="3260090"/>
                <a:ext cx="1386078" cy="153924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5" name="object 7">
                <a:extLst>
                  <a:ext uri="{FF2B5EF4-FFF2-40B4-BE49-F238E27FC236}">
                    <a16:creationId xmlns:a16="http://schemas.microsoft.com/office/drawing/2014/main" id="{6AF8C995-5F9E-4524-ADC5-2CB8BC1391FA}"/>
                  </a:ext>
                </a:extLst>
              </p:cNvPr>
              <p:cNvSpPr/>
              <p:nvPr/>
            </p:nvSpPr>
            <p:spPr>
              <a:xfrm>
                <a:off x="2379726" y="3383280"/>
                <a:ext cx="1838960" cy="118110"/>
              </a:xfrm>
              <a:custGeom>
                <a:avLst/>
                <a:gdLst/>
                <a:ahLst/>
                <a:cxnLst/>
                <a:rect l="l" t="t" r="r" b="b"/>
                <a:pathLst>
                  <a:path w="1838960" h="118110">
                    <a:moveTo>
                      <a:pt x="101346" y="0"/>
                    </a:moveTo>
                    <a:lnTo>
                      <a:pt x="0" y="58420"/>
                    </a:lnTo>
                    <a:lnTo>
                      <a:pt x="100837" y="117856"/>
                    </a:lnTo>
                    <a:lnTo>
                      <a:pt x="108585" y="115824"/>
                    </a:lnTo>
                    <a:lnTo>
                      <a:pt x="112141" y="109855"/>
                    </a:lnTo>
                    <a:lnTo>
                      <a:pt x="115697" y="103759"/>
                    </a:lnTo>
                    <a:lnTo>
                      <a:pt x="113665" y="96012"/>
                    </a:lnTo>
                    <a:lnTo>
                      <a:pt x="72151" y="71474"/>
                    </a:lnTo>
                    <a:lnTo>
                      <a:pt x="25146" y="71247"/>
                    </a:lnTo>
                    <a:lnTo>
                      <a:pt x="25273" y="45847"/>
                    </a:lnTo>
                    <a:lnTo>
                      <a:pt x="72755" y="45847"/>
                    </a:lnTo>
                    <a:lnTo>
                      <a:pt x="114046" y="21971"/>
                    </a:lnTo>
                    <a:lnTo>
                      <a:pt x="116205" y="14224"/>
                    </a:lnTo>
                    <a:lnTo>
                      <a:pt x="112649" y="8128"/>
                    </a:lnTo>
                    <a:lnTo>
                      <a:pt x="109219" y="2032"/>
                    </a:lnTo>
                    <a:lnTo>
                      <a:pt x="101346" y="0"/>
                    </a:lnTo>
                    <a:close/>
                  </a:path>
                  <a:path w="1838960" h="118110">
                    <a:moveTo>
                      <a:pt x="72361" y="46074"/>
                    </a:moveTo>
                    <a:lnTo>
                      <a:pt x="50503" y="58695"/>
                    </a:lnTo>
                    <a:lnTo>
                      <a:pt x="72151" y="71474"/>
                    </a:lnTo>
                    <a:lnTo>
                      <a:pt x="1838833" y="80010"/>
                    </a:lnTo>
                    <a:lnTo>
                      <a:pt x="1838960" y="54610"/>
                    </a:lnTo>
                    <a:lnTo>
                      <a:pt x="72361" y="46074"/>
                    </a:lnTo>
                    <a:close/>
                  </a:path>
                  <a:path w="1838960" h="118110">
                    <a:moveTo>
                      <a:pt x="25273" y="45847"/>
                    </a:moveTo>
                    <a:lnTo>
                      <a:pt x="25146" y="71247"/>
                    </a:lnTo>
                    <a:lnTo>
                      <a:pt x="72151" y="71474"/>
                    </a:lnTo>
                    <a:lnTo>
                      <a:pt x="68969" y="69596"/>
                    </a:lnTo>
                    <a:lnTo>
                      <a:pt x="31623" y="69596"/>
                    </a:lnTo>
                    <a:lnTo>
                      <a:pt x="31750" y="47625"/>
                    </a:lnTo>
                    <a:lnTo>
                      <a:pt x="69676" y="47625"/>
                    </a:lnTo>
                    <a:lnTo>
                      <a:pt x="72361" y="46074"/>
                    </a:lnTo>
                    <a:lnTo>
                      <a:pt x="25273" y="45847"/>
                    </a:lnTo>
                    <a:close/>
                  </a:path>
                  <a:path w="1838960" h="118110">
                    <a:moveTo>
                      <a:pt x="31750" y="47625"/>
                    </a:moveTo>
                    <a:lnTo>
                      <a:pt x="31623" y="69596"/>
                    </a:lnTo>
                    <a:lnTo>
                      <a:pt x="50503" y="58695"/>
                    </a:lnTo>
                    <a:lnTo>
                      <a:pt x="31750" y="47625"/>
                    </a:lnTo>
                    <a:close/>
                  </a:path>
                  <a:path w="1838960" h="118110">
                    <a:moveTo>
                      <a:pt x="50503" y="58695"/>
                    </a:moveTo>
                    <a:lnTo>
                      <a:pt x="31623" y="69596"/>
                    </a:lnTo>
                    <a:lnTo>
                      <a:pt x="68969" y="69596"/>
                    </a:lnTo>
                    <a:lnTo>
                      <a:pt x="50503" y="58695"/>
                    </a:lnTo>
                    <a:close/>
                  </a:path>
                  <a:path w="1838960" h="118110">
                    <a:moveTo>
                      <a:pt x="69676" y="47625"/>
                    </a:moveTo>
                    <a:lnTo>
                      <a:pt x="31750" y="47625"/>
                    </a:lnTo>
                    <a:lnTo>
                      <a:pt x="50503" y="58695"/>
                    </a:lnTo>
                    <a:lnTo>
                      <a:pt x="69676" y="47625"/>
                    </a:lnTo>
                    <a:close/>
                  </a:path>
                  <a:path w="1838960" h="118110">
                    <a:moveTo>
                      <a:pt x="72755" y="45847"/>
                    </a:moveTo>
                    <a:lnTo>
                      <a:pt x="25273" y="45847"/>
                    </a:lnTo>
                    <a:lnTo>
                      <a:pt x="72361" y="46074"/>
                    </a:lnTo>
                    <a:lnTo>
                      <a:pt x="72755" y="45847"/>
                    </a:lnTo>
                    <a:close/>
                  </a:path>
                </a:pathLst>
              </a:custGeom>
              <a:solidFill>
                <a:srgbClr val="246EC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7" name="object 21">
              <a:extLst>
                <a:ext uri="{FF2B5EF4-FFF2-40B4-BE49-F238E27FC236}">
                  <a16:creationId xmlns:a16="http://schemas.microsoft.com/office/drawing/2014/main" id="{793A6ACD-431F-4E97-8EF9-3A535EAEFAFE}"/>
                </a:ext>
              </a:extLst>
            </p:cNvPr>
            <p:cNvGrpSpPr/>
            <p:nvPr/>
          </p:nvGrpSpPr>
          <p:grpSpPr>
            <a:xfrm>
              <a:off x="5607981" y="3990510"/>
              <a:ext cx="1282700" cy="1220892"/>
              <a:chOff x="4205985" y="2992882"/>
              <a:chExt cx="962025" cy="915669"/>
            </a:xfrm>
          </p:grpSpPr>
          <p:sp>
            <p:nvSpPr>
              <p:cNvPr id="70" name="object 22">
                <a:extLst>
                  <a:ext uri="{FF2B5EF4-FFF2-40B4-BE49-F238E27FC236}">
                    <a16:creationId xmlns:a16="http://schemas.microsoft.com/office/drawing/2014/main" id="{68EA00E4-62AE-4B8D-9A80-599752B26F94}"/>
                  </a:ext>
                </a:extLst>
              </p:cNvPr>
              <p:cNvSpPr/>
              <p:nvPr/>
            </p:nvSpPr>
            <p:spPr>
              <a:xfrm>
                <a:off x="4218685" y="3005582"/>
                <a:ext cx="936625" cy="890269"/>
              </a:xfrm>
              <a:custGeom>
                <a:avLst/>
                <a:gdLst/>
                <a:ahLst/>
                <a:cxnLst/>
                <a:rect l="l" t="t" r="r" b="b"/>
                <a:pathLst>
                  <a:path w="936625" h="890270">
                    <a:moveTo>
                      <a:pt x="0" y="148336"/>
                    </a:moveTo>
                    <a:lnTo>
                      <a:pt x="7563" y="101453"/>
                    </a:lnTo>
                    <a:lnTo>
                      <a:pt x="28622" y="60734"/>
                    </a:lnTo>
                    <a:lnTo>
                      <a:pt x="60734" y="28622"/>
                    </a:lnTo>
                    <a:lnTo>
                      <a:pt x="101453" y="7563"/>
                    </a:lnTo>
                    <a:lnTo>
                      <a:pt x="148336" y="0"/>
                    </a:lnTo>
                    <a:lnTo>
                      <a:pt x="788035" y="0"/>
                    </a:lnTo>
                    <a:lnTo>
                      <a:pt x="834904" y="7563"/>
                    </a:lnTo>
                    <a:lnTo>
                      <a:pt x="875591" y="28622"/>
                    </a:lnTo>
                    <a:lnTo>
                      <a:pt x="907665" y="60734"/>
                    </a:lnTo>
                    <a:lnTo>
                      <a:pt x="928694" y="101453"/>
                    </a:lnTo>
                    <a:lnTo>
                      <a:pt x="936243" y="148336"/>
                    </a:lnTo>
                    <a:lnTo>
                      <a:pt x="936243" y="741680"/>
                    </a:lnTo>
                    <a:lnTo>
                      <a:pt x="928694" y="788557"/>
                    </a:lnTo>
                    <a:lnTo>
                      <a:pt x="907665" y="829263"/>
                    </a:lnTo>
                    <a:lnTo>
                      <a:pt x="875591" y="861360"/>
                    </a:lnTo>
                    <a:lnTo>
                      <a:pt x="834904" y="882407"/>
                    </a:lnTo>
                    <a:lnTo>
                      <a:pt x="788035" y="889965"/>
                    </a:lnTo>
                    <a:lnTo>
                      <a:pt x="148336" y="889965"/>
                    </a:lnTo>
                    <a:lnTo>
                      <a:pt x="101453" y="882407"/>
                    </a:lnTo>
                    <a:lnTo>
                      <a:pt x="60734" y="861360"/>
                    </a:lnTo>
                    <a:lnTo>
                      <a:pt x="28622" y="829263"/>
                    </a:lnTo>
                    <a:lnTo>
                      <a:pt x="7563" y="788557"/>
                    </a:lnTo>
                    <a:lnTo>
                      <a:pt x="0" y="741680"/>
                    </a:lnTo>
                    <a:lnTo>
                      <a:pt x="0" y="148336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1" name="object 23">
                <a:extLst>
                  <a:ext uri="{FF2B5EF4-FFF2-40B4-BE49-F238E27FC236}">
                    <a16:creationId xmlns:a16="http://schemas.microsoft.com/office/drawing/2014/main" id="{45E34424-37C0-404B-90B4-211CADFC8939}"/>
                  </a:ext>
                </a:extLst>
              </p:cNvPr>
              <p:cNvSpPr/>
              <p:nvPr/>
            </p:nvSpPr>
            <p:spPr>
              <a:xfrm>
                <a:off x="4707381" y="3267456"/>
                <a:ext cx="311150" cy="138683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2" name="object 24">
                <a:extLst>
                  <a:ext uri="{FF2B5EF4-FFF2-40B4-BE49-F238E27FC236}">
                    <a16:creationId xmlns:a16="http://schemas.microsoft.com/office/drawing/2014/main" id="{329C3C17-44B7-4DF4-9506-96CB8EC7324E}"/>
                  </a:ext>
                </a:extLst>
              </p:cNvPr>
              <p:cNvSpPr/>
              <p:nvPr/>
            </p:nvSpPr>
            <p:spPr>
              <a:xfrm>
                <a:off x="4577841" y="3404616"/>
                <a:ext cx="572249" cy="13868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3" name="object 25">
                <a:extLst>
                  <a:ext uri="{FF2B5EF4-FFF2-40B4-BE49-F238E27FC236}">
                    <a16:creationId xmlns:a16="http://schemas.microsoft.com/office/drawing/2014/main" id="{1F7786F5-401C-47AE-AC1F-5D7860775074}"/>
                  </a:ext>
                </a:extLst>
              </p:cNvPr>
              <p:cNvSpPr/>
              <p:nvPr/>
            </p:nvSpPr>
            <p:spPr>
              <a:xfrm>
                <a:off x="4518913" y="3008884"/>
                <a:ext cx="0" cy="891540"/>
              </a:xfrm>
              <a:custGeom>
                <a:avLst/>
                <a:gdLst/>
                <a:ahLst/>
                <a:cxnLst/>
                <a:rect l="l" t="t" r="r" b="b"/>
                <a:pathLst>
                  <a:path h="891539">
                    <a:moveTo>
                      <a:pt x="0" y="890968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8" name="object 26">
              <a:extLst>
                <a:ext uri="{FF2B5EF4-FFF2-40B4-BE49-F238E27FC236}">
                  <a16:creationId xmlns:a16="http://schemas.microsoft.com/office/drawing/2014/main" id="{C0CF9FF7-1B4D-4F3C-AB43-1D2BF0868F04}"/>
                </a:ext>
              </a:extLst>
            </p:cNvPr>
            <p:cNvGrpSpPr/>
            <p:nvPr/>
          </p:nvGrpSpPr>
          <p:grpSpPr>
            <a:xfrm>
              <a:off x="998118" y="1451017"/>
              <a:ext cx="2525607" cy="2473960"/>
              <a:chOff x="748588" y="1088263"/>
              <a:chExt cx="1894205" cy="1855470"/>
            </a:xfrm>
          </p:grpSpPr>
          <p:sp>
            <p:nvSpPr>
              <p:cNvPr id="60" name="object 27">
                <a:extLst>
                  <a:ext uri="{FF2B5EF4-FFF2-40B4-BE49-F238E27FC236}">
                    <a16:creationId xmlns:a16="http://schemas.microsoft.com/office/drawing/2014/main" id="{F2BAA42A-B72B-461B-AC77-CA2C19776823}"/>
                  </a:ext>
                </a:extLst>
              </p:cNvPr>
              <p:cNvSpPr/>
              <p:nvPr/>
            </p:nvSpPr>
            <p:spPr>
              <a:xfrm>
                <a:off x="2064766" y="1407922"/>
                <a:ext cx="167639" cy="15392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1" name="object 28">
                <a:extLst>
                  <a:ext uri="{FF2B5EF4-FFF2-40B4-BE49-F238E27FC236}">
                    <a16:creationId xmlns:a16="http://schemas.microsoft.com/office/drawing/2014/main" id="{69845295-3596-4AD2-BE1B-2CAB4FB23692}"/>
                  </a:ext>
                </a:extLst>
              </p:cNvPr>
              <p:cNvSpPr/>
              <p:nvPr/>
            </p:nvSpPr>
            <p:spPr>
              <a:xfrm>
                <a:off x="761288" y="1100963"/>
                <a:ext cx="1318260" cy="299720"/>
              </a:xfrm>
              <a:custGeom>
                <a:avLst/>
                <a:gdLst/>
                <a:ahLst/>
                <a:cxnLst/>
                <a:rect l="l" t="t" r="r" b="b"/>
                <a:pathLst>
                  <a:path w="1318260" h="299719">
                    <a:moveTo>
                      <a:pt x="0" y="49911"/>
                    </a:moveTo>
                    <a:lnTo>
                      <a:pt x="3925" y="30485"/>
                    </a:lnTo>
                    <a:lnTo>
                      <a:pt x="14628" y="14620"/>
                    </a:lnTo>
                    <a:lnTo>
                      <a:pt x="30502" y="3923"/>
                    </a:lnTo>
                    <a:lnTo>
                      <a:pt x="49936" y="0"/>
                    </a:lnTo>
                    <a:lnTo>
                      <a:pt x="1268298" y="0"/>
                    </a:lnTo>
                    <a:lnTo>
                      <a:pt x="1287723" y="3923"/>
                    </a:lnTo>
                    <a:lnTo>
                      <a:pt x="1303588" y="14620"/>
                    </a:lnTo>
                    <a:lnTo>
                      <a:pt x="1314286" y="30485"/>
                    </a:lnTo>
                    <a:lnTo>
                      <a:pt x="1318209" y="49911"/>
                    </a:lnTo>
                    <a:lnTo>
                      <a:pt x="1318209" y="249682"/>
                    </a:lnTo>
                    <a:lnTo>
                      <a:pt x="1314286" y="269107"/>
                    </a:lnTo>
                    <a:lnTo>
                      <a:pt x="1303588" y="284972"/>
                    </a:lnTo>
                    <a:lnTo>
                      <a:pt x="1287723" y="295669"/>
                    </a:lnTo>
                    <a:lnTo>
                      <a:pt x="1268298" y="299592"/>
                    </a:lnTo>
                    <a:lnTo>
                      <a:pt x="49936" y="299592"/>
                    </a:lnTo>
                    <a:lnTo>
                      <a:pt x="30502" y="295669"/>
                    </a:lnTo>
                    <a:lnTo>
                      <a:pt x="14628" y="284972"/>
                    </a:lnTo>
                    <a:lnTo>
                      <a:pt x="3925" y="269107"/>
                    </a:lnTo>
                    <a:lnTo>
                      <a:pt x="0" y="249682"/>
                    </a:lnTo>
                    <a:lnTo>
                      <a:pt x="0" y="49911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2" name="object 29">
                <a:extLst>
                  <a:ext uri="{FF2B5EF4-FFF2-40B4-BE49-F238E27FC236}">
                    <a16:creationId xmlns:a16="http://schemas.microsoft.com/office/drawing/2014/main" id="{48E98500-D1DC-49B3-B720-E8E3E5D0FA21}"/>
                  </a:ext>
                </a:extLst>
              </p:cNvPr>
              <p:cNvSpPr/>
              <p:nvPr/>
            </p:nvSpPr>
            <p:spPr>
              <a:xfrm>
                <a:off x="996086" y="1164336"/>
                <a:ext cx="376935" cy="17221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3" name="object 30">
                <a:extLst>
                  <a:ext uri="{FF2B5EF4-FFF2-40B4-BE49-F238E27FC236}">
                    <a16:creationId xmlns:a16="http://schemas.microsoft.com/office/drawing/2014/main" id="{5D745F62-BDFB-4FD8-8FAC-C0614D6FA057}"/>
                  </a:ext>
                </a:extLst>
              </p:cNvPr>
              <p:cNvSpPr/>
              <p:nvPr/>
            </p:nvSpPr>
            <p:spPr>
              <a:xfrm>
                <a:off x="1319148" y="1164336"/>
                <a:ext cx="85343" cy="17221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4" name="object 31">
                <a:extLst>
                  <a:ext uri="{FF2B5EF4-FFF2-40B4-BE49-F238E27FC236}">
                    <a16:creationId xmlns:a16="http://schemas.microsoft.com/office/drawing/2014/main" id="{D22B6993-313C-46D4-B57B-760889D2A532}"/>
                  </a:ext>
                </a:extLst>
              </p:cNvPr>
              <p:cNvSpPr/>
              <p:nvPr/>
            </p:nvSpPr>
            <p:spPr>
              <a:xfrm>
                <a:off x="1361820" y="1164336"/>
                <a:ext cx="189737" cy="17221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5" name="object 32">
                <a:extLst>
                  <a:ext uri="{FF2B5EF4-FFF2-40B4-BE49-F238E27FC236}">
                    <a16:creationId xmlns:a16="http://schemas.microsoft.com/office/drawing/2014/main" id="{3DAECEC7-CCE5-404D-85C3-BC108893BB91}"/>
                  </a:ext>
                </a:extLst>
              </p:cNvPr>
              <p:cNvSpPr/>
              <p:nvPr/>
            </p:nvSpPr>
            <p:spPr>
              <a:xfrm>
                <a:off x="1488312" y="1164336"/>
                <a:ext cx="85343" cy="17221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6" name="object 33">
                <a:extLst>
                  <a:ext uri="{FF2B5EF4-FFF2-40B4-BE49-F238E27FC236}">
                    <a16:creationId xmlns:a16="http://schemas.microsoft.com/office/drawing/2014/main" id="{92C8E183-1A78-4A60-A4E8-D9C70FAA07B5}"/>
                  </a:ext>
                </a:extLst>
              </p:cNvPr>
              <p:cNvSpPr/>
              <p:nvPr/>
            </p:nvSpPr>
            <p:spPr>
              <a:xfrm>
                <a:off x="1530984" y="1164336"/>
                <a:ext cx="366267" cy="172212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7" name="object 34">
                <a:extLst>
                  <a:ext uri="{FF2B5EF4-FFF2-40B4-BE49-F238E27FC236}">
                    <a16:creationId xmlns:a16="http://schemas.microsoft.com/office/drawing/2014/main" id="{92603FC1-AF55-4ED7-B0ED-F43119EFE466}"/>
                  </a:ext>
                </a:extLst>
              </p:cNvPr>
              <p:cNvSpPr/>
              <p:nvPr/>
            </p:nvSpPr>
            <p:spPr>
              <a:xfrm>
                <a:off x="1361440" y="1400556"/>
                <a:ext cx="118110" cy="1543685"/>
              </a:xfrm>
              <a:custGeom>
                <a:avLst/>
                <a:gdLst/>
                <a:ahLst/>
                <a:cxnLst/>
                <a:rect l="l" t="t" r="r" b="b"/>
                <a:pathLst>
                  <a:path w="118109" h="1543685">
                    <a:moveTo>
                      <a:pt x="71628" y="0"/>
                    </a:moveTo>
                    <a:lnTo>
                      <a:pt x="46228" y="0"/>
                    </a:lnTo>
                    <a:lnTo>
                      <a:pt x="46228" y="101600"/>
                    </a:lnTo>
                    <a:lnTo>
                      <a:pt x="71628" y="101600"/>
                    </a:lnTo>
                    <a:lnTo>
                      <a:pt x="71628" y="0"/>
                    </a:lnTo>
                    <a:close/>
                  </a:path>
                  <a:path w="118109" h="1543685">
                    <a:moveTo>
                      <a:pt x="71628" y="177800"/>
                    </a:moveTo>
                    <a:lnTo>
                      <a:pt x="46228" y="177800"/>
                    </a:lnTo>
                    <a:lnTo>
                      <a:pt x="46228" y="279400"/>
                    </a:lnTo>
                    <a:lnTo>
                      <a:pt x="71628" y="279400"/>
                    </a:lnTo>
                    <a:lnTo>
                      <a:pt x="71628" y="177800"/>
                    </a:lnTo>
                    <a:close/>
                  </a:path>
                  <a:path w="118109" h="1543685">
                    <a:moveTo>
                      <a:pt x="71628" y="355600"/>
                    </a:moveTo>
                    <a:lnTo>
                      <a:pt x="46228" y="355600"/>
                    </a:lnTo>
                    <a:lnTo>
                      <a:pt x="46228" y="457200"/>
                    </a:lnTo>
                    <a:lnTo>
                      <a:pt x="71628" y="457200"/>
                    </a:lnTo>
                    <a:lnTo>
                      <a:pt x="71628" y="355600"/>
                    </a:lnTo>
                    <a:close/>
                  </a:path>
                  <a:path w="118109" h="1543685">
                    <a:moveTo>
                      <a:pt x="71628" y="533400"/>
                    </a:moveTo>
                    <a:lnTo>
                      <a:pt x="46228" y="533400"/>
                    </a:lnTo>
                    <a:lnTo>
                      <a:pt x="46228" y="635000"/>
                    </a:lnTo>
                    <a:lnTo>
                      <a:pt x="71628" y="635000"/>
                    </a:lnTo>
                    <a:lnTo>
                      <a:pt x="71628" y="533400"/>
                    </a:lnTo>
                    <a:close/>
                  </a:path>
                  <a:path w="118109" h="1543685">
                    <a:moveTo>
                      <a:pt x="71628" y="711200"/>
                    </a:moveTo>
                    <a:lnTo>
                      <a:pt x="46228" y="711200"/>
                    </a:lnTo>
                    <a:lnTo>
                      <a:pt x="46228" y="812800"/>
                    </a:lnTo>
                    <a:lnTo>
                      <a:pt x="71628" y="812800"/>
                    </a:lnTo>
                    <a:lnTo>
                      <a:pt x="71628" y="711200"/>
                    </a:lnTo>
                    <a:close/>
                  </a:path>
                  <a:path w="118109" h="1543685">
                    <a:moveTo>
                      <a:pt x="71628" y="889000"/>
                    </a:moveTo>
                    <a:lnTo>
                      <a:pt x="46228" y="889000"/>
                    </a:lnTo>
                    <a:lnTo>
                      <a:pt x="46228" y="990600"/>
                    </a:lnTo>
                    <a:lnTo>
                      <a:pt x="71628" y="990600"/>
                    </a:lnTo>
                    <a:lnTo>
                      <a:pt x="71628" y="889000"/>
                    </a:lnTo>
                    <a:close/>
                  </a:path>
                  <a:path w="118109" h="1543685">
                    <a:moveTo>
                      <a:pt x="71628" y="1066800"/>
                    </a:moveTo>
                    <a:lnTo>
                      <a:pt x="46228" y="1066800"/>
                    </a:lnTo>
                    <a:lnTo>
                      <a:pt x="46228" y="1168400"/>
                    </a:lnTo>
                    <a:lnTo>
                      <a:pt x="71628" y="1168400"/>
                    </a:lnTo>
                    <a:lnTo>
                      <a:pt x="71628" y="1066800"/>
                    </a:lnTo>
                    <a:close/>
                  </a:path>
                  <a:path w="118109" h="1543685">
                    <a:moveTo>
                      <a:pt x="71628" y="1244600"/>
                    </a:moveTo>
                    <a:lnTo>
                      <a:pt x="46228" y="1244600"/>
                    </a:lnTo>
                    <a:lnTo>
                      <a:pt x="46228" y="1346200"/>
                    </a:lnTo>
                    <a:lnTo>
                      <a:pt x="71628" y="1346200"/>
                    </a:lnTo>
                    <a:lnTo>
                      <a:pt x="71628" y="1244600"/>
                    </a:lnTo>
                    <a:close/>
                  </a:path>
                  <a:path w="118109" h="1543685">
                    <a:moveTo>
                      <a:pt x="14096" y="1427226"/>
                    </a:moveTo>
                    <a:lnTo>
                      <a:pt x="8128" y="1430782"/>
                    </a:lnTo>
                    <a:lnTo>
                      <a:pt x="2031" y="1434338"/>
                    </a:lnTo>
                    <a:lnTo>
                      <a:pt x="0" y="1442085"/>
                    </a:lnTo>
                    <a:lnTo>
                      <a:pt x="58928" y="1543177"/>
                    </a:lnTo>
                    <a:lnTo>
                      <a:pt x="73693" y="1517904"/>
                    </a:lnTo>
                    <a:lnTo>
                      <a:pt x="46228" y="1517904"/>
                    </a:lnTo>
                    <a:lnTo>
                      <a:pt x="46228" y="1470841"/>
                    </a:lnTo>
                    <a:lnTo>
                      <a:pt x="21971" y="1429258"/>
                    </a:lnTo>
                    <a:lnTo>
                      <a:pt x="14096" y="1427226"/>
                    </a:lnTo>
                    <a:close/>
                  </a:path>
                  <a:path w="118109" h="1543685">
                    <a:moveTo>
                      <a:pt x="46228" y="1470841"/>
                    </a:moveTo>
                    <a:lnTo>
                      <a:pt x="46228" y="1517904"/>
                    </a:lnTo>
                    <a:lnTo>
                      <a:pt x="71628" y="1517904"/>
                    </a:lnTo>
                    <a:lnTo>
                      <a:pt x="71628" y="1511554"/>
                    </a:lnTo>
                    <a:lnTo>
                      <a:pt x="48006" y="1511554"/>
                    </a:lnTo>
                    <a:lnTo>
                      <a:pt x="58991" y="1492721"/>
                    </a:lnTo>
                    <a:lnTo>
                      <a:pt x="46228" y="1470841"/>
                    </a:lnTo>
                    <a:close/>
                  </a:path>
                  <a:path w="118109" h="1543685">
                    <a:moveTo>
                      <a:pt x="103759" y="1427226"/>
                    </a:moveTo>
                    <a:lnTo>
                      <a:pt x="96012" y="1429258"/>
                    </a:lnTo>
                    <a:lnTo>
                      <a:pt x="71628" y="1471059"/>
                    </a:lnTo>
                    <a:lnTo>
                      <a:pt x="71628" y="1517904"/>
                    </a:lnTo>
                    <a:lnTo>
                      <a:pt x="73693" y="1517904"/>
                    </a:lnTo>
                    <a:lnTo>
                      <a:pt x="114426" y="1448181"/>
                    </a:lnTo>
                    <a:lnTo>
                      <a:pt x="117856" y="1442085"/>
                    </a:lnTo>
                    <a:lnTo>
                      <a:pt x="115823" y="1434338"/>
                    </a:lnTo>
                    <a:lnTo>
                      <a:pt x="109854" y="1430782"/>
                    </a:lnTo>
                    <a:lnTo>
                      <a:pt x="103759" y="1427226"/>
                    </a:lnTo>
                    <a:close/>
                  </a:path>
                  <a:path w="118109" h="1543685">
                    <a:moveTo>
                      <a:pt x="58991" y="1492721"/>
                    </a:moveTo>
                    <a:lnTo>
                      <a:pt x="48006" y="1511554"/>
                    </a:lnTo>
                    <a:lnTo>
                      <a:pt x="69976" y="1511554"/>
                    </a:lnTo>
                    <a:lnTo>
                      <a:pt x="58991" y="1492721"/>
                    </a:lnTo>
                    <a:close/>
                  </a:path>
                  <a:path w="118109" h="1543685">
                    <a:moveTo>
                      <a:pt x="71628" y="1471059"/>
                    </a:moveTo>
                    <a:lnTo>
                      <a:pt x="58991" y="1492721"/>
                    </a:lnTo>
                    <a:lnTo>
                      <a:pt x="69976" y="1511554"/>
                    </a:lnTo>
                    <a:lnTo>
                      <a:pt x="71628" y="1511554"/>
                    </a:lnTo>
                    <a:lnTo>
                      <a:pt x="71628" y="1471059"/>
                    </a:lnTo>
                    <a:close/>
                  </a:path>
                  <a:path w="118109" h="1543685">
                    <a:moveTo>
                      <a:pt x="71628" y="1422400"/>
                    </a:moveTo>
                    <a:lnTo>
                      <a:pt x="46228" y="1422400"/>
                    </a:lnTo>
                    <a:lnTo>
                      <a:pt x="46228" y="1470841"/>
                    </a:lnTo>
                    <a:lnTo>
                      <a:pt x="58991" y="1492721"/>
                    </a:lnTo>
                    <a:lnTo>
                      <a:pt x="71628" y="1471059"/>
                    </a:lnTo>
                    <a:lnTo>
                      <a:pt x="71628" y="1422400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8" name="object 35">
                <a:extLst>
                  <a:ext uri="{FF2B5EF4-FFF2-40B4-BE49-F238E27FC236}">
                    <a16:creationId xmlns:a16="http://schemas.microsoft.com/office/drawing/2014/main" id="{CDF40691-E1BA-4E9B-B194-5439F09ECDA6}"/>
                  </a:ext>
                </a:extLst>
              </p:cNvPr>
              <p:cNvSpPr/>
              <p:nvPr/>
            </p:nvSpPr>
            <p:spPr>
              <a:xfrm>
                <a:off x="1536445" y="1979930"/>
                <a:ext cx="1105725" cy="153924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9" name="object 36">
                <a:extLst>
                  <a:ext uri="{FF2B5EF4-FFF2-40B4-BE49-F238E27FC236}">
                    <a16:creationId xmlns:a16="http://schemas.microsoft.com/office/drawing/2014/main" id="{3E473D5A-1D77-47E1-AC9E-4B6CD4817F2C}"/>
                  </a:ext>
                </a:extLst>
              </p:cNvPr>
              <p:cNvSpPr/>
              <p:nvPr/>
            </p:nvSpPr>
            <p:spPr>
              <a:xfrm>
                <a:off x="1536445" y="2284806"/>
                <a:ext cx="846874" cy="154228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9" name="object 37">
              <a:extLst>
                <a:ext uri="{FF2B5EF4-FFF2-40B4-BE49-F238E27FC236}">
                  <a16:creationId xmlns:a16="http://schemas.microsoft.com/office/drawing/2014/main" id="{6DE34FD7-5CDB-4008-B1FD-E5FC931DC992}"/>
                </a:ext>
              </a:extLst>
            </p:cNvPr>
            <p:cNvGrpSpPr/>
            <p:nvPr/>
          </p:nvGrpSpPr>
          <p:grpSpPr>
            <a:xfrm>
              <a:off x="3998976" y="4616705"/>
              <a:ext cx="966893" cy="205740"/>
              <a:chOff x="2999232" y="3462528"/>
              <a:chExt cx="725170" cy="154305"/>
            </a:xfrm>
          </p:grpSpPr>
          <p:sp>
            <p:nvSpPr>
              <p:cNvPr id="58" name="object 38">
                <a:extLst>
                  <a:ext uri="{FF2B5EF4-FFF2-40B4-BE49-F238E27FC236}">
                    <a16:creationId xmlns:a16="http://schemas.microsoft.com/office/drawing/2014/main" id="{91EC89AB-28CE-4847-A796-415AD4E9E579}"/>
                  </a:ext>
                </a:extLst>
              </p:cNvPr>
              <p:cNvSpPr/>
              <p:nvPr/>
            </p:nvSpPr>
            <p:spPr>
              <a:xfrm>
                <a:off x="2999232" y="3462528"/>
                <a:ext cx="457771" cy="153923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9" name="object 39">
                <a:extLst>
                  <a:ext uri="{FF2B5EF4-FFF2-40B4-BE49-F238E27FC236}">
                    <a16:creationId xmlns:a16="http://schemas.microsoft.com/office/drawing/2014/main" id="{BDBA1BE2-0395-45EF-80BD-4E5DF3728D10}"/>
                  </a:ext>
                </a:extLst>
              </p:cNvPr>
              <p:cNvSpPr/>
              <p:nvPr/>
            </p:nvSpPr>
            <p:spPr>
              <a:xfrm>
                <a:off x="3406140" y="3462528"/>
                <a:ext cx="318211" cy="153923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0" name="object 40">
              <a:extLst>
                <a:ext uri="{FF2B5EF4-FFF2-40B4-BE49-F238E27FC236}">
                  <a16:creationId xmlns:a16="http://schemas.microsoft.com/office/drawing/2014/main" id="{3C8432CB-B247-49CC-9506-46560EA71C3F}"/>
                </a:ext>
              </a:extLst>
            </p:cNvPr>
            <p:cNvGrpSpPr/>
            <p:nvPr/>
          </p:nvGrpSpPr>
          <p:grpSpPr>
            <a:xfrm>
              <a:off x="3465576" y="1836419"/>
              <a:ext cx="3601720" cy="2211493"/>
              <a:chOff x="2599182" y="1377314"/>
              <a:chExt cx="2701290" cy="1658620"/>
            </a:xfrm>
          </p:grpSpPr>
          <p:sp>
            <p:nvSpPr>
              <p:cNvPr id="56" name="object 41">
                <a:extLst>
                  <a:ext uri="{FF2B5EF4-FFF2-40B4-BE49-F238E27FC236}">
                    <a16:creationId xmlns:a16="http://schemas.microsoft.com/office/drawing/2014/main" id="{E247BEA5-3EAD-4E6B-AE68-95B2A33404BB}"/>
                  </a:ext>
                </a:extLst>
              </p:cNvPr>
              <p:cNvSpPr/>
              <p:nvPr/>
            </p:nvSpPr>
            <p:spPr>
              <a:xfrm>
                <a:off x="2599182" y="1377314"/>
                <a:ext cx="2701290" cy="1658620"/>
              </a:xfrm>
              <a:custGeom>
                <a:avLst/>
                <a:gdLst/>
                <a:ahLst/>
                <a:cxnLst/>
                <a:rect l="l" t="t" r="r" b="b"/>
                <a:pathLst>
                  <a:path w="2701290" h="1658620">
                    <a:moveTo>
                      <a:pt x="2601976" y="1643761"/>
                    </a:moveTo>
                    <a:lnTo>
                      <a:pt x="2598420" y="1643761"/>
                    </a:lnTo>
                    <a:lnTo>
                      <a:pt x="2595498" y="1646555"/>
                    </a:lnTo>
                    <a:lnTo>
                      <a:pt x="2595372" y="1653540"/>
                    </a:lnTo>
                    <a:lnTo>
                      <a:pt x="2598166" y="1656461"/>
                    </a:lnTo>
                    <a:lnTo>
                      <a:pt x="2601722" y="1656461"/>
                    </a:lnTo>
                    <a:lnTo>
                      <a:pt x="2700782" y="1658620"/>
                    </a:lnTo>
                    <a:lnTo>
                      <a:pt x="2700234" y="1657604"/>
                    </a:lnTo>
                    <a:lnTo>
                      <a:pt x="2686812" y="1657604"/>
                    </a:lnTo>
                    <a:lnTo>
                      <a:pt x="2666659" y="1645252"/>
                    </a:lnTo>
                    <a:lnTo>
                      <a:pt x="2601976" y="1643761"/>
                    </a:lnTo>
                    <a:close/>
                  </a:path>
                  <a:path w="2701290" h="1658620">
                    <a:moveTo>
                      <a:pt x="2666659" y="1645252"/>
                    </a:moveTo>
                    <a:lnTo>
                      <a:pt x="2686812" y="1657604"/>
                    </a:lnTo>
                    <a:lnTo>
                      <a:pt x="2688347" y="1655064"/>
                    </a:lnTo>
                    <a:lnTo>
                      <a:pt x="2684398" y="1655064"/>
                    </a:lnTo>
                    <a:lnTo>
                      <a:pt x="2679279" y="1645543"/>
                    </a:lnTo>
                    <a:lnTo>
                      <a:pt x="2666659" y="1645252"/>
                    </a:lnTo>
                    <a:close/>
                  </a:path>
                  <a:path w="2701290" h="1658620">
                    <a:moveTo>
                      <a:pt x="2648331" y="1567180"/>
                    </a:moveTo>
                    <a:lnTo>
                      <a:pt x="2645283" y="1568831"/>
                    </a:lnTo>
                    <a:lnTo>
                      <a:pt x="2642108" y="1570482"/>
                    </a:lnTo>
                    <a:lnTo>
                      <a:pt x="2640965" y="1574292"/>
                    </a:lnTo>
                    <a:lnTo>
                      <a:pt x="2673243" y="1634318"/>
                    </a:lnTo>
                    <a:lnTo>
                      <a:pt x="2693416" y="1646682"/>
                    </a:lnTo>
                    <a:lnTo>
                      <a:pt x="2686812" y="1657604"/>
                    </a:lnTo>
                    <a:lnTo>
                      <a:pt x="2700234" y="1657604"/>
                    </a:lnTo>
                    <a:lnTo>
                      <a:pt x="2652141" y="1568323"/>
                    </a:lnTo>
                    <a:lnTo>
                      <a:pt x="2648331" y="1567180"/>
                    </a:lnTo>
                    <a:close/>
                  </a:path>
                  <a:path w="2701290" h="1658620">
                    <a:moveTo>
                      <a:pt x="2679279" y="1645543"/>
                    </a:moveTo>
                    <a:lnTo>
                      <a:pt x="2684398" y="1655064"/>
                    </a:lnTo>
                    <a:lnTo>
                      <a:pt x="2690114" y="1645793"/>
                    </a:lnTo>
                    <a:lnTo>
                      <a:pt x="2679279" y="1645543"/>
                    </a:lnTo>
                    <a:close/>
                  </a:path>
                  <a:path w="2701290" h="1658620">
                    <a:moveTo>
                      <a:pt x="2673243" y="1634318"/>
                    </a:moveTo>
                    <a:lnTo>
                      <a:pt x="2679279" y="1645543"/>
                    </a:lnTo>
                    <a:lnTo>
                      <a:pt x="2690114" y="1645793"/>
                    </a:lnTo>
                    <a:lnTo>
                      <a:pt x="2684398" y="1655064"/>
                    </a:lnTo>
                    <a:lnTo>
                      <a:pt x="2688347" y="1655064"/>
                    </a:lnTo>
                    <a:lnTo>
                      <a:pt x="2693416" y="1646682"/>
                    </a:lnTo>
                    <a:lnTo>
                      <a:pt x="2673243" y="1634318"/>
                    </a:lnTo>
                    <a:close/>
                  </a:path>
                  <a:path w="2701290" h="1658620">
                    <a:moveTo>
                      <a:pt x="6604" y="0"/>
                    </a:moveTo>
                    <a:lnTo>
                      <a:pt x="0" y="10795"/>
                    </a:lnTo>
                    <a:lnTo>
                      <a:pt x="2666659" y="1645252"/>
                    </a:lnTo>
                    <a:lnTo>
                      <a:pt x="2679279" y="1645543"/>
                    </a:lnTo>
                    <a:lnTo>
                      <a:pt x="2673243" y="1634318"/>
                    </a:lnTo>
                    <a:lnTo>
                      <a:pt x="6604" y="0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7" name="object 42">
                <a:extLst>
                  <a:ext uri="{FF2B5EF4-FFF2-40B4-BE49-F238E27FC236}">
                    <a16:creationId xmlns:a16="http://schemas.microsoft.com/office/drawing/2014/main" id="{FC9EF59A-7A16-4978-81B4-2AD669A8408C}"/>
                  </a:ext>
                </a:extLst>
              </p:cNvPr>
              <p:cNvSpPr/>
              <p:nvPr/>
            </p:nvSpPr>
            <p:spPr>
              <a:xfrm>
                <a:off x="3227832" y="1612772"/>
                <a:ext cx="1224407" cy="785240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1" name="object 43">
              <a:extLst>
                <a:ext uri="{FF2B5EF4-FFF2-40B4-BE49-F238E27FC236}">
                  <a16:creationId xmlns:a16="http://schemas.microsoft.com/office/drawing/2014/main" id="{1B009C34-2D96-48CD-AE77-B4EC2D2F7AB4}"/>
                </a:ext>
              </a:extLst>
            </p:cNvPr>
            <p:cNvGrpSpPr/>
            <p:nvPr/>
          </p:nvGrpSpPr>
          <p:grpSpPr>
            <a:xfrm>
              <a:off x="592667" y="3907908"/>
              <a:ext cx="2602652" cy="1630680"/>
              <a:chOff x="444500" y="2930931"/>
              <a:chExt cx="1951989" cy="1223010"/>
            </a:xfrm>
          </p:grpSpPr>
          <p:sp>
            <p:nvSpPr>
              <p:cNvPr id="48" name="object 44">
                <a:extLst>
                  <a:ext uri="{FF2B5EF4-FFF2-40B4-BE49-F238E27FC236}">
                    <a16:creationId xmlns:a16="http://schemas.microsoft.com/office/drawing/2014/main" id="{51CB30E1-0EB5-4C4F-80AE-82D08BB68648}"/>
                  </a:ext>
                </a:extLst>
              </p:cNvPr>
              <p:cNvSpPr/>
              <p:nvPr/>
            </p:nvSpPr>
            <p:spPr>
              <a:xfrm>
                <a:off x="457200" y="2943631"/>
                <a:ext cx="1926589" cy="987425"/>
              </a:xfrm>
              <a:custGeom>
                <a:avLst/>
                <a:gdLst/>
                <a:ahLst/>
                <a:cxnLst/>
                <a:rect l="l" t="t" r="r" b="b"/>
                <a:pathLst>
                  <a:path w="1926589" h="987425">
                    <a:moveTo>
                      <a:pt x="1926336" y="0"/>
                    </a:moveTo>
                    <a:lnTo>
                      <a:pt x="0" y="0"/>
                    </a:lnTo>
                    <a:lnTo>
                      <a:pt x="0" y="987323"/>
                    </a:lnTo>
                    <a:lnTo>
                      <a:pt x="1926336" y="987323"/>
                    </a:lnTo>
                    <a:lnTo>
                      <a:pt x="19263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9" name="object 45">
                <a:extLst>
                  <a:ext uri="{FF2B5EF4-FFF2-40B4-BE49-F238E27FC236}">
                    <a16:creationId xmlns:a16="http://schemas.microsoft.com/office/drawing/2014/main" id="{9D84564E-D866-4EFC-AFA1-748EBF11877B}"/>
                  </a:ext>
                </a:extLst>
              </p:cNvPr>
              <p:cNvSpPr/>
              <p:nvPr/>
            </p:nvSpPr>
            <p:spPr>
              <a:xfrm>
                <a:off x="457200" y="2943631"/>
                <a:ext cx="1926589" cy="987425"/>
              </a:xfrm>
              <a:custGeom>
                <a:avLst/>
                <a:gdLst/>
                <a:ahLst/>
                <a:cxnLst/>
                <a:rect l="l" t="t" r="r" b="b"/>
                <a:pathLst>
                  <a:path w="1926589" h="987425">
                    <a:moveTo>
                      <a:pt x="0" y="987323"/>
                    </a:moveTo>
                    <a:lnTo>
                      <a:pt x="1926336" y="987323"/>
                    </a:lnTo>
                    <a:lnTo>
                      <a:pt x="1926336" y="0"/>
                    </a:lnTo>
                    <a:lnTo>
                      <a:pt x="0" y="0"/>
                    </a:lnTo>
                    <a:lnTo>
                      <a:pt x="0" y="987323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0" name="object 46">
                <a:extLst>
                  <a:ext uri="{FF2B5EF4-FFF2-40B4-BE49-F238E27FC236}">
                    <a16:creationId xmlns:a16="http://schemas.microsoft.com/office/drawing/2014/main" id="{0590346E-C2E9-4822-B921-5C6F4A24BA4E}"/>
                  </a:ext>
                </a:extLst>
              </p:cNvPr>
              <p:cNvSpPr/>
              <p:nvPr/>
            </p:nvSpPr>
            <p:spPr>
              <a:xfrm>
                <a:off x="1565655" y="3128695"/>
                <a:ext cx="581558" cy="627202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1" name="object 47">
                <a:extLst>
                  <a:ext uri="{FF2B5EF4-FFF2-40B4-BE49-F238E27FC236}">
                    <a16:creationId xmlns:a16="http://schemas.microsoft.com/office/drawing/2014/main" id="{9B72266F-CD1F-49F3-B7C8-D73C5D1A9ADD}"/>
                  </a:ext>
                </a:extLst>
              </p:cNvPr>
              <p:cNvSpPr/>
              <p:nvPr/>
            </p:nvSpPr>
            <p:spPr>
              <a:xfrm>
                <a:off x="705294" y="3123869"/>
                <a:ext cx="1447165" cy="636905"/>
              </a:xfrm>
              <a:custGeom>
                <a:avLst/>
                <a:gdLst/>
                <a:ahLst/>
                <a:cxnLst/>
                <a:rect l="l" t="t" r="r" b="b"/>
                <a:pathLst>
                  <a:path w="1447164" h="636904">
                    <a:moveTo>
                      <a:pt x="855662" y="636727"/>
                    </a:moveTo>
                    <a:lnTo>
                      <a:pt x="1446745" y="636727"/>
                    </a:lnTo>
                    <a:lnTo>
                      <a:pt x="1446745" y="0"/>
                    </a:lnTo>
                    <a:lnTo>
                      <a:pt x="855662" y="0"/>
                    </a:lnTo>
                    <a:lnTo>
                      <a:pt x="855662" y="636727"/>
                    </a:lnTo>
                    <a:close/>
                  </a:path>
                  <a:path w="1447164" h="636904">
                    <a:moveTo>
                      <a:pt x="0" y="218516"/>
                    </a:moveTo>
                    <a:lnTo>
                      <a:pt x="642594" y="218516"/>
                    </a:lnTo>
                    <a:lnTo>
                      <a:pt x="642594" y="4927"/>
                    </a:lnTo>
                    <a:lnTo>
                      <a:pt x="0" y="4927"/>
                    </a:lnTo>
                    <a:lnTo>
                      <a:pt x="0" y="218516"/>
                    </a:lnTo>
                    <a:close/>
                  </a:path>
                </a:pathLst>
              </a:custGeom>
              <a:ln w="952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2" name="object 48">
                <a:extLst>
                  <a:ext uri="{FF2B5EF4-FFF2-40B4-BE49-F238E27FC236}">
                    <a16:creationId xmlns:a16="http://schemas.microsoft.com/office/drawing/2014/main" id="{B3AEE158-A9F6-4C26-B76F-AFB30D291DA2}"/>
                  </a:ext>
                </a:extLst>
              </p:cNvPr>
              <p:cNvSpPr/>
              <p:nvPr/>
            </p:nvSpPr>
            <p:spPr>
              <a:xfrm>
                <a:off x="796747" y="3178428"/>
                <a:ext cx="158495" cy="108204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3" name="object 49">
                <a:extLst>
                  <a:ext uri="{FF2B5EF4-FFF2-40B4-BE49-F238E27FC236}">
                    <a16:creationId xmlns:a16="http://schemas.microsoft.com/office/drawing/2014/main" id="{F29EA93F-FEB1-478A-879D-F64C5DE25250}"/>
                  </a:ext>
                </a:extLst>
              </p:cNvPr>
              <p:cNvSpPr/>
              <p:nvPr/>
            </p:nvSpPr>
            <p:spPr>
              <a:xfrm>
                <a:off x="1048512" y="3937101"/>
                <a:ext cx="506730" cy="216407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4" name="object 50">
                <a:extLst>
                  <a:ext uri="{FF2B5EF4-FFF2-40B4-BE49-F238E27FC236}">
                    <a16:creationId xmlns:a16="http://schemas.microsoft.com/office/drawing/2014/main" id="{ABE59873-D49D-448A-A92E-EB1D8A8B1D9F}"/>
                  </a:ext>
                </a:extLst>
              </p:cNvPr>
              <p:cNvSpPr/>
              <p:nvPr/>
            </p:nvSpPr>
            <p:spPr>
              <a:xfrm>
                <a:off x="1482852" y="3937101"/>
                <a:ext cx="109728" cy="216407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5" name="object 51">
                <a:extLst>
                  <a:ext uri="{FF2B5EF4-FFF2-40B4-BE49-F238E27FC236}">
                    <a16:creationId xmlns:a16="http://schemas.microsoft.com/office/drawing/2014/main" id="{C090BCD8-E8C6-469A-B4CC-77FC347DCE26}"/>
                  </a:ext>
                </a:extLst>
              </p:cNvPr>
              <p:cNvSpPr/>
              <p:nvPr/>
            </p:nvSpPr>
            <p:spPr>
              <a:xfrm>
                <a:off x="1537716" y="3937101"/>
                <a:ext cx="297179" cy="216407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32" name="object 52">
              <a:extLst>
                <a:ext uri="{FF2B5EF4-FFF2-40B4-BE49-F238E27FC236}">
                  <a16:creationId xmlns:a16="http://schemas.microsoft.com/office/drawing/2014/main" id="{8C94EC07-3375-4838-990F-7951366BDDEF}"/>
                </a:ext>
              </a:extLst>
            </p:cNvPr>
            <p:cNvSpPr/>
            <p:nvPr/>
          </p:nvSpPr>
          <p:spPr>
            <a:xfrm>
              <a:off x="7496047" y="4342722"/>
              <a:ext cx="355600" cy="18491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33" name="object 53">
              <a:extLst>
                <a:ext uri="{FF2B5EF4-FFF2-40B4-BE49-F238E27FC236}">
                  <a16:creationId xmlns:a16="http://schemas.microsoft.com/office/drawing/2014/main" id="{E761341B-BE8C-4A6F-B5ED-36BC410FB7B3}"/>
                </a:ext>
              </a:extLst>
            </p:cNvPr>
            <p:cNvGrpSpPr/>
            <p:nvPr/>
          </p:nvGrpSpPr>
          <p:grpSpPr>
            <a:xfrm>
              <a:off x="6914895" y="4023361"/>
              <a:ext cx="1027007" cy="1274233"/>
              <a:chOff x="5186171" y="3017520"/>
              <a:chExt cx="770255" cy="955675"/>
            </a:xfrm>
          </p:grpSpPr>
          <p:sp>
            <p:nvSpPr>
              <p:cNvPr id="38" name="object 54">
                <a:extLst>
                  <a:ext uri="{FF2B5EF4-FFF2-40B4-BE49-F238E27FC236}">
                    <a16:creationId xmlns:a16="http://schemas.microsoft.com/office/drawing/2014/main" id="{4F9B984B-BDCF-46A9-9A5F-5C4F18323978}"/>
                  </a:ext>
                </a:extLst>
              </p:cNvPr>
              <p:cNvSpPr/>
              <p:nvPr/>
            </p:nvSpPr>
            <p:spPr>
              <a:xfrm>
                <a:off x="5256275" y="3017520"/>
                <a:ext cx="300227" cy="301751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9" name="object 55">
                <a:extLst>
                  <a:ext uri="{FF2B5EF4-FFF2-40B4-BE49-F238E27FC236}">
                    <a16:creationId xmlns:a16="http://schemas.microsoft.com/office/drawing/2014/main" id="{A1BA8435-BE85-4714-BD0B-37E31D4F36E6}"/>
                  </a:ext>
                </a:extLst>
              </p:cNvPr>
              <p:cNvSpPr/>
              <p:nvPr/>
            </p:nvSpPr>
            <p:spPr>
              <a:xfrm>
                <a:off x="5186171" y="3232404"/>
                <a:ext cx="441960" cy="446531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0" name="object 56">
                <a:extLst>
                  <a:ext uri="{FF2B5EF4-FFF2-40B4-BE49-F238E27FC236}">
                    <a16:creationId xmlns:a16="http://schemas.microsoft.com/office/drawing/2014/main" id="{3DBAE115-BCD0-4E1C-B7F4-7D39E7559A73}"/>
                  </a:ext>
                </a:extLst>
              </p:cNvPr>
              <p:cNvSpPr/>
              <p:nvPr/>
            </p:nvSpPr>
            <p:spPr>
              <a:xfrm>
                <a:off x="5512053" y="3672840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29">
                    <a:moveTo>
                      <a:pt x="371094" y="0"/>
                    </a:moveTo>
                    <a:lnTo>
                      <a:pt x="5715" y="29591"/>
                    </a:lnTo>
                    <a:lnTo>
                      <a:pt x="0" y="36322"/>
                    </a:lnTo>
                    <a:lnTo>
                      <a:pt x="5715" y="107061"/>
                    </a:lnTo>
                    <a:lnTo>
                      <a:pt x="12446" y="112776"/>
                    </a:lnTo>
                    <a:lnTo>
                      <a:pt x="377825" y="83185"/>
                    </a:lnTo>
                    <a:lnTo>
                      <a:pt x="383540" y="76454"/>
                    </a:lnTo>
                    <a:lnTo>
                      <a:pt x="377825" y="57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1" name="object 57">
                <a:extLst>
                  <a:ext uri="{FF2B5EF4-FFF2-40B4-BE49-F238E27FC236}">
                    <a16:creationId xmlns:a16="http://schemas.microsoft.com/office/drawing/2014/main" id="{A2C9722A-75A5-4109-8849-86BFBEB267F7}"/>
                  </a:ext>
                </a:extLst>
              </p:cNvPr>
              <p:cNvSpPr/>
              <p:nvPr/>
            </p:nvSpPr>
            <p:spPr>
              <a:xfrm>
                <a:off x="5512053" y="3672840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29">
                    <a:moveTo>
                      <a:pt x="635" y="43942"/>
                    </a:moveTo>
                    <a:lnTo>
                      <a:pt x="0" y="36322"/>
                    </a:lnTo>
                    <a:lnTo>
                      <a:pt x="5715" y="29591"/>
                    </a:lnTo>
                    <a:lnTo>
                      <a:pt x="13335" y="28956"/>
                    </a:lnTo>
                    <a:lnTo>
                      <a:pt x="363474" y="635"/>
                    </a:lnTo>
                    <a:lnTo>
                      <a:pt x="371094" y="0"/>
                    </a:lnTo>
                    <a:lnTo>
                      <a:pt x="377825" y="5715"/>
                    </a:lnTo>
                    <a:lnTo>
                      <a:pt x="378460" y="13335"/>
                    </a:lnTo>
                    <a:lnTo>
                      <a:pt x="382905" y="68834"/>
                    </a:lnTo>
                    <a:lnTo>
                      <a:pt x="383540" y="76454"/>
                    </a:lnTo>
                    <a:lnTo>
                      <a:pt x="377825" y="83185"/>
                    </a:lnTo>
                    <a:lnTo>
                      <a:pt x="370205" y="83693"/>
                    </a:lnTo>
                    <a:lnTo>
                      <a:pt x="20066" y="112141"/>
                    </a:lnTo>
                    <a:lnTo>
                      <a:pt x="12446" y="112776"/>
                    </a:lnTo>
                    <a:lnTo>
                      <a:pt x="5715" y="107061"/>
                    </a:lnTo>
                    <a:lnTo>
                      <a:pt x="5207" y="99441"/>
                    </a:lnTo>
                    <a:lnTo>
                      <a:pt x="635" y="43942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2" name="object 58">
                <a:extLst>
                  <a:ext uri="{FF2B5EF4-FFF2-40B4-BE49-F238E27FC236}">
                    <a16:creationId xmlns:a16="http://schemas.microsoft.com/office/drawing/2014/main" id="{56B1BC69-9943-4165-9E61-89EE48DD6D30}"/>
                  </a:ext>
                </a:extLst>
              </p:cNvPr>
              <p:cNvSpPr/>
              <p:nvPr/>
            </p:nvSpPr>
            <p:spPr>
              <a:xfrm>
                <a:off x="5495670" y="3697732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378587" y="0"/>
                    </a:moveTo>
                    <a:lnTo>
                      <a:pt x="43814" y="0"/>
                    </a:lnTo>
                    <a:lnTo>
                      <a:pt x="26789" y="3434"/>
                    </a:lnTo>
                    <a:lnTo>
                      <a:pt x="12858" y="12811"/>
                    </a:lnTo>
                    <a:lnTo>
                      <a:pt x="3452" y="26735"/>
                    </a:lnTo>
                    <a:lnTo>
                      <a:pt x="0" y="43815"/>
                    </a:lnTo>
                    <a:lnTo>
                      <a:pt x="0" y="218922"/>
                    </a:lnTo>
                    <a:lnTo>
                      <a:pt x="3452" y="235971"/>
                    </a:lnTo>
                    <a:lnTo>
                      <a:pt x="12858" y="249889"/>
                    </a:lnTo>
                    <a:lnTo>
                      <a:pt x="26789" y="259272"/>
                    </a:lnTo>
                    <a:lnTo>
                      <a:pt x="43814" y="262712"/>
                    </a:lnTo>
                    <a:lnTo>
                      <a:pt x="378587" y="262712"/>
                    </a:lnTo>
                    <a:lnTo>
                      <a:pt x="395612" y="259272"/>
                    </a:lnTo>
                    <a:lnTo>
                      <a:pt x="409543" y="249889"/>
                    </a:lnTo>
                    <a:lnTo>
                      <a:pt x="418949" y="235971"/>
                    </a:lnTo>
                    <a:lnTo>
                      <a:pt x="422401" y="218922"/>
                    </a:lnTo>
                    <a:lnTo>
                      <a:pt x="422401" y="43815"/>
                    </a:lnTo>
                    <a:lnTo>
                      <a:pt x="418949" y="26735"/>
                    </a:lnTo>
                    <a:lnTo>
                      <a:pt x="409543" y="12811"/>
                    </a:lnTo>
                    <a:lnTo>
                      <a:pt x="395612" y="3434"/>
                    </a:lnTo>
                    <a:lnTo>
                      <a:pt x="378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3" name="object 59">
                <a:extLst>
                  <a:ext uri="{FF2B5EF4-FFF2-40B4-BE49-F238E27FC236}">
                    <a16:creationId xmlns:a16="http://schemas.microsoft.com/office/drawing/2014/main" id="{F914D62D-CEC0-4272-9411-8251357BE4C0}"/>
                  </a:ext>
                </a:extLst>
              </p:cNvPr>
              <p:cNvSpPr/>
              <p:nvPr/>
            </p:nvSpPr>
            <p:spPr>
              <a:xfrm>
                <a:off x="5495670" y="3697732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0" y="43815"/>
                    </a:moveTo>
                    <a:lnTo>
                      <a:pt x="3452" y="26735"/>
                    </a:lnTo>
                    <a:lnTo>
                      <a:pt x="12858" y="12811"/>
                    </a:lnTo>
                    <a:lnTo>
                      <a:pt x="26789" y="3434"/>
                    </a:lnTo>
                    <a:lnTo>
                      <a:pt x="43814" y="0"/>
                    </a:lnTo>
                    <a:lnTo>
                      <a:pt x="378587" y="0"/>
                    </a:lnTo>
                    <a:lnTo>
                      <a:pt x="395612" y="3434"/>
                    </a:lnTo>
                    <a:lnTo>
                      <a:pt x="409543" y="12811"/>
                    </a:lnTo>
                    <a:lnTo>
                      <a:pt x="418949" y="26735"/>
                    </a:lnTo>
                    <a:lnTo>
                      <a:pt x="422401" y="43815"/>
                    </a:lnTo>
                    <a:lnTo>
                      <a:pt x="422401" y="218922"/>
                    </a:lnTo>
                    <a:lnTo>
                      <a:pt x="418949" y="235971"/>
                    </a:lnTo>
                    <a:lnTo>
                      <a:pt x="409543" y="249889"/>
                    </a:lnTo>
                    <a:lnTo>
                      <a:pt x="395612" y="259272"/>
                    </a:lnTo>
                    <a:lnTo>
                      <a:pt x="378587" y="262712"/>
                    </a:lnTo>
                    <a:lnTo>
                      <a:pt x="43814" y="262712"/>
                    </a:lnTo>
                    <a:lnTo>
                      <a:pt x="26789" y="259272"/>
                    </a:lnTo>
                    <a:lnTo>
                      <a:pt x="12858" y="249889"/>
                    </a:lnTo>
                    <a:lnTo>
                      <a:pt x="3452" y="235971"/>
                    </a:lnTo>
                    <a:lnTo>
                      <a:pt x="0" y="218922"/>
                    </a:lnTo>
                    <a:lnTo>
                      <a:pt x="0" y="43815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4" name="object 60">
                <a:extLst>
                  <a:ext uri="{FF2B5EF4-FFF2-40B4-BE49-F238E27FC236}">
                    <a16:creationId xmlns:a16="http://schemas.microsoft.com/office/drawing/2014/main" id="{941FF51F-840A-468F-97B7-FDA6DAB593E7}"/>
                  </a:ext>
                </a:extLst>
              </p:cNvPr>
              <p:cNvSpPr/>
              <p:nvPr/>
            </p:nvSpPr>
            <p:spPr>
              <a:xfrm>
                <a:off x="5565901" y="3724910"/>
                <a:ext cx="243586" cy="108203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5" name="object 61">
                <a:extLst>
                  <a:ext uri="{FF2B5EF4-FFF2-40B4-BE49-F238E27FC236}">
                    <a16:creationId xmlns:a16="http://schemas.microsoft.com/office/drawing/2014/main" id="{123E020A-2C5A-493A-A5F8-2AB1CF6D1B81}"/>
                  </a:ext>
                </a:extLst>
              </p:cNvPr>
              <p:cNvSpPr/>
              <p:nvPr/>
            </p:nvSpPr>
            <p:spPr>
              <a:xfrm>
                <a:off x="5565901" y="3831640"/>
                <a:ext cx="221487" cy="108203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6" name="object 62">
                <a:extLst>
                  <a:ext uri="{FF2B5EF4-FFF2-40B4-BE49-F238E27FC236}">
                    <a16:creationId xmlns:a16="http://schemas.microsoft.com/office/drawing/2014/main" id="{714B17A5-C9B9-4F97-8DC8-67F491872789}"/>
                  </a:ext>
                </a:extLst>
              </p:cNvPr>
              <p:cNvSpPr/>
              <p:nvPr/>
            </p:nvSpPr>
            <p:spPr>
              <a:xfrm>
                <a:off x="5835395" y="3780028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29">
                    <a:moveTo>
                      <a:pt x="100583" y="0"/>
                    </a:moveTo>
                    <a:lnTo>
                      <a:pt x="7492" y="0"/>
                    </a:lnTo>
                    <a:lnTo>
                      <a:pt x="0" y="7366"/>
                    </a:lnTo>
                    <a:lnTo>
                      <a:pt x="0" y="92329"/>
                    </a:lnTo>
                    <a:lnTo>
                      <a:pt x="7492" y="99745"/>
                    </a:lnTo>
                    <a:lnTo>
                      <a:pt x="100583" y="99745"/>
                    </a:lnTo>
                    <a:lnTo>
                      <a:pt x="107950" y="92329"/>
                    </a:lnTo>
                    <a:lnTo>
                      <a:pt x="107950" y="736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7" name="object 63">
                <a:extLst>
                  <a:ext uri="{FF2B5EF4-FFF2-40B4-BE49-F238E27FC236}">
                    <a16:creationId xmlns:a16="http://schemas.microsoft.com/office/drawing/2014/main" id="{BC9E996B-04C1-43ED-B2D6-7CFEB52B4199}"/>
                  </a:ext>
                </a:extLst>
              </p:cNvPr>
              <p:cNvSpPr/>
              <p:nvPr/>
            </p:nvSpPr>
            <p:spPr>
              <a:xfrm>
                <a:off x="5835395" y="3780028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29">
                    <a:moveTo>
                      <a:pt x="0" y="16637"/>
                    </a:moveTo>
                    <a:lnTo>
                      <a:pt x="0" y="7366"/>
                    </a:lnTo>
                    <a:lnTo>
                      <a:pt x="7492" y="0"/>
                    </a:lnTo>
                    <a:lnTo>
                      <a:pt x="16637" y="0"/>
                    </a:lnTo>
                    <a:lnTo>
                      <a:pt x="91439" y="0"/>
                    </a:lnTo>
                    <a:lnTo>
                      <a:pt x="100583" y="0"/>
                    </a:lnTo>
                    <a:lnTo>
                      <a:pt x="107950" y="7366"/>
                    </a:lnTo>
                    <a:lnTo>
                      <a:pt x="107950" y="16637"/>
                    </a:lnTo>
                    <a:lnTo>
                      <a:pt x="107950" y="83058"/>
                    </a:lnTo>
                    <a:lnTo>
                      <a:pt x="107950" y="92329"/>
                    </a:lnTo>
                    <a:lnTo>
                      <a:pt x="100583" y="99745"/>
                    </a:lnTo>
                    <a:lnTo>
                      <a:pt x="91439" y="99745"/>
                    </a:lnTo>
                    <a:lnTo>
                      <a:pt x="16637" y="99745"/>
                    </a:lnTo>
                    <a:lnTo>
                      <a:pt x="7492" y="99745"/>
                    </a:lnTo>
                    <a:lnTo>
                      <a:pt x="0" y="92329"/>
                    </a:lnTo>
                    <a:lnTo>
                      <a:pt x="0" y="83058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399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34" name="object 64">
              <a:extLst>
                <a:ext uri="{FF2B5EF4-FFF2-40B4-BE49-F238E27FC236}">
                  <a16:creationId xmlns:a16="http://schemas.microsoft.com/office/drawing/2014/main" id="{6A8C00E0-BFB9-40C5-AF6E-8748B0F8A168}"/>
                </a:ext>
              </a:extLst>
            </p:cNvPr>
            <p:cNvSpPr/>
            <p:nvPr/>
          </p:nvSpPr>
          <p:spPr>
            <a:xfrm>
              <a:off x="3469469" y="1436623"/>
              <a:ext cx="482803" cy="1849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35" name="object 65">
              <a:extLst>
                <a:ext uri="{FF2B5EF4-FFF2-40B4-BE49-F238E27FC236}">
                  <a16:creationId xmlns:a16="http://schemas.microsoft.com/office/drawing/2014/main" id="{05AF6D73-C8EF-48E7-B04E-F39FD8E07330}"/>
                </a:ext>
              </a:extLst>
            </p:cNvPr>
            <p:cNvGrpSpPr/>
            <p:nvPr/>
          </p:nvGrpSpPr>
          <p:grpSpPr>
            <a:xfrm>
              <a:off x="2852927" y="1101344"/>
              <a:ext cx="589279" cy="882227"/>
              <a:chOff x="2139695" y="826008"/>
              <a:chExt cx="441959" cy="661670"/>
            </a:xfrm>
          </p:grpSpPr>
          <p:sp>
            <p:nvSpPr>
              <p:cNvPr id="36" name="object 66">
                <a:extLst>
                  <a:ext uri="{FF2B5EF4-FFF2-40B4-BE49-F238E27FC236}">
                    <a16:creationId xmlns:a16="http://schemas.microsoft.com/office/drawing/2014/main" id="{3DF7B143-CF5E-47B5-B893-D8EFE0774091}"/>
                  </a:ext>
                </a:extLst>
              </p:cNvPr>
              <p:cNvSpPr/>
              <p:nvPr/>
            </p:nvSpPr>
            <p:spPr>
              <a:xfrm>
                <a:off x="2211323" y="826008"/>
                <a:ext cx="300227" cy="303275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7" name="object 67">
                <a:extLst>
                  <a:ext uri="{FF2B5EF4-FFF2-40B4-BE49-F238E27FC236}">
                    <a16:creationId xmlns:a16="http://schemas.microsoft.com/office/drawing/2014/main" id="{26FA338A-7A9C-4325-B5CB-3A517738C6E8}"/>
                  </a:ext>
                </a:extLst>
              </p:cNvPr>
              <p:cNvSpPr/>
              <p:nvPr/>
            </p:nvSpPr>
            <p:spPr>
              <a:xfrm>
                <a:off x="2139695" y="1040892"/>
                <a:ext cx="441959" cy="446531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31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Endorsement Policies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31565207-5865-414C-94C7-40E3940626B7}"/>
              </a:ext>
            </a:extLst>
          </p:cNvPr>
          <p:cNvSpPr/>
          <p:nvPr/>
        </p:nvSpPr>
        <p:spPr>
          <a:xfrm>
            <a:off x="388705" y="4600630"/>
            <a:ext cx="11393593" cy="2013373"/>
          </a:xfrm>
          <a:custGeom>
            <a:avLst/>
            <a:gdLst/>
            <a:ahLst/>
            <a:cxnLst/>
            <a:rect l="l" t="t" r="r" b="b"/>
            <a:pathLst>
              <a:path w="8545195" h="1510029">
                <a:moveTo>
                  <a:pt x="8293544" y="0"/>
                </a:moveTo>
                <a:lnTo>
                  <a:pt x="251675" y="0"/>
                </a:lnTo>
                <a:lnTo>
                  <a:pt x="206435" y="4053"/>
                </a:lnTo>
                <a:lnTo>
                  <a:pt x="163856" y="15742"/>
                </a:lnTo>
                <a:lnTo>
                  <a:pt x="124648" y="34355"/>
                </a:lnTo>
                <a:lnTo>
                  <a:pt x="89522" y="59184"/>
                </a:lnTo>
                <a:lnTo>
                  <a:pt x="59189" y="89518"/>
                </a:lnTo>
                <a:lnTo>
                  <a:pt x="34360" y="124648"/>
                </a:lnTo>
                <a:lnTo>
                  <a:pt x="15744" y="163863"/>
                </a:lnTo>
                <a:lnTo>
                  <a:pt x="4054" y="206455"/>
                </a:lnTo>
                <a:lnTo>
                  <a:pt x="0" y="251713"/>
                </a:lnTo>
                <a:lnTo>
                  <a:pt x="0" y="1258328"/>
                </a:lnTo>
                <a:lnTo>
                  <a:pt x="4054" y="1303569"/>
                </a:lnTo>
                <a:lnTo>
                  <a:pt x="15744" y="1346148"/>
                </a:lnTo>
                <a:lnTo>
                  <a:pt x="34360" y="1385356"/>
                </a:lnTo>
                <a:lnTo>
                  <a:pt x="59189" y="1420482"/>
                </a:lnTo>
                <a:lnTo>
                  <a:pt x="89522" y="1450815"/>
                </a:lnTo>
                <a:lnTo>
                  <a:pt x="124648" y="1475644"/>
                </a:lnTo>
                <a:lnTo>
                  <a:pt x="163856" y="1494259"/>
                </a:lnTo>
                <a:lnTo>
                  <a:pt x="206435" y="1505949"/>
                </a:lnTo>
                <a:lnTo>
                  <a:pt x="251675" y="1510004"/>
                </a:lnTo>
                <a:lnTo>
                  <a:pt x="8293544" y="1510004"/>
                </a:lnTo>
                <a:lnTo>
                  <a:pt x="8338765" y="1505949"/>
                </a:lnTo>
                <a:lnTo>
                  <a:pt x="8381327" y="1494259"/>
                </a:lnTo>
                <a:lnTo>
                  <a:pt x="8420520" y="1475644"/>
                </a:lnTo>
                <a:lnTo>
                  <a:pt x="8455634" y="1450815"/>
                </a:lnTo>
                <a:lnTo>
                  <a:pt x="8485958" y="1420482"/>
                </a:lnTo>
                <a:lnTo>
                  <a:pt x="8510780" y="1385356"/>
                </a:lnTo>
                <a:lnTo>
                  <a:pt x="8529390" y="1346148"/>
                </a:lnTo>
                <a:lnTo>
                  <a:pt x="8541077" y="1303569"/>
                </a:lnTo>
                <a:lnTo>
                  <a:pt x="8545131" y="1258328"/>
                </a:lnTo>
                <a:lnTo>
                  <a:pt x="8545131" y="251713"/>
                </a:lnTo>
                <a:lnTo>
                  <a:pt x="8541077" y="206455"/>
                </a:lnTo>
                <a:lnTo>
                  <a:pt x="8529390" y="163863"/>
                </a:lnTo>
                <a:lnTo>
                  <a:pt x="8510780" y="124648"/>
                </a:lnTo>
                <a:lnTo>
                  <a:pt x="8485958" y="89518"/>
                </a:lnTo>
                <a:lnTo>
                  <a:pt x="8455634" y="59184"/>
                </a:lnTo>
                <a:lnTo>
                  <a:pt x="8420520" y="34355"/>
                </a:lnTo>
                <a:lnTo>
                  <a:pt x="8381327" y="15742"/>
                </a:lnTo>
                <a:lnTo>
                  <a:pt x="8338765" y="4053"/>
                </a:lnTo>
                <a:lnTo>
                  <a:pt x="8293544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8A022DF5-EB4C-4372-807B-4F30379A18A8}"/>
              </a:ext>
            </a:extLst>
          </p:cNvPr>
          <p:cNvSpPr/>
          <p:nvPr/>
        </p:nvSpPr>
        <p:spPr>
          <a:xfrm>
            <a:off x="6941313" y="4892055"/>
            <a:ext cx="4637023" cy="1576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924D372-B7EE-4A9E-AA8B-D64E7C0918A9}"/>
              </a:ext>
            </a:extLst>
          </p:cNvPr>
          <p:cNvSpPr/>
          <p:nvPr/>
        </p:nvSpPr>
        <p:spPr>
          <a:xfrm>
            <a:off x="7017005" y="4937605"/>
            <a:ext cx="4486487" cy="1424940"/>
          </a:xfrm>
          <a:custGeom>
            <a:avLst/>
            <a:gdLst/>
            <a:ahLst/>
            <a:cxnLst/>
            <a:rect l="l" t="t" r="r" b="b"/>
            <a:pathLst>
              <a:path w="3364865" h="1068704">
                <a:moveTo>
                  <a:pt x="3186429" y="0"/>
                </a:moveTo>
                <a:lnTo>
                  <a:pt x="177926" y="0"/>
                </a:lnTo>
                <a:lnTo>
                  <a:pt x="130615" y="6362"/>
                </a:lnTo>
                <a:lnTo>
                  <a:pt x="88109" y="24318"/>
                </a:lnTo>
                <a:lnTo>
                  <a:pt x="52101" y="52165"/>
                </a:lnTo>
                <a:lnTo>
                  <a:pt x="24285" y="88203"/>
                </a:lnTo>
                <a:lnTo>
                  <a:pt x="6353" y="130733"/>
                </a:lnTo>
                <a:lnTo>
                  <a:pt x="0" y="178053"/>
                </a:lnTo>
                <a:lnTo>
                  <a:pt x="0" y="890269"/>
                </a:lnTo>
                <a:lnTo>
                  <a:pt x="6353" y="937592"/>
                </a:lnTo>
                <a:lnTo>
                  <a:pt x="24285" y="980119"/>
                </a:lnTo>
                <a:lnTo>
                  <a:pt x="52101" y="1016150"/>
                </a:lnTo>
                <a:lnTo>
                  <a:pt x="88109" y="1043989"/>
                </a:lnTo>
                <a:lnTo>
                  <a:pt x="130615" y="1061938"/>
                </a:lnTo>
                <a:lnTo>
                  <a:pt x="177926" y="1068298"/>
                </a:lnTo>
                <a:lnTo>
                  <a:pt x="3186429" y="1068298"/>
                </a:lnTo>
                <a:lnTo>
                  <a:pt x="3233750" y="1061938"/>
                </a:lnTo>
                <a:lnTo>
                  <a:pt x="3276280" y="1043989"/>
                </a:lnTo>
                <a:lnTo>
                  <a:pt x="3312318" y="1016150"/>
                </a:lnTo>
                <a:lnTo>
                  <a:pt x="3340165" y="980119"/>
                </a:lnTo>
                <a:lnTo>
                  <a:pt x="3358121" y="937592"/>
                </a:lnTo>
                <a:lnTo>
                  <a:pt x="3364483" y="890269"/>
                </a:lnTo>
                <a:lnTo>
                  <a:pt x="3364483" y="178053"/>
                </a:lnTo>
                <a:lnTo>
                  <a:pt x="3358121" y="130733"/>
                </a:lnTo>
                <a:lnTo>
                  <a:pt x="3340165" y="88203"/>
                </a:lnTo>
                <a:lnTo>
                  <a:pt x="3312318" y="52165"/>
                </a:lnTo>
                <a:lnTo>
                  <a:pt x="3276280" y="24318"/>
                </a:lnTo>
                <a:lnTo>
                  <a:pt x="3233750" y="6362"/>
                </a:lnTo>
                <a:lnTo>
                  <a:pt x="31864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AC9D1891-BAF4-4F5E-B1E4-9376F5378231}"/>
              </a:ext>
            </a:extLst>
          </p:cNvPr>
          <p:cNvSpPr/>
          <p:nvPr/>
        </p:nvSpPr>
        <p:spPr>
          <a:xfrm>
            <a:off x="7017005" y="4937605"/>
            <a:ext cx="4486487" cy="1424940"/>
          </a:xfrm>
          <a:custGeom>
            <a:avLst/>
            <a:gdLst/>
            <a:ahLst/>
            <a:cxnLst/>
            <a:rect l="l" t="t" r="r" b="b"/>
            <a:pathLst>
              <a:path w="3364865" h="1068704">
                <a:moveTo>
                  <a:pt x="0" y="178053"/>
                </a:moveTo>
                <a:lnTo>
                  <a:pt x="6353" y="130733"/>
                </a:lnTo>
                <a:lnTo>
                  <a:pt x="24285" y="88203"/>
                </a:lnTo>
                <a:lnTo>
                  <a:pt x="52101" y="52165"/>
                </a:lnTo>
                <a:lnTo>
                  <a:pt x="88109" y="24318"/>
                </a:lnTo>
                <a:lnTo>
                  <a:pt x="130615" y="6362"/>
                </a:lnTo>
                <a:lnTo>
                  <a:pt x="177926" y="0"/>
                </a:lnTo>
                <a:lnTo>
                  <a:pt x="3186429" y="0"/>
                </a:lnTo>
                <a:lnTo>
                  <a:pt x="3233750" y="6362"/>
                </a:lnTo>
                <a:lnTo>
                  <a:pt x="3276280" y="24318"/>
                </a:lnTo>
                <a:lnTo>
                  <a:pt x="3312318" y="52165"/>
                </a:lnTo>
                <a:lnTo>
                  <a:pt x="3340165" y="88203"/>
                </a:lnTo>
                <a:lnTo>
                  <a:pt x="3358121" y="130733"/>
                </a:lnTo>
                <a:lnTo>
                  <a:pt x="3364483" y="178053"/>
                </a:lnTo>
                <a:lnTo>
                  <a:pt x="3364483" y="890269"/>
                </a:lnTo>
                <a:lnTo>
                  <a:pt x="3358121" y="937592"/>
                </a:lnTo>
                <a:lnTo>
                  <a:pt x="3340165" y="980119"/>
                </a:lnTo>
                <a:lnTo>
                  <a:pt x="3312318" y="1016150"/>
                </a:lnTo>
                <a:lnTo>
                  <a:pt x="3276280" y="1043989"/>
                </a:lnTo>
                <a:lnTo>
                  <a:pt x="3233750" y="1061938"/>
                </a:lnTo>
                <a:lnTo>
                  <a:pt x="3186429" y="1068298"/>
                </a:lnTo>
                <a:lnTo>
                  <a:pt x="177926" y="1068298"/>
                </a:lnTo>
                <a:lnTo>
                  <a:pt x="130615" y="1061938"/>
                </a:lnTo>
                <a:lnTo>
                  <a:pt x="88109" y="1043989"/>
                </a:lnTo>
                <a:lnTo>
                  <a:pt x="52101" y="1016150"/>
                </a:lnTo>
                <a:lnTo>
                  <a:pt x="24285" y="980119"/>
                </a:lnTo>
                <a:lnTo>
                  <a:pt x="6353" y="937592"/>
                </a:lnTo>
                <a:lnTo>
                  <a:pt x="0" y="890269"/>
                </a:lnTo>
                <a:lnTo>
                  <a:pt x="0" y="178053"/>
                </a:lnTo>
                <a:close/>
              </a:path>
            </a:pathLst>
          </a:custGeom>
          <a:ln w="2857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FCC3613-8821-4E34-A5E5-B425869A5268}"/>
              </a:ext>
            </a:extLst>
          </p:cNvPr>
          <p:cNvSpPr/>
          <p:nvPr/>
        </p:nvSpPr>
        <p:spPr>
          <a:xfrm>
            <a:off x="587248" y="4912373"/>
            <a:ext cx="4600448" cy="1536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3FBCDAE-DF17-42C1-8D03-381A00F09DCA}"/>
              </a:ext>
            </a:extLst>
          </p:cNvPr>
          <p:cNvSpPr/>
          <p:nvPr/>
        </p:nvSpPr>
        <p:spPr>
          <a:xfrm>
            <a:off x="644431" y="4937605"/>
            <a:ext cx="4486487" cy="1424940"/>
          </a:xfrm>
          <a:custGeom>
            <a:avLst/>
            <a:gdLst/>
            <a:ahLst/>
            <a:cxnLst/>
            <a:rect l="l" t="t" r="r" b="b"/>
            <a:pathLst>
              <a:path w="3364865" h="1068704">
                <a:moveTo>
                  <a:pt x="3186468" y="0"/>
                </a:moveTo>
                <a:lnTo>
                  <a:pt x="178041" y="0"/>
                </a:lnTo>
                <a:lnTo>
                  <a:pt x="130712" y="6362"/>
                </a:lnTo>
                <a:lnTo>
                  <a:pt x="88183" y="24318"/>
                </a:lnTo>
                <a:lnTo>
                  <a:pt x="52149" y="52165"/>
                </a:lnTo>
                <a:lnTo>
                  <a:pt x="24309" y="88203"/>
                </a:lnTo>
                <a:lnTo>
                  <a:pt x="6360" y="130733"/>
                </a:lnTo>
                <a:lnTo>
                  <a:pt x="0" y="178053"/>
                </a:lnTo>
                <a:lnTo>
                  <a:pt x="0" y="890269"/>
                </a:lnTo>
                <a:lnTo>
                  <a:pt x="6360" y="937592"/>
                </a:lnTo>
                <a:lnTo>
                  <a:pt x="24309" y="980119"/>
                </a:lnTo>
                <a:lnTo>
                  <a:pt x="52149" y="1016150"/>
                </a:lnTo>
                <a:lnTo>
                  <a:pt x="88183" y="1043989"/>
                </a:lnTo>
                <a:lnTo>
                  <a:pt x="130712" y="1061938"/>
                </a:lnTo>
                <a:lnTo>
                  <a:pt x="178041" y="1068298"/>
                </a:lnTo>
                <a:lnTo>
                  <a:pt x="3186468" y="1068298"/>
                </a:lnTo>
                <a:lnTo>
                  <a:pt x="3233788" y="1061938"/>
                </a:lnTo>
                <a:lnTo>
                  <a:pt x="3276318" y="1043989"/>
                </a:lnTo>
                <a:lnTo>
                  <a:pt x="3312356" y="1016150"/>
                </a:lnTo>
                <a:lnTo>
                  <a:pt x="3340203" y="980119"/>
                </a:lnTo>
                <a:lnTo>
                  <a:pt x="3358159" y="937592"/>
                </a:lnTo>
                <a:lnTo>
                  <a:pt x="3364522" y="890269"/>
                </a:lnTo>
                <a:lnTo>
                  <a:pt x="3364522" y="178053"/>
                </a:lnTo>
                <a:lnTo>
                  <a:pt x="3358159" y="130733"/>
                </a:lnTo>
                <a:lnTo>
                  <a:pt x="3340203" y="88203"/>
                </a:lnTo>
                <a:lnTo>
                  <a:pt x="3312356" y="52165"/>
                </a:lnTo>
                <a:lnTo>
                  <a:pt x="3276318" y="24318"/>
                </a:lnTo>
                <a:lnTo>
                  <a:pt x="3233788" y="6362"/>
                </a:lnTo>
                <a:lnTo>
                  <a:pt x="318646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DFA6C3C-9CD9-4469-90B3-E8956675FCE2}"/>
              </a:ext>
            </a:extLst>
          </p:cNvPr>
          <p:cNvSpPr/>
          <p:nvPr/>
        </p:nvSpPr>
        <p:spPr>
          <a:xfrm>
            <a:off x="289763" y="2068759"/>
            <a:ext cx="11449135" cy="371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23E6AECB-C54F-4CBB-8044-0EEB7F54BF35}"/>
              </a:ext>
            </a:extLst>
          </p:cNvPr>
          <p:cNvSpPr/>
          <p:nvPr/>
        </p:nvSpPr>
        <p:spPr>
          <a:xfrm>
            <a:off x="289763" y="2434621"/>
            <a:ext cx="10799741" cy="3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4737F014-34F6-4717-9D32-1A7623C6B476}"/>
              </a:ext>
            </a:extLst>
          </p:cNvPr>
          <p:cNvSpPr/>
          <p:nvPr/>
        </p:nvSpPr>
        <p:spPr>
          <a:xfrm>
            <a:off x="899363" y="3062914"/>
            <a:ext cx="264160" cy="266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1680EC63-DB5A-4AC4-89AE-082C19C55817}"/>
              </a:ext>
            </a:extLst>
          </p:cNvPr>
          <p:cNvSpPr/>
          <p:nvPr/>
        </p:nvSpPr>
        <p:spPr>
          <a:xfrm>
            <a:off x="1281379" y="3050723"/>
            <a:ext cx="5472683" cy="288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672C7538-7B19-4929-9C78-77157EE22A61}"/>
              </a:ext>
            </a:extLst>
          </p:cNvPr>
          <p:cNvSpPr/>
          <p:nvPr/>
        </p:nvSpPr>
        <p:spPr>
          <a:xfrm>
            <a:off x="899363" y="3404291"/>
            <a:ext cx="264160" cy="2661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E72387DF-385C-4D9E-A2E4-E3A71E6E2966}"/>
              </a:ext>
            </a:extLst>
          </p:cNvPr>
          <p:cNvSpPr/>
          <p:nvPr/>
        </p:nvSpPr>
        <p:spPr>
          <a:xfrm>
            <a:off x="1281379" y="3392098"/>
            <a:ext cx="596900" cy="288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5111A675-73E2-4E52-9C71-6FEDF010D5E4}"/>
              </a:ext>
            </a:extLst>
          </p:cNvPr>
          <p:cNvSpPr/>
          <p:nvPr/>
        </p:nvSpPr>
        <p:spPr>
          <a:xfrm>
            <a:off x="1809665" y="3392098"/>
            <a:ext cx="142240" cy="288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099DCB47-2A4A-48E8-9ADB-2D6F7A1B8062}"/>
              </a:ext>
            </a:extLst>
          </p:cNvPr>
          <p:cNvSpPr/>
          <p:nvPr/>
        </p:nvSpPr>
        <p:spPr>
          <a:xfrm>
            <a:off x="1880785" y="3392098"/>
            <a:ext cx="3233081" cy="2885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31969A7-7872-4B5E-9EB1-51AC692C0BEF}"/>
              </a:ext>
            </a:extLst>
          </p:cNvPr>
          <p:cNvSpPr/>
          <p:nvPr/>
        </p:nvSpPr>
        <p:spPr>
          <a:xfrm>
            <a:off x="5002785" y="3392098"/>
            <a:ext cx="5091345" cy="2885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B2F63F81-F5EB-4045-9480-D58AEA5DF85C}"/>
              </a:ext>
            </a:extLst>
          </p:cNvPr>
          <p:cNvSpPr/>
          <p:nvPr/>
        </p:nvSpPr>
        <p:spPr>
          <a:xfrm>
            <a:off x="899363" y="3745667"/>
            <a:ext cx="264160" cy="2661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8D1A43A8-8B75-4894-B95F-0D55FA0D7063}"/>
              </a:ext>
            </a:extLst>
          </p:cNvPr>
          <p:cNvSpPr/>
          <p:nvPr/>
        </p:nvSpPr>
        <p:spPr>
          <a:xfrm>
            <a:off x="1281379" y="3733476"/>
            <a:ext cx="627379" cy="2885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39EFC079-B451-44A4-B544-3B4FE63CCF4C}"/>
              </a:ext>
            </a:extLst>
          </p:cNvPr>
          <p:cNvSpPr/>
          <p:nvPr/>
        </p:nvSpPr>
        <p:spPr>
          <a:xfrm>
            <a:off x="1834048" y="3733476"/>
            <a:ext cx="142240" cy="2885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C0F17770-F222-49E6-9335-AF0B042E0844}"/>
              </a:ext>
            </a:extLst>
          </p:cNvPr>
          <p:cNvSpPr/>
          <p:nvPr/>
        </p:nvSpPr>
        <p:spPr>
          <a:xfrm>
            <a:off x="1905169" y="3733476"/>
            <a:ext cx="2902035" cy="2885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B03D8534-D98F-42BD-A26E-9266612F8CFA}"/>
              </a:ext>
            </a:extLst>
          </p:cNvPr>
          <p:cNvSpPr/>
          <p:nvPr/>
        </p:nvSpPr>
        <p:spPr>
          <a:xfrm>
            <a:off x="4703740" y="3733476"/>
            <a:ext cx="2898477" cy="2885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9">
            <a:extLst>
              <a:ext uri="{FF2B5EF4-FFF2-40B4-BE49-F238E27FC236}">
                <a16:creationId xmlns:a16="http://schemas.microsoft.com/office/drawing/2014/main" id="{CD2AEE1C-D5AE-4058-A495-FA4DCE4F4011}"/>
              </a:ext>
            </a:extLst>
          </p:cNvPr>
          <p:cNvSpPr/>
          <p:nvPr/>
        </p:nvSpPr>
        <p:spPr>
          <a:xfrm>
            <a:off x="849375" y="5095255"/>
            <a:ext cx="1696720" cy="8127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61DD632-DDBD-4A35-9C7D-9CA5E750FF77}"/>
              </a:ext>
            </a:extLst>
          </p:cNvPr>
          <p:cNvSpPr/>
          <p:nvPr/>
        </p:nvSpPr>
        <p:spPr>
          <a:xfrm>
            <a:off x="900175" y="5200918"/>
            <a:ext cx="1654048" cy="6827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31">
            <a:extLst>
              <a:ext uri="{FF2B5EF4-FFF2-40B4-BE49-F238E27FC236}">
                <a16:creationId xmlns:a16="http://schemas.microsoft.com/office/drawing/2014/main" id="{32BA8E3B-A71F-4523-90D9-4D90A0240F29}"/>
              </a:ext>
            </a:extLst>
          </p:cNvPr>
          <p:cNvSpPr/>
          <p:nvPr/>
        </p:nvSpPr>
        <p:spPr>
          <a:xfrm>
            <a:off x="905679" y="5120569"/>
            <a:ext cx="1583267" cy="701040"/>
          </a:xfrm>
          <a:custGeom>
            <a:avLst/>
            <a:gdLst/>
            <a:ahLst/>
            <a:cxnLst/>
            <a:rect l="l" t="t" r="r" b="b"/>
            <a:pathLst>
              <a:path w="1187450" h="525779">
                <a:moveTo>
                  <a:pt x="0" y="525208"/>
                </a:moveTo>
                <a:lnTo>
                  <a:pt x="1187348" y="525208"/>
                </a:lnTo>
                <a:lnTo>
                  <a:pt x="1187348" y="0"/>
                </a:lnTo>
                <a:lnTo>
                  <a:pt x="0" y="0"/>
                </a:lnTo>
                <a:lnTo>
                  <a:pt x="0" y="52520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32">
            <a:extLst>
              <a:ext uri="{FF2B5EF4-FFF2-40B4-BE49-F238E27FC236}">
                <a16:creationId xmlns:a16="http://schemas.microsoft.com/office/drawing/2014/main" id="{D74B4643-B61C-498E-8CA7-C6A5C35D1D71}"/>
              </a:ext>
            </a:extLst>
          </p:cNvPr>
          <p:cNvSpPr/>
          <p:nvPr/>
        </p:nvSpPr>
        <p:spPr>
          <a:xfrm>
            <a:off x="1120038" y="5305397"/>
            <a:ext cx="1282412" cy="3312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C98B797D-160A-4BF5-82C2-4DC7ED0CFFEB}"/>
              </a:ext>
            </a:extLst>
          </p:cNvPr>
          <p:cNvSpPr/>
          <p:nvPr/>
        </p:nvSpPr>
        <p:spPr>
          <a:xfrm>
            <a:off x="3220719" y="5095255"/>
            <a:ext cx="1696719" cy="8127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46C074BB-CA81-46E7-907D-9778DF5339C7}"/>
              </a:ext>
            </a:extLst>
          </p:cNvPr>
          <p:cNvSpPr/>
          <p:nvPr/>
        </p:nvSpPr>
        <p:spPr>
          <a:xfrm>
            <a:off x="3576319" y="5200918"/>
            <a:ext cx="1044448" cy="6827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5">
            <a:extLst>
              <a:ext uri="{FF2B5EF4-FFF2-40B4-BE49-F238E27FC236}">
                <a16:creationId xmlns:a16="http://schemas.microsoft.com/office/drawing/2014/main" id="{D8D506D2-6924-4E73-B086-46210702FF4F}"/>
              </a:ext>
            </a:extLst>
          </p:cNvPr>
          <p:cNvSpPr/>
          <p:nvPr/>
        </p:nvSpPr>
        <p:spPr>
          <a:xfrm>
            <a:off x="3277447" y="5120569"/>
            <a:ext cx="1583267" cy="701040"/>
          </a:xfrm>
          <a:custGeom>
            <a:avLst/>
            <a:gdLst/>
            <a:ahLst/>
            <a:cxnLst/>
            <a:rect l="l" t="t" r="r" b="b"/>
            <a:pathLst>
              <a:path w="1187450" h="525779">
                <a:moveTo>
                  <a:pt x="0" y="525208"/>
                </a:moveTo>
                <a:lnTo>
                  <a:pt x="1187348" y="525208"/>
                </a:lnTo>
                <a:lnTo>
                  <a:pt x="1187348" y="0"/>
                </a:lnTo>
                <a:lnTo>
                  <a:pt x="0" y="0"/>
                </a:lnTo>
                <a:lnTo>
                  <a:pt x="0" y="525208"/>
                </a:lnTo>
                <a:close/>
              </a:path>
            </a:pathLst>
          </a:custGeom>
          <a:solidFill>
            <a:srgbClr val="DFE9E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3AEB7AF-AF86-4453-8C9C-D52B52592ECC}"/>
              </a:ext>
            </a:extLst>
          </p:cNvPr>
          <p:cNvSpPr/>
          <p:nvPr/>
        </p:nvSpPr>
        <p:spPr>
          <a:xfrm>
            <a:off x="3796960" y="5305397"/>
            <a:ext cx="680720" cy="3312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7">
            <a:extLst>
              <a:ext uri="{FF2B5EF4-FFF2-40B4-BE49-F238E27FC236}">
                <a16:creationId xmlns:a16="http://schemas.microsoft.com/office/drawing/2014/main" id="{DC04BC5C-C9BA-490E-A6B2-69AEB73AA322}"/>
              </a:ext>
            </a:extLst>
          </p:cNvPr>
          <p:cNvSpPr/>
          <p:nvPr/>
        </p:nvSpPr>
        <p:spPr>
          <a:xfrm>
            <a:off x="7227823" y="5095255"/>
            <a:ext cx="1698752" cy="8127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8">
            <a:extLst>
              <a:ext uri="{FF2B5EF4-FFF2-40B4-BE49-F238E27FC236}">
                <a16:creationId xmlns:a16="http://schemas.microsoft.com/office/drawing/2014/main" id="{9936FD99-304C-4D1B-9D10-91DB93DC568E}"/>
              </a:ext>
            </a:extLst>
          </p:cNvPr>
          <p:cNvSpPr/>
          <p:nvPr/>
        </p:nvSpPr>
        <p:spPr>
          <a:xfrm>
            <a:off x="7575295" y="5200918"/>
            <a:ext cx="1064768" cy="6827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8E9DDA82-33E3-4C95-80E0-296D462BCAF2}"/>
              </a:ext>
            </a:extLst>
          </p:cNvPr>
          <p:cNvSpPr/>
          <p:nvPr/>
        </p:nvSpPr>
        <p:spPr>
          <a:xfrm>
            <a:off x="7285567" y="5120569"/>
            <a:ext cx="1583267" cy="701040"/>
          </a:xfrm>
          <a:custGeom>
            <a:avLst/>
            <a:gdLst/>
            <a:ahLst/>
            <a:cxnLst/>
            <a:rect l="l" t="t" r="r" b="b"/>
            <a:pathLst>
              <a:path w="1187450" h="525779">
                <a:moveTo>
                  <a:pt x="0" y="525208"/>
                </a:moveTo>
                <a:lnTo>
                  <a:pt x="1187348" y="525208"/>
                </a:lnTo>
                <a:lnTo>
                  <a:pt x="1187348" y="0"/>
                </a:lnTo>
                <a:lnTo>
                  <a:pt x="0" y="0"/>
                </a:lnTo>
                <a:lnTo>
                  <a:pt x="0" y="525208"/>
                </a:lnTo>
                <a:close/>
              </a:path>
            </a:pathLst>
          </a:custGeom>
          <a:solidFill>
            <a:srgbClr val="DFE9E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40">
            <a:extLst>
              <a:ext uri="{FF2B5EF4-FFF2-40B4-BE49-F238E27FC236}">
                <a16:creationId xmlns:a16="http://schemas.microsoft.com/office/drawing/2014/main" id="{324FB9AA-8E67-42C7-97AC-62766B2AD77D}"/>
              </a:ext>
            </a:extLst>
          </p:cNvPr>
          <p:cNvSpPr/>
          <p:nvPr/>
        </p:nvSpPr>
        <p:spPr>
          <a:xfrm>
            <a:off x="7795598" y="5305397"/>
            <a:ext cx="706119" cy="3312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41">
            <a:extLst>
              <a:ext uri="{FF2B5EF4-FFF2-40B4-BE49-F238E27FC236}">
                <a16:creationId xmlns:a16="http://schemas.microsoft.com/office/drawing/2014/main" id="{DE96F46C-A57B-4FBA-A10A-304A69B19D2C}"/>
              </a:ext>
            </a:extLst>
          </p:cNvPr>
          <p:cNvSpPr/>
          <p:nvPr/>
        </p:nvSpPr>
        <p:spPr>
          <a:xfrm>
            <a:off x="9597136" y="5095255"/>
            <a:ext cx="1696720" cy="8127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42">
            <a:extLst>
              <a:ext uri="{FF2B5EF4-FFF2-40B4-BE49-F238E27FC236}">
                <a16:creationId xmlns:a16="http://schemas.microsoft.com/office/drawing/2014/main" id="{74C0CD8A-3824-4D81-A4DC-CD11671622A9}"/>
              </a:ext>
            </a:extLst>
          </p:cNvPr>
          <p:cNvSpPr/>
          <p:nvPr/>
        </p:nvSpPr>
        <p:spPr>
          <a:xfrm>
            <a:off x="9851137" y="5200918"/>
            <a:ext cx="1245615" cy="682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3">
            <a:extLst>
              <a:ext uri="{FF2B5EF4-FFF2-40B4-BE49-F238E27FC236}">
                <a16:creationId xmlns:a16="http://schemas.microsoft.com/office/drawing/2014/main" id="{0CD0A33A-D169-4446-BAFB-B3141218D8CE}"/>
              </a:ext>
            </a:extLst>
          </p:cNvPr>
          <p:cNvSpPr/>
          <p:nvPr/>
        </p:nvSpPr>
        <p:spPr>
          <a:xfrm>
            <a:off x="9653355" y="5120569"/>
            <a:ext cx="1583267" cy="701040"/>
          </a:xfrm>
          <a:custGeom>
            <a:avLst/>
            <a:gdLst/>
            <a:ahLst/>
            <a:cxnLst/>
            <a:rect l="l" t="t" r="r" b="b"/>
            <a:pathLst>
              <a:path w="1187450" h="525779">
                <a:moveTo>
                  <a:pt x="0" y="525208"/>
                </a:moveTo>
                <a:lnTo>
                  <a:pt x="1187348" y="525208"/>
                </a:lnTo>
                <a:lnTo>
                  <a:pt x="1187348" y="0"/>
                </a:lnTo>
                <a:lnTo>
                  <a:pt x="0" y="0"/>
                </a:lnTo>
                <a:lnTo>
                  <a:pt x="0" y="525208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4">
            <a:extLst>
              <a:ext uri="{FF2B5EF4-FFF2-40B4-BE49-F238E27FC236}">
                <a16:creationId xmlns:a16="http://schemas.microsoft.com/office/drawing/2014/main" id="{8C623F2A-AF6D-4B37-A2B2-8E196B064F9E}"/>
              </a:ext>
            </a:extLst>
          </p:cNvPr>
          <p:cNvSpPr/>
          <p:nvPr/>
        </p:nvSpPr>
        <p:spPr>
          <a:xfrm>
            <a:off x="10072285" y="5305397"/>
            <a:ext cx="870035" cy="3312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16EDCD16-4482-4B19-A17B-F100BFFE7A79}"/>
              </a:ext>
            </a:extLst>
          </p:cNvPr>
          <p:cNvSpPr/>
          <p:nvPr/>
        </p:nvSpPr>
        <p:spPr>
          <a:xfrm>
            <a:off x="2432303" y="5335029"/>
            <a:ext cx="1005840" cy="3230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6">
            <a:extLst>
              <a:ext uri="{FF2B5EF4-FFF2-40B4-BE49-F238E27FC236}">
                <a16:creationId xmlns:a16="http://schemas.microsoft.com/office/drawing/2014/main" id="{614D3E7B-5305-43AB-95CC-3F13FE37B68E}"/>
              </a:ext>
            </a:extLst>
          </p:cNvPr>
          <p:cNvSpPr/>
          <p:nvPr/>
        </p:nvSpPr>
        <p:spPr>
          <a:xfrm>
            <a:off x="2488860" y="5401747"/>
            <a:ext cx="789093" cy="138007"/>
          </a:xfrm>
          <a:custGeom>
            <a:avLst/>
            <a:gdLst/>
            <a:ahLst/>
            <a:cxnLst/>
            <a:rect l="l" t="t" r="r" b="b"/>
            <a:pathLst>
              <a:path w="591819" h="103504">
                <a:moveTo>
                  <a:pt x="566329" y="51688"/>
                </a:moveTo>
                <a:lnTo>
                  <a:pt x="496443" y="92455"/>
                </a:lnTo>
                <a:lnTo>
                  <a:pt x="495427" y="96265"/>
                </a:lnTo>
                <a:lnTo>
                  <a:pt x="498983" y="102361"/>
                </a:lnTo>
                <a:lnTo>
                  <a:pt x="502793" y="103377"/>
                </a:lnTo>
                <a:lnTo>
                  <a:pt x="580548" y="58038"/>
                </a:lnTo>
                <a:lnTo>
                  <a:pt x="578866" y="58038"/>
                </a:lnTo>
                <a:lnTo>
                  <a:pt x="578866" y="57149"/>
                </a:lnTo>
                <a:lnTo>
                  <a:pt x="575691" y="57149"/>
                </a:lnTo>
                <a:lnTo>
                  <a:pt x="566329" y="51688"/>
                </a:lnTo>
                <a:close/>
              </a:path>
              <a:path w="591819" h="103504">
                <a:moveTo>
                  <a:pt x="555443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55443" y="58038"/>
                </a:lnTo>
                <a:lnTo>
                  <a:pt x="566329" y="51688"/>
                </a:lnTo>
                <a:lnTo>
                  <a:pt x="555443" y="45338"/>
                </a:lnTo>
                <a:close/>
              </a:path>
              <a:path w="591819" h="103504">
                <a:moveTo>
                  <a:pt x="580548" y="45338"/>
                </a:moveTo>
                <a:lnTo>
                  <a:pt x="578866" y="45338"/>
                </a:lnTo>
                <a:lnTo>
                  <a:pt x="578866" y="58038"/>
                </a:lnTo>
                <a:lnTo>
                  <a:pt x="580548" y="58038"/>
                </a:lnTo>
                <a:lnTo>
                  <a:pt x="591439" y="51688"/>
                </a:lnTo>
                <a:lnTo>
                  <a:pt x="580548" y="45338"/>
                </a:lnTo>
                <a:close/>
              </a:path>
              <a:path w="591819" h="103504">
                <a:moveTo>
                  <a:pt x="575691" y="46227"/>
                </a:moveTo>
                <a:lnTo>
                  <a:pt x="566329" y="51688"/>
                </a:lnTo>
                <a:lnTo>
                  <a:pt x="575691" y="57149"/>
                </a:lnTo>
                <a:lnTo>
                  <a:pt x="575691" y="46227"/>
                </a:lnTo>
                <a:close/>
              </a:path>
              <a:path w="591819" h="103504">
                <a:moveTo>
                  <a:pt x="578866" y="46227"/>
                </a:moveTo>
                <a:lnTo>
                  <a:pt x="575691" y="46227"/>
                </a:lnTo>
                <a:lnTo>
                  <a:pt x="575691" y="57149"/>
                </a:lnTo>
                <a:lnTo>
                  <a:pt x="578866" y="57149"/>
                </a:lnTo>
                <a:lnTo>
                  <a:pt x="578866" y="46227"/>
                </a:lnTo>
                <a:close/>
              </a:path>
              <a:path w="591819" h="103504">
                <a:moveTo>
                  <a:pt x="502793" y="0"/>
                </a:moveTo>
                <a:lnTo>
                  <a:pt x="498983" y="1015"/>
                </a:lnTo>
                <a:lnTo>
                  <a:pt x="495427" y="7111"/>
                </a:lnTo>
                <a:lnTo>
                  <a:pt x="496443" y="10921"/>
                </a:lnTo>
                <a:lnTo>
                  <a:pt x="566329" y="51688"/>
                </a:lnTo>
                <a:lnTo>
                  <a:pt x="575691" y="46227"/>
                </a:lnTo>
                <a:lnTo>
                  <a:pt x="578866" y="46227"/>
                </a:lnTo>
                <a:lnTo>
                  <a:pt x="578866" y="45338"/>
                </a:lnTo>
                <a:lnTo>
                  <a:pt x="580548" y="45338"/>
                </a:lnTo>
                <a:lnTo>
                  <a:pt x="502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7">
            <a:extLst>
              <a:ext uri="{FF2B5EF4-FFF2-40B4-BE49-F238E27FC236}">
                <a16:creationId xmlns:a16="http://schemas.microsoft.com/office/drawing/2014/main" id="{2620976E-3433-4F8A-B79D-24C29FD6FF43}"/>
              </a:ext>
            </a:extLst>
          </p:cNvPr>
          <p:cNvSpPr/>
          <p:nvPr/>
        </p:nvSpPr>
        <p:spPr>
          <a:xfrm>
            <a:off x="4803647" y="5335029"/>
            <a:ext cx="2643632" cy="3230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8">
            <a:extLst>
              <a:ext uri="{FF2B5EF4-FFF2-40B4-BE49-F238E27FC236}">
                <a16:creationId xmlns:a16="http://schemas.microsoft.com/office/drawing/2014/main" id="{12B52F24-944D-4DE4-A07A-AE35FCBB2C05}"/>
              </a:ext>
            </a:extLst>
          </p:cNvPr>
          <p:cNvSpPr/>
          <p:nvPr/>
        </p:nvSpPr>
        <p:spPr>
          <a:xfrm>
            <a:off x="4860545" y="5401747"/>
            <a:ext cx="2425700" cy="138007"/>
          </a:xfrm>
          <a:custGeom>
            <a:avLst/>
            <a:gdLst/>
            <a:ahLst/>
            <a:cxnLst/>
            <a:rect l="l" t="t" r="r" b="b"/>
            <a:pathLst>
              <a:path w="1819275" h="103504">
                <a:moveTo>
                  <a:pt x="5080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800" y="58038"/>
                </a:lnTo>
                <a:lnTo>
                  <a:pt x="50800" y="45338"/>
                </a:lnTo>
                <a:close/>
              </a:path>
              <a:path w="1819275" h="103504">
                <a:moveTo>
                  <a:pt x="139700" y="45338"/>
                </a:moveTo>
                <a:lnTo>
                  <a:pt x="88900" y="45338"/>
                </a:lnTo>
                <a:lnTo>
                  <a:pt x="88900" y="58038"/>
                </a:lnTo>
                <a:lnTo>
                  <a:pt x="139700" y="58038"/>
                </a:lnTo>
                <a:lnTo>
                  <a:pt x="139700" y="45338"/>
                </a:lnTo>
                <a:close/>
              </a:path>
              <a:path w="1819275" h="103504">
                <a:moveTo>
                  <a:pt x="228600" y="45338"/>
                </a:moveTo>
                <a:lnTo>
                  <a:pt x="177800" y="45338"/>
                </a:lnTo>
                <a:lnTo>
                  <a:pt x="177800" y="58038"/>
                </a:lnTo>
                <a:lnTo>
                  <a:pt x="228600" y="58038"/>
                </a:lnTo>
                <a:lnTo>
                  <a:pt x="228600" y="45338"/>
                </a:lnTo>
                <a:close/>
              </a:path>
              <a:path w="1819275" h="103504">
                <a:moveTo>
                  <a:pt x="317500" y="45338"/>
                </a:moveTo>
                <a:lnTo>
                  <a:pt x="266700" y="45338"/>
                </a:lnTo>
                <a:lnTo>
                  <a:pt x="266700" y="58038"/>
                </a:lnTo>
                <a:lnTo>
                  <a:pt x="317500" y="58038"/>
                </a:lnTo>
                <a:lnTo>
                  <a:pt x="317500" y="45338"/>
                </a:lnTo>
                <a:close/>
              </a:path>
              <a:path w="1819275" h="103504">
                <a:moveTo>
                  <a:pt x="406400" y="45338"/>
                </a:moveTo>
                <a:lnTo>
                  <a:pt x="355600" y="45338"/>
                </a:lnTo>
                <a:lnTo>
                  <a:pt x="355600" y="58038"/>
                </a:lnTo>
                <a:lnTo>
                  <a:pt x="406400" y="58038"/>
                </a:lnTo>
                <a:lnTo>
                  <a:pt x="406400" y="45338"/>
                </a:lnTo>
                <a:close/>
              </a:path>
              <a:path w="1819275" h="103504">
                <a:moveTo>
                  <a:pt x="495300" y="45338"/>
                </a:moveTo>
                <a:lnTo>
                  <a:pt x="444500" y="45338"/>
                </a:lnTo>
                <a:lnTo>
                  <a:pt x="444500" y="58038"/>
                </a:lnTo>
                <a:lnTo>
                  <a:pt x="495300" y="58038"/>
                </a:lnTo>
                <a:lnTo>
                  <a:pt x="495300" y="45338"/>
                </a:lnTo>
                <a:close/>
              </a:path>
              <a:path w="1819275" h="103504">
                <a:moveTo>
                  <a:pt x="584200" y="45338"/>
                </a:moveTo>
                <a:lnTo>
                  <a:pt x="533400" y="45338"/>
                </a:lnTo>
                <a:lnTo>
                  <a:pt x="533400" y="58038"/>
                </a:lnTo>
                <a:lnTo>
                  <a:pt x="584200" y="58038"/>
                </a:lnTo>
                <a:lnTo>
                  <a:pt x="584200" y="45338"/>
                </a:lnTo>
                <a:close/>
              </a:path>
              <a:path w="1819275" h="103504">
                <a:moveTo>
                  <a:pt x="673100" y="45338"/>
                </a:moveTo>
                <a:lnTo>
                  <a:pt x="622300" y="45338"/>
                </a:lnTo>
                <a:lnTo>
                  <a:pt x="622300" y="58038"/>
                </a:lnTo>
                <a:lnTo>
                  <a:pt x="673100" y="58038"/>
                </a:lnTo>
                <a:lnTo>
                  <a:pt x="673100" y="45338"/>
                </a:lnTo>
                <a:close/>
              </a:path>
              <a:path w="1819275" h="103504">
                <a:moveTo>
                  <a:pt x="762000" y="45338"/>
                </a:moveTo>
                <a:lnTo>
                  <a:pt x="711200" y="45338"/>
                </a:lnTo>
                <a:lnTo>
                  <a:pt x="711200" y="58038"/>
                </a:lnTo>
                <a:lnTo>
                  <a:pt x="762000" y="58038"/>
                </a:lnTo>
                <a:lnTo>
                  <a:pt x="762000" y="45338"/>
                </a:lnTo>
                <a:close/>
              </a:path>
              <a:path w="1819275" h="103504">
                <a:moveTo>
                  <a:pt x="850900" y="45338"/>
                </a:moveTo>
                <a:lnTo>
                  <a:pt x="800100" y="45338"/>
                </a:lnTo>
                <a:lnTo>
                  <a:pt x="800100" y="58038"/>
                </a:lnTo>
                <a:lnTo>
                  <a:pt x="850900" y="58038"/>
                </a:lnTo>
                <a:lnTo>
                  <a:pt x="850900" y="45338"/>
                </a:lnTo>
                <a:close/>
              </a:path>
              <a:path w="1819275" h="103504">
                <a:moveTo>
                  <a:pt x="939800" y="45338"/>
                </a:moveTo>
                <a:lnTo>
                  <a:pt x="889000" y="45338"/>
                </a:lnTo>
                <a:lnTo>
                  <a:pt x="889000" y="58038"/>
                </a:lnTo>
                <a:lnTo>
                  <a:pt x="939800" y="58038"/>
                </a:lnTo>
                <a:lnTo>
                  <a:pt x="939800" y="45338"/>
                </a:lnTo>
                <a:close/>
              </a:path>
              <a:path w="1819275" h="103504">
                <a:moveTo>
                  <a:pt x="1028700" y="45338"/>
                </a:moveTo>
                <a:lnTo>
                  <a:pt x="977900" y="45338"/>
                </a:lnTo>
                <a:lnTo>
                  <a:pt x="977900" y="58038"/>
                </a:lnTo>
                <a:lnTo>
                  <a:pt x="1028700" y="58038"/>
                </a:lnTo>
                <a:lnTo>
                  <a:pt x="1028700" y="45338"/>
                </a:lnTo>
                <a:close/>
              </a:path>
              <a:path w="1819275" h="103504">
                <a:moveTo>
                  <a:pt x="1117600" y="45338"/>
                </a:moveTo>
                <a:lnTo>
                  <a:pt x="1066800" y="45338"/>
                </a:lnTo>
                <a:lnTo>
                  <a:pt x="1066800" y="58038"/>
                </a:lnTo>
                <a:lnTo>
                  <a:pt x="1117600" y="58038"/>
                </a:lnTo>
                <a:lnTo>
                  <a:pt x="1117600" y="45338"/>
                </a:lnTo>
                <a:close/>
              </a:path>
              <a:path w="1819275" h="103504">
                <a:moveTo>
                  <a:pt x="1206500" y="45338"/>
                </a:moveTo>
                <a:lnTo>
                  <a:pt x="1155700" y="45338"/>
                </a:lnTo>
                <a:lnTo>
                  <a:pt x="1155700" y="58038"/>
                </a:lnTo>
                <a:lnTo>
                  <a:pt x="1206500" y="58038"/>
                </a:lnTo>
                <a:lnTo>
                  <a:pt x="1206500" y="45338"/>
                </a:lnTo>
                <a:close/>
              </a:path>
              <a:path w="1819275" h="103504">
                <a:moveTo>
                  <a:pt x="1295400" y="45338"/>
                </a:moveTo>
                <a:lnTo>
                  <a:pt x="1244600" y="45338"/>
                </a:lnTo>
                <a:lnTo>
                  <a:pt x="1244600" y="58038"/>
                </a:lnTo>
                <a:lnTo>
                  <a:pt x="1295400" y="58038"/>
                </a:lnTo>
                <a:lnTo>
                  <a:pt x="1295400" y="45338"/>
                </a:lnTo>
                <a:close/>
              </a:path>
              <a:path w="1819275" h="103504">
                <a:moveTo>
                  <a:pt x="1384300" y="45338"/>
                </a:moveTo>
                <a:lnTo>
                  <a:pt x="1333500" y="45338"/>
                </a:lnTo>
                <a:lnTo>
                  <a:pt x="1333500" y="58038"/>
                </a:lnTo>
                <a:lnTo>
                  <a:pt x="1384300" y="58038"/>
                </a:lnTo>
                <a:lnTo>
                  <a:pt x="1384300" y="45338"/>
                </a:lnTo>
                <a:close/>
              </a:path>
              <a:path w="1819275" h="103504">
                <a:moveTo>
                  <a:pt x="1473200" y="45338"/>
                </a:moveTo>
                <a:lnTo>
                  <a:pt x="1422400" y="45338"/>
                </a:lnTo>
                <a:lnTo>
                  <a:pt x="1422400" y="58038"/>
                </a:lnTo>
                <a:lnTo>
                  <a:pt x="1473200" y="58038"/>
                </a:lnTo>
                <a:lnTo>
                  <a:pt x="1473200" y="45338"/>
                </a:lnTo>
                <a:close/>
              </a:path>
              <a:path w="1819275" h="103504">
                <a:moveTo>
                  <a:pt x="1562100" y="45338"/>
                </a:moveTo>
                <a:lnTo>
                  <a:pt x="1511300" y="45338"/>
                </a:lnTo>
                <a:lnTo>
                  <a:pt x="1511300" y="58038"/>
                </a:lnTo>
                <a:lnTo>
                  <a:pt x="1562100" y="58038"/>
                </a:lnTo>
                <a:lnTo>
                  <a:pt x="1562100" y="45338"/>
                </a:lnTo>
                <a:close/>
              </a:path>
              <a:path w="1819275" h="103504">
                <a:moveTo>
                  <a:pt x="1651000" y="45338"/>
                </a:moveTo>
                <a:lnTo>
                  <a:pt x="1600200" y="45338"/>
                </a:lnTo>
                <a:lnTo>
                  <a:pt x="1600200" y="58038"/>
                </a:lnTo>
                <a:lnTo>
                  <a:pt x="1651000" y="58038"/>
                </a:lnTo>
                <a:lnTo>
                  <a:pt x="1651000" y="45338"/>
                </a:lnTo>
                <a:close/>
              </a:path>
              <a:path w="1819275" h="103504">
                <a:moveTo>
                  <a:pt x="1793657" y="51688"/>
                </a:moveTo>
                <a:lnTo>
                  <a:pt x="1723770" y="92455"/>
                </a:lnTo>
                <a:lnTo>
                  <a:pt x="1722754" y="96265"/>
                </a:lnTo>
                <a:lnTo>
                  <a:pt x="1726311" y="102361"/>
                </a:lnTo>
                <a:lnTo>
                  <a:pt x="1730120" y="103377"/>
                </a:lnTo>
                <a:lnTo>
                  <a:pt x="1807876" y="58038"/>
                </a:lnTo>
                <a:lnTo>
                  <a:pt x="1806193" y="58038"/>
                </a:lnTo>
                <a:lnTo>
                  <a:pt x="1806193" y="57149"/>
                </a:lnTo>
                <a:lnTo>
                  <a:pt x="1803018" y="57149"/>
                </a:lnTo>
                <a:lnTo>
                  <a:pt x="1793657" y="51688"/>
                </a:lnTo>
                <a:close/>
              </a:path>
              <a:path w="1819275" h="103504">
                <a:moveTo>
                  <a:pt x="1739900" y="45338"/>
                </a:moveTo>
                <a:lnTo>
                  <a:pt x="1689100" y="45338"/>
                </a:lnTo>
                <a:lnTo>
                  <a:pt x="1689100" y="58038"/>
                </a:lnTo>
                <a:lnTo>
                  <a:pt x="1739900" y="58038"/>
                </a:lnTo>
                <a:lnTo>
                  <a:pt x="1739900" y="45338"/>
                </a:lnTo>
                <a:close/>
              </a:path>
              <a:path w="1819275" h="103504">
                <a:moveTo>
                  <a:pt x="1782771" y="45338"/>
                </a:moveTo>
                <a:lnTo>
                  <a:pt x="1778000" y="45338"/>
                </a:lnTo>
                <a:lnTo>
                  <a:pt x="1778000" y="58038"/>
                </a:lnTo>
                <a:lnTo>
                  <a:pt x="1782771" y="58038"/>
                </a:lnTo>
                <a:lnTo>
                  <a:pt x="1793657" y="51688"/>
                </a:lnTo>
                <a:lnTo>
                  <a:pt x="1782771" y="45338"/>
                </a:lnTo>
                <a:close/>
              </a:path>
              <a:path w="1819275" h="103504">
                <a:moveTo>
                  <a:pt x="1807876" y="45338"/>
                </a:moveTo>
                <a:lnTo>
                  <a:pt x="1806193" y="45338"/>
                </a:lnTo>
                <a:lnTo>
                  <a:pt x="1806193" y="58038"/>
                </a:lnTo>
                <a:lnTo>
                  <a:pt x="1807876" y="58038"/>
                </a:lnTo>
                <a:lnTo>
                  <a:pt x="1818766" y="51688"/>
                </a:lnTo>
                <a:lnTo>
                  <a:pt x="1807876" y="45338"/>
                </a:lnTo>
                <a:close/>
              </a:path>
              <a:path w="1819275" h="103504">
                <a:moveTo>
                  <a:pt x="1803018" y="46227"/>
                </a:moveTo>
                <a:lnTo>
                  <a:pt x="1793657" y="51688"/>
                </a:lnTo>
                <a:lnTo>
                  <a:pt x="1803018" y="57149"/>
                </a:lnTo>
                <a:lnTo>
                  <a:pt x="1803018" y="46227"/>
                </a:lnTo>
                <a:close/>
              </a:path>
              <a:path w="1819275" h="103504">
                <a:moveTo>
                  <a:pt x="1806193" y="46227"/>
                </a:moveTo>
                <a:lnTo>
                  <a:pt x="1803018" y="46227"/>
                </a:lnTo>
                <a:lnTo>
                  <a:pt x="1803018" y="57149"/>
                </a:lnTo>
                <a:lnTo>
                  <a:pt x="1806193" y="57149"/>
                </a:lnTo>
                <a:lnTo>
                  <a:pt x="1806193" y="46227"/>
                </a:lnTo>
                <a:close/>
              </a:path>
              <a:path w="1819275" h="103504">
                <a:moveTo>
                  <a:pt x="1730120" y="0"/>
                </a:moveTo>
                <a:lnTo>
                  <a:pt x="1726311" y="1015"/>
                </a:lnTo>
                <a:lnTo>
                  <a:pt x="1722754" y="7111"/>
                </a:lnTo>
                <a:lnTo>
                  <a:pt x="1723770" y="10921"/>
                </a:lnTo>
                <a:lnTo>
                  <a:pt x="1793657" y="51688"/>
                </a:lnTo>
                <a:lnTo>
                  <a:pt x="1803018" y="46227"/>
                </a:lnTo>
                <a:lnTo>
                  <a:pt x="1806193" y="46227"/>
                </a:lnTo>
                <a:lnTo>
                  <a:pt x="1806193" y="45338"/>
                </a:lnTo>
                <a:lnTo>
                  <a:pt x="1807876" y="45338"/>
                </a:lnTo>
                <a:lnTo>
                  <a:pt x="1730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E479A7BC-D53C-4DA7-A72D-5E84B8EE0E30}"/>
              </a:ext>
            </a:extLst>
          </p:cNvPr>
          <p:cNvSpPr/>
          <p:nvPr/>
        </p:nvSpPr>
        <p:spPr>
          <a:xfrm>
            <a:off x="8812785" y="5335029"/>
            <a:ext cx="1001775" cy="3230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50">
            <a:extLst>
              <a:ext uri="{FF2B5EF4-FFF2-40B4-BE49-F238E27FC236}">
                <a16:creationId xmlns:a16="http://schemas.microsoft.com/office/drawing/2014/main" id="{93954C7C-35B1-4628-AABB-117C326DD519}"/>
              </a:ext>
            </a:extLst>
          </p:cNvPr>
          <p:cNvSpPr/>
          <p:nvPr/>
        </p:nvSpPr>
        <p:spPr>
          <a:xfrm>
            <a:off x="8868663" y="5401747"/>
            <a:ext cx="784860" cy="138007"/>
          </a:xfrm>
          <a:custGeom>
            <a:avLst/>
            <a:gdLst/>
            <a:ahLst/>
            <a:cxnLst/>
            <a:rect l="l" t="t" r="r" b="b"/>
            <a:pathLst>
              <a:path w="588645" h="103504">
                <a:moveTo>
                  <a:pt x="563408" y="51688"/>
                </a:moveTo>
                <a:lnTo>
                  <a:pt x="493522" y="92455"/>
                </a:lnTo>
                <a:lnTo>
                  <a:pt x="492505" y="96265"/>
                </a:lnTo>
                <a:lnTo>
                  <a:pt x="494283" y="99313"/>
                </a:lnTo>
                <a:lnTo>
                  <a:pt x="495934" y="102361"/>
                </a:lnTo>
                <a:lnTo>
                  <a:pt x="499872" y="103377"/>
                </a:lnTo>
                <a:lnTo>
                  <a:pt x="577627" y="58038"/>
                </a:lnTo>
                <a:lnTo>
                  <a:pt x="575945" y="58038"/>
                </a:lnTo>
                <a:lnTo>
                  <a:pt x="575945" y="57149"/>
                </a:lnTo>
                <a:lnTo>
                  <a:pt x="572770" y="57149"/>
                </a:lnTo>
                <a:lnTo>
                  <a:pt x="563408" y="51688"/>
                </a:lnTo>
                <a:close/>
              </a:path>
              <a:path w="588645" h="103504">
                <a:moveTo>
                  <a:pt x="55252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52522" y="58038"/>
                </a:lnTo>
                <a:lnTo>
                  <a:pt x="563408" y="51688"/>
                </a:lnTo>
                <a:lnTo>
                  <a:pt x="552522" y="45338"/>
                </a:lnTo>
                <a:close/>
              </a:path>
              <a:path w="588645" h="103504">
                <a:moveTo>
                  <a:pt x="577627" y="45338"/>
                </a:moveTo>
                <a:lnTo>
                  <a:pt x="575945" y="45338"/>
                </a:lnTo>
                <a:lnTo>
                  <a:pt x="575945" y="58038"/>
                </a:lnTo>
                <a:lnTo>
                  <a:pt x="577627" y="58038"/>
                </a:lnTo>
                <a:lnTo>
                  <a:pt x="588518" y="51688"/>
                </a:lnTo>
                <a:lnTo>
                  <a:pt x="577627" y="45338"/>
                </a:lnTo>
                <a:close/>
              </a:path>
              <a:path w="588645" h="103504">
                <a:moveTo>
                  <a:pt x="572770" y="46227"/>
                </a:moveTo>
                <a:lnTo>
                  <a:pt x="563408" y="51688"/>
                </a:lnTo>
                <a:lnTo>
                  <a:pt x="572770" y="57149"/>
                </a:lnTo>
                <a:lnTo>
                  <a:pt x="572770" y="46227"/>
                </a:lnTo>
                <a:close/>
              </a:path>
              <a:path w="588645" h="103504">
                <a:moveTo>
                  <a:pt x="575945" y="46227"/>
                </a:moveTo>
                <a:lnTo>
                  <a:pt x="572770" y="46227"/>
                </a:lnTo>
                <a:lnTo>
                  <a:pt x="572770" y="57149"/>
                </a:lnTo>
                <a:lnTo>
                  <a:pt x="575945" y="57149"/>
                </a:lnTo>
                <a:lnTo>
                  <a:pt x="575945" y="46227"/>
                </a:lnTo>
                <a:close/>
              </a:path>
              <a:path w="588645" h="103504">
                <a:moveTo>
                  <a:pt x="499872" y="0"/>
                </a:moveTo>
                <a:lnTo>
                  <a:pt x="495934" y="1015"/>
                </a:lnTo>
                <a:lnTo>
                  <a:pt x="494283" y="4063"/>
                </a:lnTo>
                <a:lnTo>
                  <a:pt x="492505" y="7111"/>
                </a:lnTo>
                <a:lnTo>
                  <a:pt x="493522" y="10921"/>
                </a:lnTo>
                <a:lnTo>
                  <a:pt x="563408" y="51688"/>
                </a:lnTo>
                <a:lnTo>
                  <a:pt x="572770" y="46227"/>
                </a:lnTo>
                <a:lnTo>
                  <a:pt x="575945" y="46227"/>
                </a:lnTo>
                <a:lnTo>
                  <a:pt x="575945" y="45338"/>
                </a:lnTo>
                <a:lnTo>
                  <a:pt x="577627" y="45338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51">
            <a:extLst>
              <a:ext uri="{FF2B5EF4-FFF2-40B4-BE49-F238E27FC236}">
                <a16:creationId xmlns:a16="http://schemas.microsoft.com/office/drawing/2014/main" id="{228D2F53-3227-497E-8F76-A483A4BE07EB}"/>
              </a:ext>
            </a:extLst>
          </p:cNvPr>
          <p:cNvSpPr/>
          <p:nvPr/>
        </p:nvSpPr>
        <p:spPr>
          <a:xfrm>
            <a:off x="1547164" y="5960479"/>
            <a:ext cx="814272" cy="247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52">
            <a:extLst>
              <a:ext uri="{FF2B5EF4-FFF2-40B4-BE49-F238E27FC236}">
                <a16:creationId xmlns:a16="http://schemas.microsoft.com/office/drawing/2014/main" id="{E79292A2-2EC1-40F6-834E-823053B4DEDB}"/>
              </a:ext>
            </a:extLst>
          </p:cNvPr>
          <p:cNvSpPr/>
          <p:nvPr/>
        </p:nvSpPr>
        <p:spPr>
          <a:xfrm>
            <a:off x="2270929" y="5960479"/>
            <a:ext cx="885392" cy="247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3">
            <a:extLst>
              <a:ext uri="{FF2B5EF4-FFF2-40B4-BE49-F238E27FC236}">
                <a16:creationId xmlns:a16="http://schemas.microsoft.com/office/drawing/2014/main" id="{651BB287-BD24-469D-8A1D-6A6B6961C25A}"/>
              </a:ext>
            </a:extLst>
          </p:cNvPr>
          <p:cNvSpPr/>
          <p:nvPr/>
        </p:nvSpPr>
        <p:spPr>
          <a:xfrm>
            <a:off x="3069506" y="5960479"/>
            <a:ext cx="927929" cy="247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4">
            <a:extLst>
              <a:ext uri="{FF2B5EF4-FFF2-40B4-BE49-F238E27FC236}">
                <a16:creationId xmlns:a16="http://schemas.microsoft.com/office/drawing/2014/main" id="{FA26BAA0-203F-4E3D-81A8-5D706712959D}"/>
              </a:ext>
            </a:extLst>
          </p:cNvPr>
          <p:cNvSpPr/>
          <p:nvPr/>
        </p:nvSpPr>
        <p:spPr>
          <a:xfrm>
            <a:off x="5429165" y="5507344"/>
            <a:ext cx="614001" cy="24830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5">
            <a:extLst>
              <a:ext uri="{FF2B5EF4-FFF2-40B4-BE49-F238E27FC236}">
                <a16:creationId xmlns:a16="http://schemas.microsoft.com/office/drawing/2014/main" id="{5D0CA98A-4610-429F-925E-AC53008B2B96}"/>
              </a:ext>
            </a:extLst>
          </p:cNvPr>
          <p:cNvSpPr/>
          <p:nvPr/>
        </p:nvSpPr>
        <p:spPr>
          <a:xfrm>
            <a:off x="5955453" y="5507344"/>
            <a:ext cx="774192" cy="24830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6">
            <a:extLst>
              <a:ext uri="{FF2B5EF4-FFF2-40B4-BE49-F238E27FC236}">
                <a16:creationId xmlns:a16="http://schemas.microsoft.com/office/drawing/2014/main" id="{CCFD02AC-944B-4A2D-A2BE-8AAA5C2E821C}"/>
              </a:ext>
            </a:extLst>
          </p:cNvPr>
          <p:cNvSpPr/>
          <p:nvPr/>
        </p:nvSpPr>
        <p:spPr>
          <a:xfrm>
            <a:off x="8461247" y="5956009"/>
            <a:ext cx="787959" cy="247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7">
            <a:extLst>
              <a:ext uri="{FF2B5EF4-FFF2-40B4-BE49-F238E27FC236}">
                <a16:creationId xmlns:a16="http://schemas.microsoft.com/office/drawing/2014/main" id="{3BDD62C2-B721-49F2-B277-351D55E53A51}"/>
              </a:ext>
            </a:extLst>
          </p:cNvPr>
          <p:cNvSpPr/>
          <p:nvPr/>
        </p:nvSpPr>
        <p:spPr>
          <a:xfrm>
            <a:off x="9170415" y="5956009"/>
            <a:ext cx="873421" cy="247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8">
            <a:extLst>
              <a:ext uri="{FF2B5EF4-FFF2-40B4-BE49-F238E27FC236}">
                <a16:creationId xmlns:a16="http://schemas.microsoft.com/office/drawing/2014/main" id="{35E98375-FC7F-45D2-ADF3-9854BDF0C05B}"/>
              </a:ext>
            </a:extLst>
          </p:cNvPr>
          <p:cNvSpPr/>
          <p:nvPr/>
        </p:nvSpPr>
        <p:spPr>
          <a:xfrm>
            <a:off x="4459393" y="5597496"/>
            <a:ext cx="391160" cy="2296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9">
            <a:extLst>
              <a:ext uri="{FF2B5EF4-FFF2-40B4-BE49-F238E27FC236}">
                <a16:creationId xmlns:a16="http://schemas.microsoft.com/office/drawing/2014/main" id="{349250E1-46AB-48B4-96B7-695C4104D989}"/>
              </a:ext>
            </a:extLst>
          </p:cNvPr>
          <p:cNvSpPr/>
          <p:nvPr/>
        </p:nvSpPr>
        <p:spPr>
          <a:xfrm>
            <a:off x="7345340" y="5597496"/>
            <a:ext cx="521547" cy="2296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60">
            <a:extLst>
              <a:ext uri="{FF2B5EF4-FFF2-40B4-BE49-F238E27FC236}">
                <a16:creationId xmlns:a16="http://schemas.microsoft.com/office/drawing/2014/main" id="{BA664A99-1EB7-464B-93C7-C4728748BC07}"/>
              </a:ext>
            </a:extLst>
          </p:cNvPr>
          <p:cNvSpPr/>
          <p:nvPr/>
        </p:nvSpPr>
        <p:spPr>
          <a:xfrm>
            <a:off x="2064511" y="4660338"/>
            <a:ext cx="1323695" cy="24830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61">
            <a:extLst>
              <a:ext uri="{FF2B5EF4-FFF2-40B4-BE49-F238E27FC236}">
                <a16:creationId xmlns:a16="http://schemas.microsoft.com/office/drawing/2014/main" id="{6CC22205-2B4B-49A3-A15F-EFD7ACCAC325}"/>
              </a:ext>
            </a:extLst>
          </p:cNvPr>
          <p:cNvSpPr/>
          <p:nvPr/>
        </p:nvSpPr>
        <p:spPr>
          <a:xfrm>
            <a:off x="8461247" y="4660338"/>
            <a:ext cx="1484715" cy="24830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3" name="object 62">
            <a:extLst>
              <a:ext uri="{FF2B5EF4-FFF2-40B4-BE49-F238E27FC236}">
                <a16:creationId xmlns:a16="http://schemas.microsoft.com/office/drawing/2014/main" id="{A2D6ECE1-41A1-4160-8058-B2F894441E4B}"/>
              </a:ext>
            </a:extLst>
          </p:cNvPr>
          <p:cNvSpPr/>
          <p:nvPr/>
        </p:nvSpPr>
        <p:spPr>
          <a:xfrm>
            <a:off x="5751405" y="4893917"/>
            <a:ext cx="635000" cy="565573"/>
          </a:xfrm>
          <a:custGeom>
            <a:avLst/>
            <a:gdLst/>
            <a:ahLst/>
            <a:cxnLst/>
            <a:rect l="l" t="t" r="r" b="b"/>
            <a:pathLst>
              <a:path w="476250" h="424179">
                <a:moveTo>
                  <a:pt x="405130" y="0"/>
                </a:moveTo>
                <a:lnTo>
                  <a:pt x="70739" y="0"/>
                </a:lnTo>
                <a:lnTo>
                  <a:pt x="43183" y="5552"/>
                </a:lnTo>
                <a:lnTo>
                  <a:pt x="20700" y="20701"/>
                </a:lnTo>
                <a:lnTo>
                  <a:pt x="5552" y="43183"/>
                </a:lnTo>
                <a:lnTo>
                  <a:pt x="0" y="70738"/>
                </a:lnTo>
                <a:lnTo>
                  <a:pt x="0" y="353187"/>
                </a:lnTo>
                <a:lnTo>
                  <a:pt x="5552" y="380668"/>
                </a:lnTo>
                <a:lnTo>
                  <a:pt x="20701" y="403113"/>
                </a:lnTo>
                <a:lnTo>
                  <a:pt x="43183" y="418248"/>
                </a:lnTo>
                <a:lnTo>
                  <a:pt x="70739" y="423799"/>
                </a:lnTo>
                <a:lnTo>
                  <a:pt x="405130" y="423799"/>
                </a:lnTo>
                <a:lnTo>
                  <a:pt x="432611" y="418248"/>
                </a:lnTo>
                <a:lnTo>
                  <a:pt x="455056" y="403113"/>
                </a:lnTo>
                <a:lnTo>
                  <a:pt x="470191" y="380668"/>
                </a:lnTo>
                <a:lnTo>
                  <a:pt x="475742" y="353187"/>
                </a:lnTo>
                <a:lnTo>
                  <a:pt x="475742" y="70738"/>
                </a:lnTo>
                <a:lnTo>
                  <a:pt x="470191" y="43183"/>
                </a:lnTo>
                <a:lnTo>
                  <a:pt x="455056" y="20701"/>
                </a:lnTo>
                <a:lnTo>
                  <a:pt x="432611" y="5552"/>
                </a:lnTo>
                <a:lnTo>
                  <a:pt x="405130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5" name="object 63">
            <a:extLst>
              <a:ext uri="{FF2B5EF4-FFF2-40B4-BE49-F238E27FC236}">
                <a16:creationId xmlns:a16="http://schemas.microsoft.com/office/drawing/2014/main" id="{1C044DF8-3BDB-4A20-B9FC-196DFABF27F7}"/>
              </a:ext>
            </a:extLst>
          </p:cNvPr>
          <p:cNvSpPr/>
          <p:nvPr/>
        </p:nvSpPr>
        <p:spPr>
          <a:xfrm>
            <a:off x="5744463" y="5166373"/>
            <a:ext cx="345439" cy="33324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7" name="object 64">
            <a:extLst>
              <a:ext uri="{FF2B5EF4-FFF2-40B4-BE49-F238E27FC236}">
                <a16:creationId xmlns:a16="http://schemas.microsoft.com/office/drawing/2014/main" id="{DD0EE491-87A2-46C8-8DDC-534DAC745AEE}"/>
              </a:ext>
            </a:extLst>
          </p:cNvPr>
          <p:cNvSpPr/>
          <p:nvPr/>
        </p:nvSpPr>
        <p:spPr>
          <a:xfrm>
            <a:off x="5806101" y="5197193"/>
            <a:ext cx="221827" cy="210820"/>
          </a:xfrm>
          <a:custGeom>
            <a:avLst/>
            <a:gdLst/>
            <a:ahLst/>
            <a:cxnLst/>
            <a:rect l="l" t="t" r="r" b="b"/>
            <a:pathLst>
              <a:path w="166370" h="158114">
                <a:moveTo>
                  <a:pt x="140208" y="0"/>
                </a:moveTo>
                <a:lnTo>
                  <a:pt x="26162" y="0"/>
                </a:lnTo>
                <a:lnTo>
                  <a:pt x="15966" y="2071"/>
                </a:lnTo>
                <a:lnTo>
                  <a:pt x="7651" y="7715"/>
                </a:lnTo>
                <a:lnTo>
                  <a:pt x="2051" y="16073"/>
                </a:lnTo>
                <a:lnTo>
                  <a:pt x="0" y="26288"/>
                </a:lnTo>
                <a:lnTo>
                  <a:pt x="0" y="131318"/>
                </a:lnTo>
                <a:lnTo>
                  <a:pt x="2051" y="141533"/>
                </a:lnTo>
                <a:lnTo>
                  <a:pt x="7651" y="149891"/>
                </a:lnTo>
                <a:lnTo>
                  <a:pt x="15966" y="155535"/>
                </a:lnTo>
                <a:lnTo>
                  <a:pt x="26162" y="157606"/>
                </a:lnTo>
                <a:lnTo>
                  <a:pt x="140208" y="157606"/>
                </a:lnTo>
                <a:lnTo>
                  <a:pt x="150403" y="155535"/>
                </a:lnTo>
                <a:lnTo>
                  <a:pt x="158718" y="149891"/>
                </a:lnTo>
                <a:lnTo>
                  <a:pt x="164318" y="141533"/>
                </a:lnTo>
                <a:lnTo>
                  <a:pt x="166370" y="131318"/>
                </a:lnTo>
                <a:lnTo>
                  <a:pt x="166370" y="26288"/>
                </a:lnTo>
                <a:lnTo>
                  <a:pt x="164318" y="16073"/>
                </a:lnTo>
                <a:lnTo>
                  <a:pt x="158718" y="7715"/>
                </a:lnTo>
                <a:lnTo>
                  <a:pt x="150403" y="2071"/>
                </a:lnTo>
                <a:lnTo>
                  <a:pt x="140208" y="0"/>
                </a:lnTo>
                <a:close/>
              </a:path>
            </a:pathLst>
          </a:custGeom>
          <a:solidFill>
            <a:srgbClr val="11D25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9" name="object 65">
            <a:extLst>
              <a:ext uri="{FF2B5EF4-FFF2-40B4-BE49-F238E27FC236}">
                <a16:creationId xmlns:a16="http://schemas.microsoft.com/office/drawing/2014/main" id="{5E959EAA-6E7E-42C7-A9C1-9D275F6E0BD2}"/>
              </a:ext>
            </a:extLst>
          </p:cNvPr>
          <p:cNvSpPr/>
          <p:nvPr/>
        </p:nvSpPr>
        <p:spPr>
          <a:xfrm>
            <a:off x="5806101" y="5197193"/>
            <a:ext cx="221827" cy="210820"/>
          </a:xfrm>
          <a:custGeom>
            <a:avLst/>
            <a:gdLst/>
            <a:ahLst/>
            <a:cxnLst/>
            <a:rect l="l" t="t" r="r" b="b"/>
            <a:pathLst>
              <a:path w="166370" h="158114">
                <a:moveTo>
                  <a:pt x="0" y="26288"/>
                </a:moveTo>
                <a:lnTo>
                  <a:pt x="2051" y="16073"/>
                </a:lnTo>
                <a:lnTo>
                  <a:pt x="7651" y="7715"/>
                </a:lnTo>
                <a:lnTo>
                  <a:pt x="15966" y="2071"/>
                </a:lnTo>
                <a:lnTo>
                  <a:pt x="26162" y="0"/>
                </a:lnTo>
                <a:lnTo>
                  <a:pt x="140208" y="0"/>
                </a:lnTo>
                <a:lnTo>
                  <a:pt x="150403" y="2071"/>
                </a:lnTo>
                <a:lnTo>
                  <a:pt x="158718" y="7715"/>
                </a:lnTo>
                <a:lnTo>
                  <a:pt x="164318" y="16073"/>
                </a:lnTo>
                <a:lnTo>
                  <a:pt x="166370" y="26288"/>
                </a:lnTo>
                <a:lnTo>
                  <a:pt x="166370" y="131318"/>
                </a:lnTo>
                <a:lnTo>
                  <a:pt x="164318" y="141533"/>
                </a:lnTo>
                <a:lnTo>
                  <a:pt x="158718" y="149891"/>
                </a:lnTo>
                <a:lnTo>
                  <a:pt x="150403" y="155535"/>
                </a:lnTo>
                <a:lnTo>
                  <a:pt x="140208" y="157606"/>
                </a:lnTo>
                <a:lnTo>
                  <a:pt x="26162" y="157606"/>
                </a:lnTo>
                <a:lnTo>
                  <a:pt x="15966" y="155535"/>
                </a:lnTo>
                <a:lnTo>
                  <a:pt x="7651" y="149891"/>
                </a:lnTo>
                <a:lnTo>
                  <a:pt x="2051" y="141533"/>
                </a:lnTo>
                <a:lnTo>
                  <a:pt x="0" y="131318"/>
                </a:lnTo>
                <a:lnTo>
                  <a:pt x="0" y="26288"/>
                </a:lnTo>
                <a:close/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1" name="object 66">
            <a:extLst>
              <a:ext uri="{FF2B5EF4-FFF2-40B4-BE49-F238E27FC236}">
                <a16:creationId xmlns:a16="http://schemas.microsoft.com/office/drawing/2014/main" id="{8C69D227-C739-445B-8995-A884A863D82C}"/>
              </a:ext>
            </a:extLst>
          </p:cNvPr>
          <p:cNvSpPr/>
          <p:nvPr/>
        </p:nvSpPr>
        <p:spPr>
          <a:xfrm>
            <a:off x="5744463" y="4904246"/>
            <a:ext cx="345439" cy="33324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3" name="object 67">
            <a:extLst>
              <a:ext uri="{FF2B5EF4-FFF2-40B4-BE49-F238E27FC236}">
                <a16:creationId xmlns:a16="http://schemas.microsoft.com/office/drawing/2014/main" id="{52FB521D-B698-4E86-B174-4A8D6BBE7819}"/>
              </a:ext>
            </a:extLst>
          </p:cNvPr>
          <p:cNvSpPr/>
          <p:nvPr/>
        </p:nvSpPr>
        <p:spPr>
          <a:xfrm>
            <a:off x="5806101" y="4935064"/>
            <a:ext cx="221827" cy="210820"/>
          </a:xfrm>
          <a:custGeom>
            <a:avLst/>
            <a:gdLst/>
            <a:ahLst/>
            <a:cxnLst/>
            <a:rect l="l" t="t" r="r" b="b"/>
            <a:pathLst>
              <a:path w="166370" h="158114">
                <a:moveTo>
                  <a:pt x="140208" y="0"/>
                </a:moveTo>
                <a:lnTo>
                  <a:pt x="26162" y="0"/>
                </a:lnTo>
                <a:lnTo>
                  <a:pt x="15966" y="2071"/>
                </a:lnTo>
                <a:lnTo>
                  <a:pt x="7651" y="7715"/>
                </a:lnTo>
                <a:lnTo>
                  <a:pt x="2051" y="16073"/>
                </a:lnTo>
                <a:lnTo>
                  <a:pt x="0" y="26288"/>
                </a:lnTo>
                <a:lnTo>
                  <a:pt x="0" y="131318"/>
                </a:lnTo>
                <a:lnTo>
                  <a:pt x="2051" y="141533"/>
                </a:lnTo>
                <a:lnTo>
                  <a:pt x="7651" y="149891"/>
                </a:lnTo>
                <a:lnTo>
                  <a:pt x="15966" y="155535"/>
                </a:lnTo>
                <a:lnTo>
                  <a:pt x="26162" y="157606"/>
                </a:lnTo>
                <a:lnTo>
                  <a:pt x="140208" y="157606"/>
                </a:lnTo>
                <a:lnTo>
                  <a:pt x="150403" y="155535"/>
                </a:lnTo>
                <a:lnTo>
                  <a:pt x="158718" y="149891"/>
                </a:lnTo>
                <a:lnTo>
                  <a:pt x="164318" y="141533"/>
                </a:lnTo>
                <a:lnTo>
                  <a:pt x="166370" y="131318"/>
                </a:lnTo>
                <a:lnTo>
                  <a:pt x="166370" y="26288"/>
                </a:lnTo>
                <a:lnTo>
                  <a:pt x="164318" y="16073"/>
                </a:lnTo>
                <a:lnTo>
                  <a:pt x="158718" y="7715"/>
                </a:lnTo>
                <a:lnTo>
                  <a:pt x="150403" y="2071"/>
                </a:lnTo>
                <a:lnTo>
                  <a:pt x="140208" y="0"/>
                </a:lnTo>
                <a:close/>
              </a:path>
            </a:pathLst>
          </a:custGeom>
          <a:solidFill>
            <a:srgbClr val="11D25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5" name="object 68">
            <a:extLst>
              <a:ext uri="{FF2B5EF4-FFF2-40B4-BE49-F238E27FC236}">
                <a16:creationId xmlns:a16="http://schemas.microsoft.com/office/drawing/2014/main" id="{56B83639-DCEB-4C0E-915C-44148A8048BD}"/>
              </a:ext>
            </a:extLst>
          </p:cNvPr>
          <p:cNvSpPr/>
          <p:nvPr/>
        </p:nvSpPr>
        <p:spPr>
          <a:xfrm>
            <a:off x="5806101" y="4935064"/>
            <a:ext cx="221827" cy="210820"/>
          </a:xfrm>
          <a:custGeom>
            <a:avLst/>
            <a:gdLst/>
            <a:ahLst/>
            <a:cxnLst/>
            <a:rect l="l" t="t" r="r" b="b"/>
            <a:pathLst>
              <a:path w="166370" h="158114">
                <a:moveTo>
                  <a:pt x="0" y="26288"/>
                </a:moveTo>
                <a:lnTo>
                  <a:pt x="2051" y="16073"/>
                </a:lnTo>
                <a:lnTo>
                  <a:pt x="7651" y="7715"/>
                </a:lnTo>
                <a:lnTo>
                  <a:pt x="15966" y="2071"/>
                </a:lnTo>
                <a:lnTo>
                  <a:pt x="26162" y="0"/>
                </a:lnTo>
                <a:lnTo>
                  <a:pt x="140208" y="0"/>
                </a:lnTo>
                <a:lnTo>
                  <a:pt x="150403" y="2071"/>
                </a:lnTo>
                <a:lnTo>
                  <a:pt x="158718" y="7715"/>
                </a:lnTo>
                <a:lnTo>
                  <a:pt x="164318" y="16073"/>
                </a:lnTo>
                <a:lnTo>
                  <a:pt x="166370" y="26288"/>
                </a:lnTo>
                <a:lnTo>
                  <a:pt x="166370" y="131318"/>
                </a:lnTo>
                <a:lnTo>
                  <a:pt x="164318" y="141533"/>
                </a:lnTo>
                <a:lnTo>
                  <a:pt x="158718" y="149891"/>
                </a:lnTo>
                <a:lnTo>
                  <a:pt x="150403" y="155535"/>
                </a:lnTo>
                <a:lnTo>
                  <a:pt x="140208" y="157606"/>
                </a:lnTo>
                <a:lnTo>
                  <a:pt x="26162" y="157606"/>
                </a:lnTo>
                <a:lnTo>
                  <a:pt x="15966" y="155535"/>
                </a:lnTo>
                <a:lnTo>
                  <a:pt x="7651" y="149891"/>
                </a:lnTo>
                <a:lnTo>
                  <a:pt x="2051" y="141533"/>
                </a:lnTo>
                <a:lnTo>
                  <a:pt x="0" y="131318"/>
                </a:lnTo>
                <a:lnTo>
                  <a:pt x="0" y="26288"/>
                </a:lnTo>
                <a:close/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7" name="object 69">
            <a:extLst>
              <a:ext uri="{FF2B5EF4-FFF2-40B4-BE49-F238E27FC236}">
                <a16:creationId xmlns:a16="http://schemas.microsoft.com/office/drawing/2014/main" id="{AFA7C9C3-4BA5-4019-93B0-D1E5DA788643}"/>
              </a:ext>
            </a:extLst>
          </p:cNvPr>
          <p:cNvSpPr/>
          <p:nvPr/>
        </p:nvSpPr>
        <p:spPr>
          <a:xfrm>
            <a:off x="6047231" y="4906277"/>
            <a:ext cx="343407" cy="3312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70">
            <a:extLst>
              <a:ext uri="{FF2B5EF4-FFF2-40B4-BE49-F238E27FC236}">
                <a16:creationId xmlns:a16="http://schemas.microsoft.com/office/drawing/2014/main" id="{2C030225-4C43-4E45-9467-EFC333FD3F0A}"/>
              </a:ext>
            </a:extLst>
          </p:cNvPr>
          <p:cNvSpPr/>
          <p:nvPr/>
        </p:nvSpPr>
        <p:spPr>
          <a:xfrm>
            <a:off x="6107685" y="4936081"/>
            <a:ext cx="222673" cy="210820"/>
          </a:xfrm>
          <a:custGeom>
            <a:avLst/>
            <a:gdLst/>
            <a:ahLst/>
            <a:cxnLst/>
            <a:rect l="l" t="t" r="r" b="b"/>
            <a:pathLst>
              <a:path w="167004" h="158114">
                <a:moveTo>
                  <a:pt x="140208" y="0"/>
                </a:moveTo>
                <a:lnTo>
                  <a:pt x="26288" y="0"/>
                </a:lnTo>
                <a:lnTo>
                  <a:pt x="16073" y="2071"/>
                </a:lnTo>
                <a:lnTo>
                  <a:pt x="7715" y="7715"/>
                </a:lnTo>
                <a:lnTo>
                  <a:pt x="2071" y="16073"/>
                </a:lnTo>
                <a:lnTo>
                  <a:pt x="0" y="26288"/>
                </a:lnTo>
                <a:lnTo>
                  <a:pt x="0" y="131318"/>
                </a:lnTo>
                <a:lnTo>
                  <a:pt x="2071" y="141533"/>
                </a:lnTo>
                <a:lnTo>
                  <a:pt x="7715" y="149891"/>
                </a:lnTo>
                <a:lnTo>
                  <a:pt x="16073" y="155535"/>
                </a:lnTo>
                <a:lnTo>
                  <a:pt x="26288" y="157606"/>
                </a:lnTo>
                <a:lnTo>
                  <a:pt x="140208" y="157606"/>
                </a:lnTo>
                <a:lnTo>
                  <a:pt x="150423" y="155535"/>
                </a:lnTo>
                <a:lnTo>
                  <a:pt x="158781" y="149891"/>
                </a:lnTo>
                <a:lnTo>
                  <a:pt x="164425" y="141533"/>
                </a:lnTo>
                <a:lnTo>
                  <a:pt x="166497" y="131318"/>
                </a:lnTo>
                <a:lnTo>
                  <a:pt x="166497" y="26288"/>
                </a:lnTo>
                <a:lnTo>
                  <a:pt x="164425" y="16073"/>
                </a:lnTo>
                <a:lnTo>
                  <a:pt x="158781" y="7715"/>
                </a:lnTo>
                <a:lnTo>
                  <a:pt x="150423" y="2071"/>
                </a:lnTo>
                <a:lnTo>
                  <a:pt x="140208" y="0"/>
                </a:lnTo>
                <a:close/>
              </a:path>
            </a:pathLst>
          </a:custGeom>
          <a:solidFill>
            <a:srgbClr val="11D25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71">
            <a:extLst>
              <a:ext uri="{FF2B5EF4-FFF2-40B4-BE49-F238E27FC236}">
                <a16:creationId xmlns:a16="http://schemas.microsoft.com/office/drawing/2014/main" id="{18EECECC-551F-4729-A126-3AD4859DB102}"/>
              </a:ext>
            </a:extLst>
          </p:cNvPr>
          <p:cNvSpPr/>
          <p:nvPr/>
        </p:nvSpPr>
        <p:spPr>
          <a:xfrm>
            <a:off x="6107685" y="4936081"/>
            <a:ext cx="222673" cy="210820"/>
          </a:xfrm>
          <a:custGeom>
            <a:avLst/>
            <a:gdLst/>
            <a:ahLst/>
            <a:cxnLst/>
            <a:rect l="l" t="t" r="r" b="b"/>
            <a:pathLst>
              <a:path w="167004" h="158114">
                <a:moveTo>
                  <a:pt x="0" y="26288"/>
                </a:moveTo>
                <a:lnTo>
                  <a:pt x="2071" y="16073"/>
                </a:lnTo>
                <a:lnTo>
                  <a:pt x="7715" y="7715"/>
                </a:lnTo>
                <a:lnTo>
                  <a:pt x="16073" y="2071"/>
                </a:lnTo>
                <a:lnTo>
                  <a:pt x="26288" y="0"/>
                </a:lnTo>
                <a:lnTo>
                  <a:pt x="140208" y="0"/>
                </a:lnTo>
                <a:lnTo>
                  <a:pt x="150423" y="2071"/>
                </a:lnTo>
                <a:lnTo>
                  <a:pt x="158781" y="7715"/>
                </a:lnTo>
                <a:lnTo>
                  <a:pt x="164425" y="16073"/>
                </a:lnTo>
                <a:lnTo>
                  <a:pt x="166497" y="26288"/>
                </a:lnTo>
                <a:lnTo>
                  <a:pt x="166497" y="131318"/>
                </a:lnTo>
                <a:lnTo>
                  <a:pt x="164425" y="141533"/>
                </a:lnTo>
                <a:lnTo>
                  <a:pt x="158781" y="149891"/>
                </a:lnTo>
                <a:lnTo>
                  <a:pt x="150423" y="155535"/>
                </a:lnTo>
                <a:lnTo>
                  <a:pt x="140208" y="157606"/>
                </a:lnTo>
                <a:lnTo>
                  <a:pt x="26288" y="157606"/>
                </a:lnTo>
                <a:lnTo>
                  <a:pt x="16073" y="155535"/>
                </a:lnTo>
                <a:lnTo>
                  <a:pt x="7715" y="149891"/>
                </a:lnTo>
                <a:lnTo>
                  <a:pt x="2071" y="141533"/>
                </a:lnTo>
                <a:lnTo>
                  <a:pt x="0" y="131318"/>
                </a:lnTo>
                <a:lnTo>
                  <a:pt x="0" y="26288"/>
                </a:lnTo>
                <a:close/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3" name="object 72">
            <a:extLst>
              <a:ext uri="{FF2B5EF4-FFF2-40B4-BE49-F238E27FC236}">
                <a16:creationId xmlns:a16="http://schemas.microsoft.com/office/drawing/2014/main" id="{3EB463C1-77AA-4C0B-92EE-A53B523D1D7B}"/>
              </a:ext>
            </a:extLst>
          </p:cNvPr>
          <p:cNvSpPr/>
          <p:nvPr/>
        </p:nvSpPr>
        <p:spPr>
          <a:xfrm>
            <a:off x="6027929" y="5040221"/>
            <a:ext cx="80433" cy="847"/>
          </a:xfrm>
          <a:custGeom>
            <a:avLst/>
            <a:gdLst/>
            <a:ahLst/>
            <a:cxnLst/>
            <a:rect l="l" t="t" r="r" b="b"/>
            <a:pathLst>
              <a:path w="60325" h="635">
                <a:moveTo>
                  <a:pt x="-3175" y="317"/>
                </a:moveTo>
                <a:lnTo>
                  <a:pt x="62992" y="317"/>
                </a:lnTo>
              </a:path>
            </a:pathLst>
          </a:custGeom>
          <a:ln w="698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5" name="object 73">
            <a:extLst>
              <a:ext uri="{FF2B5EF4-FFF2-40B4-BE49-F238E27FC236}">
                <a16:creationId xmlns:a16="http://schemas.microsoft.com/office/drawing/2014/main" id="{89E425CB-91BF-4837-850B-7D7D72A2A274}"/>
              </a:ext>
            </a:extLst>
          </p:cNvPr>
          <p:cNvSpPr/>
          <p:nvPr/>
        </p:nvSpPr>
        <p:spPr>
          <a:xfrm>
            <a:off x="6027929" y="5302180"/>
            <a:ext cx="77892" cy="1693"/>
          </a:xfrm>
          <a:custGeom>
            <a:avLst/>
            <a:gdLst/>
            <a:ahLst/>
            <a:cxnLst/>
            <a:rect l="l" t="t" r="r" b="b"/>
            <a:pathLst>
              <a:path w="58420" h="1269">
                <a:moveTo>
                  <a:pt x="-3175" y="507"/>
                </a:moveTo>
                <a:lnTo>
                  <a:pt x="61467" y="507"/>
                </a:lnTo>
              </a:path>
            </a:pathLst>
          </a:custGeom>
          <a:ln w="736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7" name="object 74">
            <a:extLst>
              <a:ext uri="{FF2B5EF4-FFF2-40B4-BE49-F238E27FC236}">
                <a16:creationId xmlns:a16="http://schemas.microsoft.com/office/drawing/2014/main" id="{800EAA57-E144-4623-A85E-E5C2B376D2D1}"/>
              </a:ext>
            </a:extLst>
          </p:cNvPr>
          <p:cNvSpPr/>
          <p:nvPr/>
        </p:nvSpPr>
        <p:spPr>
          <a:xfrm>
            <a:off x="5917013" y="5145206"/>
            <a:ext cx="0" cy="52493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988"/>
                </a:lnTo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9" name="object 75">
            <a:extLst>
              <a:ext uri="{FF2B5EF4-FFF2-40B4-BE49-F238E27FC236}">
                <a16:creationId xmlns:a16="http://schemas.microsoft.com/office/drawing/2014/main" id="{FBFC6022-3BDC-48E6-AB19-9BA13D804FF5}"/>
              </a:ext>
            </a:extLst>
          </p:cNvPr>
          <p:cNvSpPr/>
          <p:nvPr/>
        </p:nvSpPr>
        <p:spPr>
          <a:xfrm>
            <a:off x="6216735" y="5146222"/>
            <a:ext cx="2540" cy="52493"/>
          </a:xfrm>
          <a:custGeom>
            <a:avLst/>
            <a:gdLst/>
            <a:ahLst/>
            <a:cxnLst/>
            <a:rect l="l" t="t" r="r" b="b"/>
            <a:pathLst>
              <a:path w="1904" h="39369">
                <a:moveTo>
                  <a:pt x="698" y="-3175"/>
                </a:moveTo>
                <a:lnTo>
                  <a:pt x="698" y="42418"/>
                </a:lnTo>
              </a:path>
            </a:pathLst>
          </a:custGeom>
          <a:ln w="7747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1" name="object 76">
            <a:extLst>
              <a:ext uri="{FF2B5EF4-FFF2-40B4-BE49-F238E27FC236}">
                <a16:creationId xmlns:a16="http://schemas.microsoft.com/office/drawing/2014/main" id="{146261A1-D3DF-4B28-9E37-AD8AE93351C4}"/>
              </a:ext>
            </a:extLst>
          </p:cNvPr>
          <p:cNvSpPr/>
          <p:nvPr/>
        </p:nvSpPr>
        <p:spPr>
          <a:xfrm>
            <a:off x="6018954" y="5135893"/>
            <a:ext cx="107527" cy="76200"/>
          </a:xfrm>
          <a:custGeom>
            <a:avLst/>
            <a:gdLst/>
            <a:ahLst/>
            <a:cxnLst/>
            <a:rect l="l" t="t" r="r" b="b"/>
            <a:pathLst>
              <a:path w="80645" h="57150">
                <a:moveTo>
                  <a:pt x="0" y="0"/>
                </a:moveTo>
                <a:lnTo>
                  <a:pt x="80263" y="56642"/>
                </a:lnTo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3" name="object 77">
            <a:extLst>
              <a:ext uri="{FF2B5EF4-FFF2-40B4-BE49-F238E27FC236}">
                <a16:creationId xmlns:a16="http://schemas.microsoft.com/office/drawing/2014/main" id="{55ABE698-CD19-4560-BA9B-755C5AF2BA5C}"/>
              </a:ext>
            </a:extLst>
          </p:cNvPr>
          <p:cNvSpPr/>
          <p:nvPr/>
        </p:nvSpPr>
        <p:spPr>
          <a:xfrm>
            <a:off x="6018953" y="5133861"/>
            <a:ext cx="104987" cy="77892"/>
          </a:xfrm>
          <a:custGeom>
            <a:avLst/>
            <a:gdLst/>
            <a:ahLst/>
            <a:cxnLst/>
            <a:rect l="l" t="t" r="r" b="b"/>
            <a:pathLst>
              <a:path w="78739" h="58419">
                <a:moveTo>
                  <a:pt x="0" y="58166"/>
                </a:moveTo>
                <a:lnTo>
                  <a:pt x="78359" y="0"/>
                </a:lnTo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5" name="object 78">
            <a:extLst>
              <a:ext uri="{FF2B5EF4-FFF2-40B4-BE49-F238E27FC236}">
                <a16:creationId xmlns:a16="http://schemas.microsoft.com/office/drawing/2014/main" id="{659EC6CC-ACF7-43DB-8BBD-97D82E84D105}"/>
              </a:ext>
            </a:extLst>
          </p:cNvPr>
          <p:cNvSpPr/>
          <p:nvPr/>
        </p:nvSpPr>
        <p:spPr>
          <a:xfrm>
            <a:off x="6045201" y="5168405"/>
            <a:ext cx="343407" cy="3312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7" name="object 79">
            <a:extLst>
              <a:ext uri="{FF2B5EF4-FFF2-40B4-BE49-F238E27FC236}">
                <a16:creationId xmlns:a16="http://schemas.microsoft.com/office/drawing/2014/main" id="{5679BAEC-C730-476D-A56E-950BE6139C04}"/>
              </a:ext>
            </a:extLst>
          </p:cNvPr>
          <p:cNvSpPr/>
          <p:nvPr/>
        </p:nvSpPr>
        <p:spPr>
          <a:xfrm>
            <a:off x="6105653" y="5198548"/>
            <a:ext cx="222673" cy="210820"/>
          </a:xfrm>
          <a:custGeom>
            <a:avLst/>
            <a:gdLst/>
            <a:ahLst/>
            <a:cxnLst/>
            <a:rect l="l" t="t" r="r" b="b"/>
            <a:pathLst>
              <a:path w="167004" h="158114">
                <a:moveTo>
                  <a:pt x="140208" y="0"/>
                </a:moveTo>
                <a:lnTo>
                  <a:pt x="26288" y="0"/>
                </a:lnTo>
                <a:lnTo>
                  <a:pt x="16073" y="2071"/>
                </a:lnTo>
                <a:lnTo>
                  <a:pt x="7715" y="7715"/>
                </a:lnTo>
                <a:lnTo>
                  <a:pt x="2071" y="16073"/>
                </a:lnTo>
                <a:lnTo>
                  <a:pt x="0" y="26288"/>
                </a:lnTo>
                <a:lnTo>
                  <a:pt x="0" y="131318"/>
                </a:lnTo>
                <a:lnTo>
                  <a:pt x="2071" y="141533"/>
                </a:lnTo>
                <a:lnTo>
                  <a:pt x="7715" y="149891"/>
                </a:lnTo>
                <a:lnTo>
                  <a:pt x="16073" y="155535"/>
                </a:lnTo>
                <a:lnTo>
                  <a:pt x="26288" y="157606"/>
                </a:lnTo>
                <a:lnTo>
                  <a:pt x="140208" y="157606"/>
                </a:lnTo>
                <a:lnTo>
                  <a:pt x="150423" y="155535"/>
                </a:lnTo>
                <a:lnTo>
                  <a:pt x="158781" y="149891"/>
                </a:lnTo>
                <a:lnTo>
                  <a:pt x="164425" y="141533"/>
                </a:lnTo>
                <a:lnTo>
                  <a:pt x="166497" y="131318"/>
                </a:lnTo>
                <a:lnTo>
                  <a:pt x="166497" y="26288"/>
                </a:lnTo>
                <a:lnTo>
                  <a:pt x="164425" y="16073"/>
                </a:lnTo>
                <a:lnTo>
                  <a:pt x="158781" y="7715"/>
                </a:lnTo>
                <a:lnTo>
                  <a:pt x="150423" y="2071"/>
                </a:lnTo>
                <a:lnTo>
                  <a:pt x="140208" y="0"/>
                </a:lnTo>
                <a:close/>
              </a:path>
            </a:pathLst>
          </a:custGeom>
          <a:solidFill>
            <a:srgbClr val="11D257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9" name="object 80">
            <a:extLst>
              <a:ext uri="{FF2B5EF4-FFF2-40B4-BE49-F238E27FC236}">
                <a16:creationId xmlns:a16="http://schemas.microsoft.com/office/drawing/2014/main" id="{3F2C9ED0-E551-4892-942F-AF42B17138AA}"/>
              </a:ext>
            </a:extLst>
          </p:cNvPr>
          <p:cNvSpPr/>
          <p:nvPr/>
        </p:nvSpPr>
        <p:spPr>
          <a:xfrm>
            <a:off x="6105653" y="5198548"/>
            <a:ext cx="222673" cy="210820"/>
          </a:xfrm>
          <a:custGeom>
            <a:avLst/>
            <a:gdLst/>
            <a:ahLst/>
            <a:cxnLst/>
            <a:rect l="l" t="t" r="r" b="b"/>
            <a:pathLst>
              <a:path w="167004" h="158114">
                <a:moveTo>
                  <a:pt x="0" y="26288"/>
                </a:moveTo>
                <a:lnTo>
                  <a:pt x="2071" y="16073"/>
                </a:lnTo>
                <a:lnTo>
                  <a:pt x="7715" y="7715"/>
                </a:lnTo>
                <a:lnTo>
                  <a:pt x="16073" y="2071"/>
                </a:lnTo>
                <a:lnTo>
                  <a:pt x="26288" y="0"/>
                </a:lnTo>
                <a:lnTo>
                  <a:pt x="140208" y="0"/>
                </a:lnTo>
                <a:lnTo>
                  <a:pt x="150423" y="2071"/>
                </a:lnTo>
                <a:lnTo>
                  <a:pt x="158781" y="7715"/>
                </a:lnTo>
                <a:lnTo>
                  <a:pt x="164425" y="16073"/>
                </a:lnTo>
                <a:lnTo>
                  <a:pt x="166497" y="26288"/>
                </a:lnTo>
                <a:lnTo>
                  <a:pt x="166497" y="131318"/>
                </a:lnTo>
                <a:lnTo>
                  <a:pt x="164425" y="141533"/>
                </a:lnTo>
                <a:lnTo>
                  <a:pt x="158781" y="149891"/>
                </a:lnTo>
                <a:lnTo>
                  <a:pt x="150423" y="155535"/>
                </a:lnTo>
                <a:lnTo>
                  <a:pt x="140208" y="157606"/>
                </a:lnTo>
                <a:lnTo>
                  <a:pt x="26288" y="157606"/>
                </a:lnTo>
                <a:lnTo>
                  <a:pt x="16073" y="155535"/>
                </a:lnTo>
                <a:lnTo>
                  <a:pt x="7715" y="149891"/>
                </a:lnTo>
                <a:lnTo>
                  <a:pt x="2071" y="141533"/>
                </a:lnTo>
                <a:lnTo>
                  <a:pt x="0" y="131318"/>
                </a:lnTo>
                <a:lnTo>
                  <a:pt x="0" y="26288"/>
                </a:lnTo>
                <a:close/>
              </a:path>
            </a:pathLst>
          </a:custGeom>
          <a:ln w="635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1" name="object 81">
            <a:extLst>
              <a:ext uri="{FF2B5EF4-FFF2-40B4-BE49-F238E27FC236}">
                <a16:creationId xmlns:a16="http://schemas.microsoft.com/office/drawing/2014/main" id="{A344E878-21F4-4CF7-85B7-6860091CBB59}"/>
              </a:ext>
            </a:extLst>
          </p:cNvPr>
          <p:cNvSpPr/>
          <p:nvPr/>
        </p:nvSpPr>
        <p:spPr>
          <a:xfrm>
            <a:off x="7285567" y="5860811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350392" y="0"/>
                </a:moveTo>
                <a:lnTo>
                  <a:pt x="0" y="0"/>
                </a:lnTo>
                <a:lnTo>
                  <a:pt x="0" y="342087"/>
                </a:lnTo>
                <a:lnTo>
                  <a:pt x="293370" y="342087"/>
                </a:lnTo>
                <a:lnTo>
                  <a:pt x="350392" y="285076"/>
                </a:lnTo>
                <a:lnTo>
                  <a:pt x="350392" y="0"/>
                </a:lnTo>
                <a:close/>
              </a:path>
            </a:pathLst>
          </a:custGeom>
          <a:solidFill>
            <a:srgbClr val="F7AC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3" name="object 82">
            <a:extLst>
              <a:ext uri="{FF2B5EF4-FFF2-40B4-BE49-F238E27FC236}">
                <a16:creationId xmlns:a16="http://schemas.microsoft.com/office/drawing/2014/main" id="{DA4E09E8-54D4-43EF-AE83-46448F890993}"/>
              </a:ext>
            </a:extLst>
          </p:cNvPr>
          <p:cNvSpPr/>
          <p:nvPr/>
        </p:nvSpPr>
        <p:spPr>
          <a:xfrm>
            <a:off x="7676727" y="62409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022" y="0"/>
                </a:moveTo>
                <a:lnTo>
                  <a:pt x="11302" y="11404"/>
                </a:lnTo>
                <a:lnTo>
                  <a:pt x="0" y="57010"/>
                </a:lnTo>
                <a:lnTo>
                  <a:pt x="57022" y="0"/>
                </a:lnTo>
                <a:close/>
              </a:path>
            </a:pathLst>
          </a:custGeom>
          <a:solidFill>
            <a:srgbClr val="C68AC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5" name="object 83">
            <a:extLst>
              <a:ext uri="{FF2B5EF4-FFF2-40B4-BE49-F238E27FC236}">
                <a16:creationId xmlns:a16="http://schemas.microsoft.com/office/drawing/2014/main" id="{2F44A533-7E3E-4111-BB9C-123ABB5F2905}"/>
              </a:ext>
            </a:extLst>
          </p:cNvPr>
          <p:cNvSpPr/>
          <p:nvPr/>
        </p:nvSpPr>
        <p:spPr>
          <a:xfrm>
            <a:off x="7285567" y="5860811"/>
            <a:ext cx="467360" cy="456353"/>
          </a:xfrm>
          <a:custGeom>
            <a:avLst/>
            <a:gdLst/>
            <a:ahLst/>
            <a:cxnLst/>
            <a:rect l="l" t="t" r="r" b="b"/>
            <a:pathLst>
              <a:path w="350520" h="342264">
                <a:moveTo>
                  <a:pt x="293370" y="342087"/>
                </a:moveTo>
                <a:lnTo>
                  <a:pt x="304673" y="296481"/>
                </a:lnTo>
                <a:lnTo>
                  <a:pt x="350392" y="285076"/>
                </a:lnTo>
                <a:lnTo>
                  <a:pt x="293370" y="342087"/>
                </a:lnTo>
                <a:lnTo>
                  <a:pt x="0" y="342087"/>
                </a:lnTo>
                <a:lnTo>
                  <a:pt x="0" y="0"/>
                </a:lnTo>
                <a:lnTo>
                  <a:pt x="350392" y="0"/>
                </a:lnTo>
                <a:lnTo>
                  <a:pt x="350392" y="285076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7" name="object 84">
            <a:extLst>
              <a:ext uri="{FF2B5EF4-FFF2-40B4-BE49-F238E27FC236}">
                <a16:creationId xmlns:a16="http://schemas.microsoft.com/office/drawing/2014/main" id="{DAEE623F-F50E-44C3-812E-0EB939FEBB3D}"/>
              </a:ext>
            </a:extLst>
          </p:cNvPr>
          <p:cNvSpPr/>
          <p:nvPr/>
        </p:nvSpPr>
        <p:spPr>
          <a:xfrm>
            <a:off x="7467937" y="5928373"/>
            <a:ext cx="211328" cy="2479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5794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Endorsement Policy Syntax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96125630-69E3-48D1-9BF5-6EDB96F5783D}"/>
              </a:ext>
            </a:extLst>
          </p:cNvPr>
          <p:cNvSpPr/>
          <p:nvPr/>
        </p:nvSpPr>
        <p:spPr>
          <a:xfrm>
            <a:off x="289763" y="3702279"/>
            <a:ext cx="1447867" cy="288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A86D0DEF-6CDD-46A9-A8B1-C20CE63B4DFB}"/>
              </a:ext>
            </a:extLst>
          </p:cNvPr>
          <p:cNvSpPr/>
          <p:nvPr/>
        </p:nvSpPr>
        <p:spPr>
          <a:xfrm>
            <a:off x="1647139" y="3702279"/>
            <a:ext cx="1393680" cy="288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DB72799-D228-4FFB-9CE3-406D097F946A}"/>
              </a:ext>
            </a:extLst>
          </p:cNvPr>
          <p:cNvSpPr/>
          <p:nvPr/>
        </p:nvSpPr>
        <p:spPr>
          <a:xfrm>
            <a:off x="1508963" y="3986759"/>
            <a:ext cx="822621" cy="288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4405D532-353B-48E4-B74E-47E65CF6B33F}"/>
              </a:ext>
            </a:extLst>
          </p:cNvPr>
          <p:cNvSpPr/>
          <p:nvPr/>
        </p:nvSpPr>
        <p:spPr>
          <a:xfrm>
            <a:off x="2214033" y="3986759"/>
            <a:ext cx="614680" cy="288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3BB6788-B36D-48BF-A2B5-847F2AE22CC7}"/>
              </a:ext>
            </a:extLst>
          </p:cNvPr>
          <p:cNvSpPr/>
          <p:nvPr/>
        </p:nvSpPr>
        <p:spPr>
          <a:xfrm>
            <a:off x="2759118" y="3986759"/>
            <a:ext cx="1676044" cy="288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DD2FADF-0E55-4B61-9A51-A9986F682D13}"/>
              </a:ext>
            </a:extLst>
          </p:cNvPr>
          <p:cNvSpPr/>
          <p:nvPr/>
        </p:nvSpPr>
        <p:spPr>
          <a:xfrm>
            <a:off x="4342046" y="3986759"/>
            <a:ext cx="429767" cy="288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63DB5880-D726-4A84-B116-A5C3DFE76069}"/>
              </a:ext>
            </a:extLst>
          </p:cNvPr>
          <p:cNvSpPr/>
          <p:nvPr/>
        </p:nvSpPr>
        <p:spPr>
          <a:xfrm>
            <a:off x="4681389" y="3986759"/>
            <a:ext cx="520700" cy="2885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7F28F99-06AC-4AF1-937E-B4B41232D9D4}"/>
              </a:ext>
            </a:extLst>
          </p:cNvPr>
          <p:cNvSpPr/>
          <p:nvPr/>
        </p:nvSpPr>
        <p:spPr>
          <a:xfrm>
            <a:off x="5098287" y="3986759"/>
            <a:ext cx="252983" cy="2885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BA020609-DDF3-4C5F-A78C-9C7E929AD941}"/>
              </a:ext>
            </a:extLst>
          </p:cNvPr>
          <p:cNvSpPr/>
          <p:nvPr/>
        </p:nvSpPr>
        <p:spPr>
          <a:xfrm>
            <a:off x="5266944" y="3986759"/>
            <a:ext cx="3444240" cy="2885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0D81D2A4-2CE9-48DE-AA6B-E28DD7801AC2}"/>
              </a:ext>
            </a:extLst>
          </p:cNvPr>
          <p:cNvSpPr/>
          <p:nvPr/>
        </p:nvSpPr>
        <p:spPr>
          <a:xfrm>
            <a:off x="289764" y="4555718"/>
            <a:ext cx="1722289" cy="2885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4FED4691-3D4B-467A-9E6A-69D6D2A90800}"/>
              </a:ext>
            </a:extLst>
          </p:cNvPr>
          <p:cNvSpPr/>
          <p:nvPr/>
        </p:nvSpPr>
        <p:spPr>
          <a:xfrm>
            <a:off x="1921426" y="4555718"/>
            <a:ext cx="1085849" cy="2885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51E19A2C-2096-4477-B422-CEAC77CB8A30}"/>
              </a:ext>
            </a:extLst>
          </p:cNvPr>
          <p:cNvSpPr/>
          <p:nvPr/>
        </p:nvSpPr>
        <p:spPr>
          <a:xfrm>
            <a:off x="1508963" y="4840199"/>
            <a:ext cx="4019803" cy="2885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2E1E7B7F-021C-4C62-A6AD-089156CD3A95}"/>
              </a:ext>
            </a:extLst>
          </p:cNvPr>
          <p:cNvSpPr/>
          <p:nvPr/>
        </p:nvSpPr>
        <p:spPr>
          <a:xfrm>
            <a:off x="1508963" y="5124611"/>
            <a:ext cx="822621" cy="288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61056C83-599D-43C9-80B0-FBE271897773}"/>
              </a:ext>
            </a:extLst>
          </p:cNvPr>
          <p:cNvSpPr/>
          <p:nvPr/>
        </p:nvSpPr>
        <p:spPr>
          <a:xfrm>
            <a:off x="2214034" y="5124611"/>
            <a:ext cx="579797" cy="288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217B54B-0EC4-4A7D-85EF-0A1C20A9C93B}"/>
              </a:ext>
            </a:extLst>
          </p:cNvPr>
          <p:cNvSpPr/>
          <p:nvPr/>
        </p:nvSpPr>
        <p:spPr>
          <a:xfrm>
            <a:off x="2702222" y="5124611"/>
            <a:ext cx="1886543" cy="288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66979342-3801-46CF-8242-E0C82B63E847}"/>
              </a:ext>
            </a:extLst>
          </p:cNvPr>
          <p:cNvSpPr/>
          <p:nvPr/>
        </p:nvSpPr>
        <p:spPr>
          <a:xfrm>
            <a:off x="4494446" y="5124611"/>
            <a:ext cx="624839" cy="288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AFCBE713-288D-41AC-98DA-8335D8BD9226}"/>
              </a:ext>
            </a:extLst>
          </p:cNvPr>
          <p:cNvSpPr/>
          <p:nvPr/>
        </p:nvSpPr>
        <p:spPr>
          <a:xfrm>
            <a:off x="5047487" y="5124611"/>
            <a:ext cx="3080004" cy="288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5A15F61F-3FA3-4F8E-8DA2-41C65EBF04D5}"/>
              </a:ext>
            </a:extLst>
          </p:cNvPr>
          <p:cNvSpPr/>
          <p:nvPr/>
        </p:nvSpPr>
        <p:spPr>
          <a:xfrm>
            <a:off x="289763" y="5807803"/>
            <a:ext cx="308863" cy="2885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5BDF91BB-066E-47B4-8C93-EB6CFC9AE356}"/>
              </a:ext>
            </a:extLst>
          </p:cNvPr>
          <p:cNvSpPr/>
          <p:nvPr/>
        </p:nvSpPr>
        <p:spPr>
          <a:xfrm>
            <a:off x="444195" y="5807803"/>
            <a:ext cx="146304" cy="2885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2D14CB31-DB22-4011-A9DB-35670629E1DC}"/>
              </a:ext>
            </a:extLst>
          </p:cNvPr>
          <p:cNvSpPr/>
          <p:nvPr/>
        </p:nvSpPr>
        <p:spPr>
          <a:xfrm>
            <a:off x="517347" y="5807803"/>
            <a:ext cx="428075" cy="2885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29">
            <a:extLst>
              <a:ext uri="{FF2B5EF4-FFF2-40B4-BE49-F238E27FC236}">
                <a16:creationId xmlns:a16="http://schemas.microsoft.com/office/drawing/2014/main" id="{4BD7240D-801E-4804-AD15-E272557CB17C}"/>
              </a:ext>
            </a:extLst>
          </p:cNvPr>
          <p:cNvSpPr/>
          <p:nvPr/>
        </p:nvSpPr>
        <p:spPr>
          <a:xfrm>
            <a:off x="838403" y="5807803"/>
            <a:ext cx="146304" cy="2885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7CE2AF4F-DEAD-4021-9A34-E7B573998F54}"/>
              </a:ext>
            </a:extLst>
          </p:cNvPr>
          <p:cNvSpPr/>
          <p:nvPr/>
        </p:nvSpPr>
        <p:spPr>
          <a:xfrm>
            <a:off x="911555" y="5807803"/>
            <a:ext cx="289560" cy="2885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31">
            <a:extLst>
              <a:ext uri="{FF2B5EF4-FFF2-40B4-BE49-F238E27FC236}">
                <a16:creationId xmlns:a16="http://schemas.microsoft.com/office/drawing/2014/main" id="{7DAB367C-4318-4032-AF32-6C383408C05E}"/>
              </a:ext>
            </a:extLst>
          </p:cNvPr>
          <p:cNvSpPr/>
          <p:nvPr/>
        </p:nvSpPr>
        <p:spPr>
          <a:xfrm>
            <a:off x="1104595" y="5807803"/>
            <a:ext cx="146304" cy="2885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32">
            <a:extLst>
              <a:ext uri="{FF2B5EF4-FFF2-40B4-BE49-F238E27FC236}">
                <a16:creationId xmlns:a16="http://schemas.microsoft.com/office/drawing/2014/main" id="{8E347C86-6D16-4565-809E-EFF86B223976}"/>
              </a:ext>
            </a:extLst>
          </p:cNvPr>
          <p:cNvSpPr/>
          <p:nvPr/>
        </p:nvSpPr>
        <p:spPr>
          <a:xfrm>
            <a:off x="1177747" y="5807803"/>
            <a:ext cx="8347964" cy="288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C1948470-176B-462C-86B2-DFD7646F702C}"/>
              </a:ext>
            </a:extLst>
          </p:cNvPr>
          <p:cNvSpPr/>
          <p:nvPr/>
        </p:nvSpPr>
        <p:spPr>
          <a:xfrm>
            <a:off x="267682" y="1530747"/>
            <a:ext cx="6508327" cy="2114127"/>
          </a:xfrm>
          <a:custGeom>
            <a:avLst/>
            <a:gdLst/>
            <a:ahLst/>
            <a:cxnLst/>
            <a:rect l="l" t="t" r="r" b="b"/>
            <a:pathLst>
              <a:path w="4881245" h="1585595">
                <a:moveTo>
                  <a:pt x="4616729" y="0"/>
                </a:moveTo>
                <a:lnTo>
                  <a:pt x="264210" y="0"/>
                </a:lnTo>
                <a:lnTo>
                  <a:pt x="216717" y="4254"/>
                </a:lnTo>
                <a:lnTo>
                  <a:pt x="172017" y="16522"/>
                </a:lnTo>
                <a:lnTo>
                  <a:pt x="130857" y="36058"/>
                </a:lnTo>
                <a:lnTo>
                  <a:pt x="93981" y="62116"/>
                </a:lnTo>
                <a:lnTo>
                  <a:pt x="62137" y="93952"/>
                </a:lnTo>
                <a:lnTo>
                  <a:pt x="36071" y="130819"/>
                </a:lnTo>
                <a:lnTo>
                  <a:pt x="16529" y="171973"/>
                </a:lnTo>
                <a:lnTo>
                  <a:pt x="4256" y="216668"/>
                </a:lnTo>
                <a:lnTo>
                  <a:pt x="0" y="264160"/>
                </a:lnTo>
                <a:lnTo>
                  <a:pt x="0" y="1320927"/>
                </a:lnTo>
                <a:lnTo>
                  <a:pt x="4256" y="1368422"/>
                </a:lnTo>
                <a:lnTo>
                  <a:pt x="16529" y="1413129"/>
                </a:lnTo>
                <a:lnTo>
                  <a:pt x="36071" y="1454300"/>
                </a:lnTo>
                <a:lnTo>
                  <a:pt x="62137" y="1491187"/>
                </a:lnTo>
                <a:lnTo>
                  <a:pt x="93981" y="1523044"/>
                </a:lnTo>
                <a:lnTo>
                  <a:pt x="130857" y="1549122"/>
                </a:lnTo>
                <a:lnTo>
                  <a:pt x="172017" y="1568675"/>
                </a:lnTo>
                <a:lnTo>
                  <a:pt x="216717" y="1580954"/>
                </a:lnTo>
                <a:lnTo>
                  <a:pt x="264210" y="1585214"/>
                </a:lnTo>
                <a:lnTo>
                  <a:pt x="4616729" y="1585214"/>
                </a:lnTo>
                <a:lnTo>
                  <a:pt x="4664220" y="1580954"/>
                </a:lnTo>
                <a:lnTo>
                  <a:pt x="4708916" y="1568675"/>
                </a:lnTo>
                <a:lnTo>
                  <a:pt x="4750069" y="1549122"/>
                </a:lnTo>
                <a:lnTo>
                  <a:pt x="4786937" y="1523044"/>
                </a:lnTo>
                <a:lnTo>
                  <a:pt x="4818772" y="1491187"/>
                </a:lnTo>
                <a:lnTo>
                  <a:pt x="4844830" y="1454300"/>
                </a:lnTo>
                <a:lnTo>
                  <a:pt x="4864366" y="1413129"/>
                </a:lnTo>
                <a:lnTo>
                  <a:pt x="4876634" y="1368422"/>
                </a:lnTo>
                <a:lnTo>
                  <a:pt x="4880889" y="1320927"/>
                </a:lnTo>
                <a:lnTo>
                  <a:pt x="4880889" y="264160"/>
                </a:lnTo>
                <a:lnTo>
                  <a:pt x="4876634" y="216668"/>
                </a:lnTo>
                <a:lnTo>
                  <a:pt x="4864366" y="171973"/>
                </a:lnTo>
                <a:lnTo>
                  <a:pt x="4844830" y="130819"/>
                </a:lnTo>
                <a:lnTo>
                  <a:pt x="4818772" y="93952"/>
                </a:lnTo>
                <a:lnTo>
                  <a:pt x="4786937" y="62116"/>
                </a:lnTo>
                <a:lnTo>
                  <a:pt x="4750069" y="36058"/>
                </a:lnTo>
                <a:lnTo>
                  <a:pt x="4708916" y="16522"/>
                </a:lnTo>
                <a:lnTo>
                  <a:pt x="4664220" y="4254"/>
                </a:lnTo>
                <a:lnTo>
                  <a:pt x="461672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0E7984DA-2953-4689-9535-04699AD7C7A6}"/>
              </a:ext>
            </a:extLst>
          </p:cNvPr>
          <p:cNvSpPr/>
          <p:nvPr/>
        </p:nvSpPr>
        <p:spPr>
          <a:xfrm>
            <a:off x="389737" y="1662930"/>
            <a:ext cx="1135600" cy="2544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35">
            <a:extLst>
              <a:ext uri="{FF2B5EF4-FFF2-40B4-BE49-F238E27FC236}">
                <a16:creationId xmlns:a16="http://schemas.microsoft.com/office/drawing/2014/main" id="{F68AFB58-6E8E-4655-90FA-55F69CA7D083}"/>
              </a:ext>
            </a:extLst>
          </p:cNvPr>
          <p:cNvSpPr/>
          <p:nvPr/>
        </p:nvSpPr>
        <p:spPr>
          <a:xfrm>
            <a:off x="1383386" y="1662930"/>
            <a:ext cx="3261765" cy="2544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69BD2EE5-537C-48F8-98A3-8AAD4D130F25}"/>
              </a:ext>
            </a:extLst>
          </p:cNvPr>
          <p:cNvSpPr/>
          <p:nvPr/>
        </p:nvSpPr>
        <p:spPr>
          <a:xfrm>
            <a:off x="389737" y="1919368"/>
            <a:ext cx="284480" cy="254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37">
            <a:extLst>
              <a:ext uri="{FF2B5EF4-FFF2-40B4-BE49-F238E27FC236}">
                <a16:creationId xmlns:a16="http://schemas.microsoft.com/office/drawing/2014/main" id="{7605F628-731A-406A-B6B6-1873420CC9AE}"/>
              </a:ext>
            </a:extLst>
          </p:cNvPr>
          <p:cNvSpPr/>
          <p:nvPr/>
        </p:nvSpPr>
        <p:spPr>
          <a:xfrm>
            <a:off x="531977" y="1919368"/>
            <a:ext cx="426720" cy="254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5" name="object 38">
            <a:extLst>
              <a:ext uri="{FF2B5EF4-FFF2-40B4-BE49-F238E27FC236}">
                <a16:creationId xmlns:a16="http://schemas.microsoft.com/office/drawing/2014/main" id="{81C1193A-6C84-4B57-8067-FCAD19273698}"/>
              </a:ext>
            </a:extLst>
          </p:cNvPr>
          <p:cNvSpPr/>
          <p:nvPr/>
        </p:nvSpPr>
        <p:spPr>
          <a:xfrm>
            <a:off x="816458" y="1919368"/>
            <a:ext cx="1417879" cy="254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993CE6EA-393E-4BA3-8ACE-7851293D10DB}"/>
              </a:ext>
            </a:extLst>
          </p:cNvPr>
          <p:cNvSpPr/>
          <p:nvPr/>
        </p:nvSpPr>
        <p:spPr>
          <a:xfrm>
            <a:off x="389737" y="2175399"/>
            <a:ext cx="284480" cy="254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9" name="object 40">
            <a:extLst>
              <a:ext uri="{FF2B5EF4-FFF2-40B4-BE49-F238E27FC236}">
                <a16:creationId xmlns:a16="http://schemas.microsoft.com/office/drawing/2014/main" id="{DBCC225B-4488-4D85-98E1-AFAC8B112B99}"/>
              </a:ext>
            </a:extLst>
          </p:cNvPr>
          <p:cNvSpPr/>
          <p:nvPr/>
        </p:nvSpPr>
        <p:spPr>
          <a:xfrm>
            <a:off x="531977" y="2175399"/>
            <a:ext cx="426720" cy="254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1" name="object 41">
            <a:extLst>
              <a:ext uri="{FF2B5EF4-FFF2-40B4-BE49-F238E27FC236}">
                <a16:creationId xmlns:a16="http://schemas.microsoft.com/office/drawing/2014/main" id="{A0C29839-1D72-467B-92F5-B361E17CABD4}"/>
              </a:ext>
            </a:extLst>
          </p:cNvPr>
          <p:cNvSpPr/>
          <p:nvPr/>
        </p:nvSpPr>
        <p:spPr>
          <a:xfrm>
            <a:off x="816458" y="2175399"/>
            <a:ext cx="708660" cy="254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3" name="object 42">
            <a:extLst>
              <a:ext uri="{FF2B5EF4-FFF2-40B4-BE49-F238E27FC236}">
                <a16:creationId xmlns:a16="http://schemas.microsoft.com/office/drawing/2014/main" id="{977860A6-1210-48A0-B7D3-E5C02DDE75D2}"/>
              </a:ext>
            </a:extLst>
          </p:cNvPr>
          <p:cNvSpPr/>
          <p:nvPr/>
        </p:nvSpPr>
        <p:spPr>
          <a:xfrm>
            <a:off x="389737" y="2431432"/>
            <a:ext cx="284480" cy="254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5" name="object 43">
            <a:extLst>
              <a:ext uri="{FF2B5EF4-FFF2-40B4-BE49-F238E27FC236}">
                <a16:creationId xmlns:a16="http://schemas.microsoft.com/office/drawing/2014/main" id="{E9BCCA0E-D93C-4184-9AE2-DA1C75D374D4}"/>
              </a:ext>
            </a:extLst>
          </p:cNvPr>
          <p:cNvSpPr/>
          <p:nvPr/>
        </p:nvSpPr>
        <p:spPr>
          <a:xfrm>
            <a:off x="531978" y="2431432"/>
            <a:ext cx="993309" cy="254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7" name="object 44">
            <a:extLst>
              <a:ext uri="{FF2B5EF4-FFF2-40B4-BE49-F238E27FC236}">
                <a16:creationId xmlns:a16="http://schemas.microsoft.com/office/drawing/2014/main" id="{04047EF6-8DA9-4C8A-A8C7-1C7DDD16DF7E}"/>
              </a:ext>
            </a:extLst>
          </p:cNvPr>
          <p:cNvSpPr/>
          <p:nvPr/>
        </p:nvSpPr>
        <p:spPr>
          <a:xfrm>
            <a:off x="389737" y="2687463"/>
            <a:ext cx="284480" cy="254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45">
            <a:extLst>
              <a:ext uri="{FF2B5EF4-FFF2-40B4-BE49-F238E27FC236}">
                <a16:creationId xmlns:a16="http://schemas.microsoft.com/office/drawing/2014/main" id="{2482B706-6D96-4B56-8F3E-6C7394E1814D}"/>
              </a:ext>
            </a:extLst>
          </p:cNvPr>
          <p:cNvSpPr/>
          <p:nvPr/>
        </p:nvSpPr>
        <p:spPr>
          <a:xfrm>
            <a:off x="531977" y="2687463"/>
            <a:ext cx="3261360" cy="254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1" name="object 46">
            <a:extLst>
              <a:ext uri="{FF2B5EF4-FFF2-40B4-BE49-F238E27FC236}">
                <a16:creationId xmlns:a16="http://schemas.microsoft.com/office/drawing/2014/main" id="{E4E2D18C-1E16-451A-B680-385E91491631}"/>
              </a:ext>
            </a:extLst>
          </p:cNvPr>
          <p:cNvSpPr/>
          <p:nvPr/>
        </p:nvSpPr>
        <p:spPr>
          <a:xfrm>
            <a:off x="389737" y="2943497"/>
            <a:ext cx="284480" cy="2539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3" name="object 47">
            <a:extLst>
              <a:ext uri="{FF2B5EF4-FFF2-40B4-BE49-F238E27FC236}">
                <a16:creationId xmlns:a16="http://schemas.microsoft.com/office/drawing/2014/main" id="{9D36DEC5-B227-405D-9176-C977A23CB7A3}"/>
              </a:ext>
            </a:extLst>
          </p:cNvPr>
          <p:cNvSpPr/>
          <p:nvPr/>
        </p:nvSpPr>
        <p:spPr>
          <a:xfrm>
            <a:off x="531977" y="2943497"/>
            <a:ext cx="853440" cy="2539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5" name="object 48">
            <a:extLst>
              <a:ext uri="{FF2B5EF4-FFF2-40B4-BE49-F238E27FC236}">
                <a16:creationId xmlns:a16="http://schemas.microsoft.com/office/drawing/2014/main" id="{826C8A7D-8BF8-435C-9982-5B8FADDD95F9}"/>
              </a:ext>
            </a:extLst>
          </p:cNvPr>
          <p:cNvSpPr/>
          <p:nvPr/>
        </p:nvSpPr>
        <p:spPr>
          <a:xfrm>
            <a:off x="1243177" y="2943497"/>
            <a:ext cx="708659" cy="25399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CA20F3CE-BD89-4C98-833F-140E852A46B6}"/>
              </a:ext>
            </a:extLst>
          </p:cNvPr>
          <p:cNvSpPr/>
          <p:nvPr/>
        </p:nvSpPr>
        <p:spPr>
          <a:xfrm>
            <a:off x="1810173" y="2943497"/>
            <a:ext cx="706120" cy="25399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9" name="object 50">
            <a:extLst>
              <a:ext uri="{FF2B5EF4-FFF2-40B4-BE49-F238E27FC236}">
                <a16:creationId xmlns:a16="http://schemas.microsoft.com/office/drawing/2014/main" id="{9B187E37-CD48-47A8-92E4-E36362D33CCD}"/>
              </a:ext>
            </a:extLst>
          </p:cNvPr>
          <p:cNvSpPr/>
          <p:nvPr/>
        </p:nvSpPr>
        <p:spPr>
          <a:xfrm>
            <a:off x="2375407" y="2943497"/>
            <a:ext cx="711200" cy="2539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1" name="object 51">
            <a:extLst>
              <a:ext uri="{FF2B5EF4-FFF2-40B4-BE49-F238E27FC236}">
                <a16:creationId xmlns:a16="http://schemas.microsoft.com/office/drawing/2014/main" id="{05182F28-6178-49CE-9A02-FE48D27FC3C2}"/>
              </a:ext>
            </a:extLst>
          </p:cNvPr>
          <p:cNvSpPr/>
          <p:nvPr/>
        </p:nvSpPr>
        <p:spPr>
          <a:xfrm>
            <a:off x="2944369" y="2943497"/>
            <a:ext cx="3968327" cy="2539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3" name="object 52">
            <a:extLst>
              <a:ext uri="{FF2B5EF4-FFF2-40B4-BE49-F238E27FC236}">
                <a16:creationId xmlns:a16="http://schemas.microsoft.com/office/drawing/2014/main" id="{CC4FCB28-4899-476F-A3A3-FEA94BFA9F03}"/>
              </a:ext>
            </a:extLst>
          </p:cNvPr>
          <p:cNvSpPr/>
          <p:nvPr/>
        </p:nvSpPr>
        <p:spPr>
          <a:xfrm>
            <a:off x="389737" y="3199460"/>
            <a:ext cx="284480" cy="25440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5" name="object 53">
            <a:extLst>
              <a:ext uri="{FF2B5EF4-FFF2-40B4-BE49-F238E27FC236}">
                <a16:creationId xmlns:a16="http://schemas.microsoft.com/office/drawing/2014/main" id="{A47E7397-812D-4CD8-9265-1D778611AD19}"/>
              </a:ext>
            </a:extLst>
          </p:cNvPr>
          <p:cNvSpPr/>
          <p:nvPr/>
        </p:nvSpPr>
        <p:spPr>
          <a:xfrm>
            <a:off x="531977" y="3199460"/>
            <a:ext cx="3686048" cy="25440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7" name="object 54">
            <a:extLst>
              <a:ext uri="{FF2B5EF4-FFF2-40B4-BE49-F238E27FC236}">
                <a16:creationId xmlns:a16="http://schemas.microsoft.com/office/drawing/2014/main" id="{F09A1D64-12E9-464C-9686-3924D7F42308}"/>
              </a:ext>
            </a:extLst>
          </p:cNvPr>
          <p:cNvSpPr/>
          <p:nvPr/>
        </p:nvSpPr>
        <p:spPr>
          <a:xfrm>
            <a:off x="6998546" y="2072953"/>
            <a:ext cx="1766485" cy="33121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9" name="object 55">
            <a:extLst>
              <a:ext uri="{FF2B5EF4-FFF2-40B4-BE49-F238E27FC236}">
                <a16:creationId xmlns:a16="http://schemas.microsoft.com/office/drawing/2014/main" id="{5B812180-9255-43B8-9D94-CFACF94A3E87}"/>
              </a:ext>
            </a:extLst>
          </p:cNvPr>
          <p:cNvSpPr/>
          <p:nvPr/>
        </p:nvSpPr>
        <p:spPr>
          <a:xfrm>
            <a:off x="8661230" y="2072953"/>
            <a:ext cx="1246749" cy="33121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1" name="object 56">
            <a:extLst>
              <a:ext uri="{FF2B5EF4-FFF2-40B4-BE49-F238E27FC236}">
                <a16:creationId xmlns:a16="http://schemas.microsoft.com/office/drawing/2014/main" id="{3F75CAD7-23B8-4E08-9651-A5A675D26C57}"/>
              </a:ext>
            </a:extLst>
          </p:cNvPr>
          <p:cNvSpPr/>
          <p:nvPr/>
        </p:nvSpPr>
        <p:spPr>
          <a:xfrm>
            <a:off x="9843855" y="2040441"/>
            <a:ext cx="784860" cy="37185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3" name="object 57">
            <a:extLst>
              <a:ext uri="{FF2B5EF4-FFF2-40B4-BE49-F238E27FC236}">
                <a16:creationId xmlns:a16="http://schemas.microsoft.com/office/drawing/2014/main" id="{220FA993-B2FF-4464-8EB3-4BAA630C1A36}"/>
              </a:ext>
            </a:extLst>
          </p:cNvPr>
          <p:cNvSpPr/>
          <p:nvPr/>
        </p:nvSpPr>
        <p:spPr>
          <a:xfrm>
            <a:off x="10543201" y="2072953"/>
            <a:ext cx="463296" cy="3312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5" name="object 58">
            <a:extLst>
              <a:ext uri="{FF2B5EF4-FFF2-40B4-BE49-F238E27FC236}">
                <a16:creationId xmlns:a16="http://schemas.microsoft.com/office/drawing/2014/main" id="{2382AA2E-4196-404F-A5F4-05575F227F20}"/>
              </a:ext>
            </a:extLst>
          </p:cNvPr>
          <p:cNvSpPr/>
          <p:nvPr/>
        </p:nvSpPr>
        <p:spPr>
          <a:xfrm>
            <a:off x="6998545" y="2408232"/>
            <a:ext cx="1042872" cy="3312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7" name="object 59">
            <a:extLst>
              <a:ext uri="{FF2B5EF4-FFF2-40B4-BE49-F238E27FC236}">
                <a16:creationId xmlns:a16="http://schemas.microsoft.com/office/drawing/2014/main" id="{0FA97830-5C5B-4B30-BDE3-20AE09D1F0DC}"/>
              </a:ext>
            </a:extLst>
          </p:cNvPr>
          <p:cNvSpPr/>
          <p:nvPr/>
        </p:nvSpPr>
        <p:spPr>
          <a:xfrm>
            <a:off x="7925646" y="2408232"/>
            <a:ext cx="1328029" cy="3312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9" name="object 60">
            <a:extLst>
              <a:ext uri="{FF2B5EF4-FFF2-40B4-BE49-F238E27FC236}">
                <a16:creationId xmlns:a16="http://schemas.microsoft.com/office/drawing/2014/main" id="{6B752F39-B1B0-47AA-B0E2-BDF95CBCD171}"/>
              </a:ext>
            </a:extLst>
          </p:cNvPr>
          <p:cNvSpPr/>
          <p:nvPr/>
        </p:nvSpPr>
        <p:spPr>
          <a:xfrm>
            <a:off x="9183456" y="2408232"/>
            <a:ext cx="1792393" cy="33121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1" name="object 61">
            <a:extLst>
              <a:ext uri="{FF2B5EF4-FFF2-40B4-BE49-F238E27FC236}">
                <a16:creationId xmlns:a16="http://schemas.microsoft.com/office/drawing/2014/main" id="{077EBF3A-2618-4541-988D-F4B02AEDB47F}"/>
              </a:ext>
            </a:extLst>
          </p:cNvPr>
          <p:cNvSpPr/>
          <p:nvPr/>
        </p:nvSpPr>
        <p:spPr>
          <a:xfrm>
            <a:off x="6998546" y="2733353"/>
            <a:ext cx="2910501" cy="33121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120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Endorsement Policy Examples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8E67F6B0-28C0-4145-B072-32BDE2953D81}"/>
              </a:ext>
            </a:extLst>
          </p:cNvPr>
          <p:cNvSpPr/>
          <p:nvPr/>
        </p:nvSpPr>
        <p:spPr>
          <a:xfrm>
            <a:off x="289763" y="1974023"/>
            <a:ext cx="2548636" cy="351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CCCEEC59-52A9-49D7-AC35-CCD5324A3887}"/>
              </a:ext>
            </a:extLst>
          </p:cNvPr>
          <p:cNvSpPr/>
          <p:nvPr/>
        </p:nvSpPr>
        <p:spPr>
          <a:xfrm>
            <a:off x="289763" y="2543490"/>
            <a:ext cx="203200" cy="321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E6BEB611-04CE-496E-A49A-8E6FA8D43341}"/>
              </a:ext>
            </a:extLst>
          </p:cNvPr>
          <p:cNvSpPr/>
          <p:nvPr/>
        </p:nvSpPr>
        <p:spPr>
          <a:xfrm>
            <a:off x="746963" y="2527234"/>
            <a:ext cx="5342805" cy="351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FDACD3A7-14DE-454E-B2F5-EEE6C1904A27}"/>
              </a:ext>
            </a:extLst>
          </p:cNvPr>
          <p:cNvSpPr/>
          <p:nvPr/>
        </p:nvSpPr>
        <p:spPr>
          <a:xfrm>
            <a:off x="899363" y="3102289"/>
            <a:ext cx="284480" cy="28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F95F8CB-9711-4848-B194-EDF14ECA8EB1}"/>
              </a:ext>
            </a:extLst>
          </p:cNvPr>
          <p:cNvSpPr/>
          <p:nvPr/>
        </p:nvSpPr>
        <p:spPr>
          <a:xfrm>
            <a:off x="1281379" y="3088066"/>
            <a:ext cx="5651331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726ED71F-1BD4-4FCE-A107-65FC7F45CCC0}"/>
              </a:ext>
            </a:extLst>
          </p:cNvPr>
          <p:cNvSpPr/>
          <p:nvPr/>
        </p:nvSpPr>
        <p:spPr>
          <a:xfrm>
            <a:off x="289763" y="3616385"/>
            <a:ext cx="203200" cy="321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D3AA5E4-E734-4BE7-95C6-8C7041F80A47}"/>
              </a:ext>
            </a:extLst>
          </p:cNvPr>
          <p:cNvSpPr/>
          <p:nvPr/>
        </p:nvSpPr>
        <p:spPr>
          <a:xfrm>
            <a:off x="746963" y="3600063"/>
            <a:ext cx="6869515" cy="3519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DCD47ED6-8F5C-4A84-8898-5960F3C514B5}"/>
              </a:ext>
            </a:extLst>
          </p:cNvPr>
          <p:cNvSpPr/>
          <p:nvPr/>
        </p:nvSpPr>
        <p:spPr>
          <a:xfrm>
            <a:off x="899363" y="4175525"/>
            <a:ext cx="284480" cy="28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014F6AFE-6B3A-41AC-A840-C24920F3E26F}"/>
              </a:ext>
            </a:extLst>
          </p:cNvPr>
          <p:cNvSpPr/>
          <p:nvPr/>
        </p:nvSpPr>
        <p:spPr>
          <a:xfrm>
            <a:off x="1281380" y="4161301"/>
            <a:ext cx="3812201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9AE2860E-28A2-484F-8170-951BA1AC5041}"/>
              </a:ext>
            </a:extLst>
          </p:cNvPr>
          <p:cNvSpPr/>
          <p:nvPr/>
        </p:nvSpPr>
        <p:spPr>
          <a:xfrm>
            <a:off x="289763" y="4657109"/>
            <a:ext cx="203200" cy="321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3501E50C-11C3-46E1-926D-D2C0D9B58C32}"/>
              </a:ext>
            </a:extLst>
          </p:cNvPr>
          <p:cNvSpPr/>
          <p:nvPr/>
        </p:nvSpPr>
        <p:spPr>
          <a:xfrm>
            <a:off x="746964" y="4640852"/>
            <a:ext cx="11122321" cy="351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B0C6FF09-F3F1-4826-9EA6-58125B188998}"/>
              </a:ext>
            </a:extLst>
          </p:cNvPr>
          <p:cNvSpPr/>
          <p:nvPr/>
        </p:nvSpPr>
        <p:spPr>
          <a:xfrm>
            <a:off x="746963" y="4917206"/>
            <a:ext cx="7892796" cy="351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D1CBC200-86EB-4A96-BE88-D2099159052F}"/>
              </a:ext>
            </a:extLst>
          </p:cNvPr>
          <p:cNvSpPr/>
          <p:nvPr/>
        </p:nvSpPr>
        <p:spPr>
          <a:xfrm>
            <a:off x="899363" y="5492600"/>
            <a:ext cx="284480" cy="282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0DDE2E54-35EF-4615-989A-88F5800ECEDA}"/>
              </a:ext>
            </a:extLst>
          </p:cNvPr>
          <p:cNvSpPr/>
          <p:nvPr/>
        </p:nvSpPr>
        <p:spPr>
          <a:xfrm>
            <a:off x="1281380" y="5478376"/>
            <a:ext cx="6108361" cy="310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260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Use Case on Hyperledger Fabric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25077-1F3C-4538-9B52-39ED7797F96B}"/>
              </a:ext>
            </a:extLst>
          </p:cNvPr>
          <p:cNvSpPr txBox="1"/>
          <p:nvPr/>
        </p:nvSpPr>
        <p:spPr>
          <a:xfrm>
            <a:off x="324138" y="1648184"/>
            <a:ext cx="6100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 Case : </a:t>
            </a:r>
            <a:r>
              <a:rPr lang="en-US" sz="2000" b="1" i="0" dirty="0">
                <a:solidFill>
                  <a:srgbClr val="4A4A4A"/>
                </a:solidFill>
                <a:effectLst/>
                <a:latin typeface="Open Sans"/>
              </a:rPr>
              <a:t>Interoperability of Assets 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124C3-DE72-47BE-AB02-D85B10F7B690}"/>
              </a:ext>
            </a:extLst>
          </p:cNvPr>
          <p:cNvSpPr txBox="1"/>
          <p:nvPr/>
        </p:nvSpPr>
        <p:spPr>
          <a:xfrm>
            <a:off x="371879" y="2349241"/>
            <a:ext cx="112212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4A4A4A"/>
                </a:solidFill>
                <a:effectLst/>
                <a:latin typeface="Open Sans"/>
              </a:rPr>
              <a:t>Description: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 Interoperability of assets means the exchange of assets among a group of people.</a:t>
            </a:r>
          </a:p>
          <a:p>
            <a:pPr algn="just"/>
            <a:endParaRPr lang="en-US" sz="2400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just"/>
            <a:r>
              <a:rPr lang="en-US" sz="2400" b="1" i="0" dirty="0">
                <a:solidFill>
                  <a:srgbClr val="4A4A4A"/>
                </a:solidFill>
                <a:effectLst/>
                <a:latin typeface="Open Sans"/>
              </a:rPr>
              <a:t>Problem statement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Open Sans"/>
              </a:rPr>
              <a:t>: If an organization requires 20,000 units of asset B but instead owns 10,000 units of asset A, it needs a way to exchange asset A for asset B. Though the current market might not offer enough liquidity to fulfill this trade quickly, there might be plenty of liquidity available between asset A and asset C, and also between asset C and asset B.</a:t>
            </a:r>
          </a:p>
          <a:p>
            <a:pPr algn="just"/>
            <a:r>
              <a:rPr lang="en-US" sz="2400" b="0" i="1" dirty="0">
                <a:solidFill>
                  <a:srgbClr val="4A4A4A"/>
                </a:solidFill>
                <a:effectLst/>
                <a:latin typeface="Open Sans"/>
              </a:rPr>
              <a:t>Now there are market limits on direct trading between A &amp; B, so what can be the probable solution?</a:t>
            </a:r>
            <a:endParaRPr lang="en-US" sz="2400" b="0" i="0" dirty="0">
              <a:solidFill>
                <a:srgbClr val="4A4A4A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26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Use Case on Hyperledger Fabric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25077-1F3C-4538-9B52-39ED7797F96B}"/>
              </a:ext>
            </a:extLst>
          </p:cNvPr>
          <p:cNvSpPr txBox="1"/>
          <p:nvPr/>
        </p:nvSpPr>
        <p:spPr>
          <a:xfrm>
            <a:off x="324138" y="1648184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 Case : </a:t>
            </a:r>
            <a:r>
              <a:rPr lang="en-US" sz="2400" b="1" i="0" dirty="0">
                <a:solidFill>
                  <a:srgbClr val="4A4A4A"/>
                </a:solidFill>
                <a:effectLst/>
                <a:latin typeface="Open Sans"/>
              </a:rPr>
              <a:t>Interoperability of Assets 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124C3-DE72-47BE-AB02-D85B10F7B690}"/>
              </a:ext>
            </a:extLst>
          </p:cNvPr>
          <p:cNvSpPr txBox="1"/>
          <p:nvPr/>
        </p:nvSpPr>
        <p:spPr>
          <a:xfrm>
            <a:off x="371880" y="2165156"/>
            <a:ext cx="112212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4A4A4A"/>
                </a:solidFill>
                <a:effectLst/>
                <a:latin typeface="Open Sans"/>
              </a:rPr>
              <a:t>Solution:</a:t>
            </a:r>
            <a:r>
              <a:rPr lang="en-US" sz="2800" b="0" i="0" dirty="0">
                <a:solidFill>
                  <a:srgbClr val="4A4A4A"/>
                </a:solidFill>
                <a:effectLst/>
                <a:latin typeface="Open Sans"/>
              </a:rPr>
              <a:t>  In this case, a chain network connects buyers with “buried” sellers, finds the best match (which could be buried under several layers of assets), and executes the transaction. So basically a business network of a group of individuals can be set up on the Hyperledger Fabric and the assets can be exchanged among the buyer and the sellers.</a:t>
            </a:r>
          </a:p>
        </p:txBody>
      </p:sp>
    </p:spTree>
    <p:extLst>
      <p:ext uri="{BB962C8B-B14F-4D97-AF65-F5344CB8AC3E}">
        <p14:creationId xmlns:p14="http://schemas.microsoft.com/office/powerpoint/2010/main" val="354934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Use Case on Hyperledger Fabric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2" name="Picture 2" descr="Hyperledger Fabric-use case-edureka">
            <a:extLst>
              <a:ext uri="{FF2B5EF4-FFF2-40B4-BE49-F238E27FC236}">
                <a16:creationId xmlns:a16="http://schemas.microsoft.com/office/drawing/2014/main" id="{39D54AA7-B85A-4496-BDB3-CF736D52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578"/>
            <a:ext cx="12192000" cy="44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26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Difference between Hyperledger and Ethereum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50CB1A-054D-415F-8F93-079336BF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37274"/>
              </p:ext>
            </p:extLst>
          </p:nvPr>
        </p:nvGraphicFramePr>
        <p:xfrm>
          <a:off x="348955" y="1876776"/>
          <a:ext cx="11494089" cy="5029270"/>
        </p:xfrm>
        <a:graphic>
          <a:graphicData uri="http://schemas.openxmlformats.org/drawingml/2006/table">
            <a:tbl>
              <a:tblPr/>
              <a:tblGrid>
                <a:gridCol w="3831363">
                  <a:extLst>
                    <a:ext uri="{9D8B030D-6E8A-4147-A177-3AD203B41FA5}">
                      <a16:colId xmlns:a16="http://schemas.microsoft.com/office/drawing/2014/main" val="403196734"/>
                    </a:ext>
                  </a:extLst>
                </a:gridCol>
                <a:gridCol w="3831363">
                  <a:extLst>
                    <a:ext uri="{9D8B030D-6E8A-4147-A177-3AD203B41FA5}">
                      <a16:colId xmlns:a16="http://schemas.microsoft.com/office/drawing/2014/main" val="2179160656"/>
                    </a:ext>
                  </a:extLst>
                </a:gridCol>
                <a:gridCol w="3831363">
                  <a:extLst>
                    <a:ext uri="{9D8B030D-6E8A-4147-A177-3AD203B41FA5}">
                      <a16:colId xmlns:a16="http://schemas.microsoft.com/office/drawing/2014/main" val="4169799176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Features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Hyperledger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Ethereum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626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Purpose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Preferred platform for </a:t>
                      </a:r>
                      <a:r>
                        <a:rPr lang="en-US" sz="2400" dirty="0" err="1">
                          <a:effectLst/>
                        </a:rPr>
                        <a:t>B2B</a:t>
                      </a:r>
                      <a:r>
                        <a:rPr lang="en-US" sz="2400" dirty="0">
                          <a:effectLst/>
                        </a:rPr>
                        <a:t> businesses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Platform for </a:t>
                      </a:r>
                      <a:r>
                        <a:rPr lang="en-US" sz="2400" dirty="0" err="1">
                          <a:effectLst/>
                        </a:rPr>
                        <a:t>B2C</a:t>
                      </a:r>
                      <a:r>
                        <a:rPr lang="en-US" sz="2400" dirty="0">
                          <a:effectLst/>
                        </a:rPr>
                        <a:t> businesses and generalized  applications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890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Confidentiality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Confidential transactions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Transparent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7828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Mode of Peer Participation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Private and Permissioned Network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Public/Private and Permissionless Network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1508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Consensus Mechanism</a:t>
                      </a:r>
                      <a:endParaRPr lang="en-US" sz="2400" dirty="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Pluggable Consensus Algorithm: No mining required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PoW Algorithm: Consensus is reached by mining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6073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Programming Language</a:t>
                      </a:r>
                      <a:endParaRPr lang="en-US" sz="240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Chaincode</a:t>
                      </a:r>
                      <a:r>
                        <a:rPr lang="en-US" sz="2400" dirty="0">
                          <a:effectLst/>
                        </a:rPr>
                        <a:t> written in Golang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Smart Contracts written in Solidity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6732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Cryptocurrency</a:t>
                      </a:r>
                      <a:endParaRPr lang="en-US" sz="2400">
                        <a:effectLst/>
                      </a:endParaRP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No built-in cryptocurrency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Built-in cryptocurrency called Ether</a:t>
                      </a:r>
                    </a:p>
                  </a:txBody>
                  <a:tcPr marL="12843" marR="12843" marT="12843" marB="12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8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45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Bitcoin v/s Ethereum v/s Hyperledger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AA0F699-C13D-446F-9FDA-DE8C90A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619746"/>
            <a:ext cx="10266408" cy="52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HYPERLEDGER FABRIC ARCHITECTURE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10236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hyperledger-fabric.readthedocs.io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/release-2.2/network/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network.html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www.hyperledger.org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www.ibm.com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/blockchain/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Organizations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6BB1485F-25B3-4E86-A261-06C3B4337886}"/>
              </a:ext>
            </a:extLst>
          </p:cNvPr>
          <p:cNvGrpSpPr/>
          <p:nvPr/>
        </p:nvGrpSpPr>
        <p:grpSpPr>
          <a:xfrm>
            <a:off x="7613969" y="2041792"/>
            <a:ext cx="3840480" cy="3843867"/>
            <a:chOff x="5766689" y="1210944"/>
            <a:chExt cx="2880360" cy="288290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AFE83DD-4430-424B-99A5-226BD264589B}"/>
                </a:ext>
              </a:extLst>
            </p:cNvPr>
            <p:cNvSpPr/>
            <p:nvPr/>
          </p:nvSpPr>
          <p:spPr>
            <a:xfrm>
              <a:off x="5766689" y="1210944"/>
              <a:ext cx="2880360" cy="2882900"/>
            </a:xfrm>
            <a:custGeom>
              <a:avLst/>
              <a:gdLst/>
              <a:ahLst/>
              <a:cxnLst/>
              <a:rect l="l" t="t" r="r" b="b"/>
              <a:pathLst>
                <a:path w="2880359" h="2882900">
                  <a:moveTo>
                    <a:pt x="2399918" y="0"/>
                  </a:moveTo>
                  <a:lnTo>
                    <a:pt x="479933" y="0"/>
                  </a:lnTo>
                  <a:lnTo>
                    <a:pt x="430864" y="2477"/>
                  </a:lnTo>
                  <a:lnTo>
                    <a:pt x="383212" y="9750"/>
                  </a:lnTo>
                  <a:lnTo>
                    <a:pt x="337219" y="21577"/>
                  </a:lnTo>
                  <a:lnTo>
                    <a:pt x="293125" y="37717"/>
                  </a:lnTo>
                  <a:lnTo>
                    <a:pt x="251173" y="57927"/>
                  </a:lnTo>
                  <a:lnTo>
                    <a:pt x="211602" y="81967"/>
                  </a:lnTo>
                  <a:lnTo>
                    <a:pt x="174655" y="109596"/>
                  </a:lnTo>
                  <a:lnTo>
                    <a:pt x="140573" y="140573"/>
                  </a:lnTo>
                  <a:lnTo>
                    <a:pt x="109596" y="174655"/>
                  </a:lnTo>
                  <a:lnTo>
                    <a:pt x="81967" y="211602"/>
                  </a:lnTo>
                  <a:lnTo>
                    <a:pt x="57927" y="251173"/>
                  </a:lnTo>
                  <a:lnTo>
                    <a:pt x="37717" y="293125"/>
                  </a:lnTo>
                  <a:lnTo>
                    <a:pt x="21577" y="337219"/>
                  </a:lnTo>
                  <a:lnTo>
                    <a:pt x="9750" y="383212"/>
                  </a:lnTo>
                  <a:lnTo>
                    <a:pt x="2477" y="430864"/>
                  </a:lnTo>
                  <a:lnTo>
                    <a:pt x="0" y="479932"/>
                  </a:lnTo>
                  <a:lnTo>
                    <a:pt x="0" y="2402331"/>
                  </a:lnTo>
                  <a:lnTo>
                    <a:pt x="2477" y="2451416"/>
                  </a:lnTo>
                  <a:lnTo>
                    <a:pt x="9750" y="2499082"/>
                  </a:lnTo>
                  <a:lnTo>
                    <a:pt x="21577" y="2545088"/>
                  </a:lnTo>
                  <a:lnTo>
                    <a:pt x="37717" y="2589194"/>
                  </a:lnTo>
                  <a:lnTo>
                    <a:pt x="57927" y="2631157"/>
                  </a:lnTo>
                  <a:lnTo>
                    <a:pt x="81967" y="2670737"/>
                  </a:lnTo>
                  <a:lnTo>
                    <a:pt x="109596" y="2707692"/>
                  </a:lnTo>
                  <a:lnTo>
                    <a:pt x="140573" y="2741782"/>
                  </a:lnTo>
                  <a:lnTo>
                    <a:pt x="174655" y="2772764"/>
                  </a:lnTo>
                  <a:lnTo>
                    <a:pt x="211602" y="2800398"/>
                  </a:lnTo>
                  <a:lnTo>
                    <a:pt x="251173" y="2824443"/>
                  </a:lnTo>
                  <a:lnTo>
                    <a:pt x="293125" y="2844656"/>
                  </a:lnTo>
                  <a:lnTo>
                    <a:pt x="337219" y="2860798"/>
                  </a:lnTo>
                  <a:lnTo>
                    <a:pt x="383212" y="2872627"/>
                  </a:lnTo>
                  <a:lnTo>
                    <a:pt x="430864" y="2879901"/>
                  </a:lnTo>
                  <a:lnTo>
                    <a:pt x="479933" y="2882379"/>
                  </a:lnTo>
                  <a:lnTo>
                    <a:pt x="2399918" y="2882379"/>
                  </a:lnTo>
                  <a:lnTo>
                    <a:pt x="2449009" y="2879901"/>
                  </a:lnTo>
                  <a:lnTo>
                    <a:pt x="2496681" y="2872627"/>
                  </a:lnTo>
                  <a:lnTo>
                    <a:pt x="2542691" y="2860798"/>
                  </a:lnTo>
                  <a:lnTo>
                    <a:pt x="2586799" y="2844656"/>
                  </a:lnTo>
                  <a:lnTo>
                    <a:pt x="2628764" y="2824443"/>
                  </a:lnTo>
                  <a:lnTo>
                    <a:pt x="2668345" y="2800398"/>
                  </a:lnTo>
                  <a:lnTo>
                    <a:pt x="2705300" y="2772764"/>
                  </a:lnTo>
                  <a:lnTo>
                    <a:pt x="2739389" y="2741782"/>
                  </a:lnTo>
                  <a:lnTo>
                    <a:pt x="2770371" y="2707692"/>
                  </a:lnTo>
                  <a:lnTo>
                    <a:pt x="2798004" y="2670737"/>
                  </a:lnTo>
                  <a:lnTo>
                    <a:pt x="2822047" y="2631157"/>
                  </a:lnTo>
                  <a:lnTo>
                    <a:pt x="2842259" y="2589194"/>
                  </a:lnTo>
                  <a:lnTo>
                    <a:pt x="2858400" y="2545088"/>
                  </a:lnTo>
                  <a:lnTo>
                    <a:pt x="2870227" y="2499082"/>
                  </a:lnTo>
                  <a:lnTo>
                    <a:pt x="2877501" y="2451416"/>
                  </a:lnTo>
                  <a:lnTo>
                    <a:pt x="2879979" y="2402331"/>
                  </a:lnTo>
                  <a:lnTo>
                    <a:pt x="2879979" y="479932"/>
                  </a:lnTo>
                  <a:lnTo>
                    <a:pt x="2877501" y="430864"/>
                  </a:lnTo>
                  <a:lnTo>
                    <a:pt x="2870227" y="383212"/>
                  </a:lnTo>
                  <a:lnTo>
                    <a:pt x="2858400" y="337219"/>
                  </a:lnTo>
                  <a:lnTo>
                    <a:pt x="2842260" y="293125"/>
                  </a:lnTo>
                  <a:lnTo>
                    <a:pt x="2822047" y="251173"/>
                  </a:lnTo>
                  <a:lnTo>
                    <a:pt x="2798004" y="211602"/>
                  </a:lnTo>
                  <a:lnTo>
                    <a:pt x="2770371" y="174655"/>
                  </a:lnTo>
                  <a:lnTo>
                    <a:pt x="2739390" y="140573"/>
                  </a:lnTo>
                  <a:lnTo>
                    <a:pt x="2705300" y="109596"/>
                  </a:lnTo>
                  <a:lnTo>
                    <a:pt x="2668345" y="81967"/>
                  </a:lnTo>
                  <a:lnTo>
                    <a:pt x="2628764" y="57927"/>
                  </a:lnTo>
                  <a:lnTo>
                    <a:pt x="2586799" y="37717"/>
                  </a:lnTo>
                  <a:lnTo>
                    <a:pt x="2542691" y="21577"/>
                  </a:lnTo>
                  <a:lnTo>
                    <a:pt x="2496681" y="9750"/>
                  </a:lnTo>
                  <a:lnTo>
                    <a:pt x="2449009" y="2477"/>
                  </a:lnTo>
                  <a:lnTo>
                    <a:pt x="239991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EC44706-B73A-429B-831E-50837C28AC2B}"/>
                </a:ext>
              </a:extLst>
            </p:cNvPr>
            <p:cNvSpPr/>
            <p:nvPr/>
          </p:nvSpPr>
          <p:spPr>
            <a:xfrm>
              <a:off x="6980174" y="3863949"/>
              <a:ext cx="643470" cy="185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BBC5B215-019C-4F36-81AD-04A44EA7AE89}"/>
                </a:ext>
              </a:extLst>
            </p:cNvPr>
            <p:cNvSpPr/>
            <p:nvPr/>
          </p:nvSpPr>
          <p:spPr>
            <a:xfrm>
              <a:off x="6062472" y="1840102"/>
              <a:ext cx="266700" cy="138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36CE98EE-85B3-4AFF-944F-8B554EC42DB9}"/>
                </a:ext>
              </a:extLst>
            </p:cNvPr>
            <p:cNvSpPr/>
            <p:nvPr/>
          </p:nvSpPr>
          <p:spPr>
            <a:xfrm>
              <a:off x="6624828" y="1487423"/>
              <a:ext cx="300227" cy="3032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9293C8BA-93B5-4BDB-90AF-08F02B57DE29}"/>
                </a:ext>
              </a:extLst>
            </p:cNvPr>
            <p:cNvSpPr/>
            <p:nvPr/>
          </p:nvSpPr>
          <p:spPr>
            <a:xfrm>
              <a:off x="6553200" y="1702307"/>
              <a:ext cx="441959" cy="4465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70D257D-F0DD-48A0-8B21-0DB7AA3979C5}"/>
                </a:ext>
              </a:extLst>
            </p:cNvPr>
            <p:cNvSpPr/>
            <p:nvPr/>
          </p:nvSpPr>
          <p:spPr>
            <a:xfrm>
              <a:off x="6209411" y="3479546"/>
              <a:ext cx="278384" cy="1386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2B7C2C12-CBB3-4BFC-8198-1E8630CEEA31}"/>
                </a:ext>
              </a:extLst>
            </p:cNvPr>
            <p:cNvSpPr/>
            <p:nvPr/>
          </p:nvSpPr>
          <p:spPr>
            <a:xfrm>
              <a:off x="7042150" y="3488690"/>
              <a:ext cx="264795" cy="1386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15E29C2-3DA3-4E19-9C20-360DD7D50625}"/>
                </a:ext>
              </a:extLst>
            </p:cNvPr>
            <p:cNvSpPr/>
            <p:nvPr/>
          </p:nvSpPr>
          <p:spPr>
            <a:xfrm>
              <a:off x="7811135" y="3479546"/>
              <a:ext cx="419747" cy="1386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A5719C0A-FD52-44B3-A037-C254F345C60B}"/>
                </a:ext>
              </a:extLst>
            </p:cNvPr>
            <p:cNvSpPr/>
            <p:nvPr/>
          </p:nvSpPr>
          <p:spPr>
            <a:xfrm>
              <a:off x="6376416" y="1516379"/>
              <a:ext cx="300228" cy="301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0618B553-89DB-4739-A7B9-048C725D6A67}"/>
                </a:ext>
              </a:extLst>
            </p:cNvPr>
            <p:cNvSpPr/>
            <p:nvPr/>
          </p:nvSpPr>
          <p:spPr>
            <a:xfrm>
              <a:off x="6304788" y="1731263"/>
              <a:ext cx="443484" cy="446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68FCCC73-2F46-436F-94BA-73BA399237B0}"/>
                </a:ext>
              </a:extLst>
            </p:cNvPr>
            <p:cNvSpPr/>
            <p:nvPr/>
          </p:nvSpPr>
          <p:spPr>
            <a:xfrm>
              <a:off x="7900416" y="1467611"/>
              <a:ext cx="298703" cy="3032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48EB19DD-5C7B-4C41-A74D-C31202EFCA85}"/>
                </a:ext>
              </a:extLst>
            </p:cNvPr>
            <p:cNvSpPr/>
            <p:nvPr/>
          </p:nvSpPr>
          <p:spPr>
            <a:xfrm>
              <a:off x="7828788" y="1682495"/>
              <a:ext cx="441959" cy="446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E4882757-1209-436C-BFC0-7B43D424738F}"/>
                </a:ext>
              </a:extLst>
            </p:cNvPr>
            <p:cNvSpPr/>
            <p:nvPr/>
          </p:nvSpPr>
          <p:spPr>
            <a:xfrm>
              <a:off x="7298182" y="1840102"/>
              <a:ext cx="362102" cy="1386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8969D08B-C1DA-42C3-9C0D-28D37B1B17DB}"/>
                </a:ext>
              </a:extLst>
            </p:cNvPr>
            <p:cNvSpPr/>
            <p:nvPr/>
          </p:nvSpPr>
          <p:spPr>
            <a:xfrm>
              <a:off x="7656576" y="1516379"/>
              <a:ext cx="300227" cy="301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9E3F9843-9CF7-4911-959B-2E953BE4EA36}"/>
                </a:ext>
              </a:extLst>
            </p:cNvPr>
            <p:cNvSpPr/>
            <p:nvPr/>
          </p:nvSpPr>
          <p:spPr>
            <a:xfrm>
              <a:off x="7584948" y="1731263"/>
              <a:ext cx="441959" cy="446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3988F52A-3E35-4205-85AC-073823BE20A8}"/>
                </a:ext>
              </a:extLst>
            </p:cNvPr>
            <p:cNvSpPr/>
            <p:nvPr/>
          </p:nvSpPr>
          <p:spPr>
            <a:xfrm>
              <a:off x="6940296" y="2654808"/>
              <a:ext cx="711707" cy="7117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34355D00-2E78-41C6-8850-3C1D71B9803E}"/>
                </a:ext>
              </a:extLst>
            </p:cNvPr>
            <p:cNvSpPr/>
            <p:nvPr/>
          </p:nvSpPr>
          <p:spPr>
            <a:xfrm>
              <a:off x="6995160" y="2694431"/>
              <a:ext cx="669035" cy="725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D74A92A2-F9E3-4CE3-9B31-2C907473A756}"/>
                </a:ext>
              </a:extLst>
            </p:cNvPr>
            <p:cNvSpPr/>
            <p:nvPr/>
          </p:nvSpPr>
          <p:spPr>
            <a:xfrm>
              <a:off x="6997192" y="2689097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498475" y="0"/>
                  </a:moveTo>
                  <a:lnTo>
                    <a:pt x="99694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498475"/>
                  </a:lnTo>
                  <a:lnTo>
                    <a:pt x="7826" y="537251"/>
                  </a:lnTo>
                  <a:lnTo>
                    <a:pt x="29178" y="568944"/>
                  </a:lnTo>
                  <a:lnTo>
                    <a:pt x="60864" y="590325"/>
                  </a:lnTo>
                  <a:lnTo>
                    <a:pt x="99694" y="598169"/>
                  </a:lnTo>
                  <a:lnTo>
                    <a:pt x="498475" y="598169"/>
                  </a:lnTo>
                  <a:lnTo>
                    <a:pt x="537251" y="590325"/>
                  </a:lnTo>
                  <a:lnTo>
                    <a:pt x="568944" y="568944"/>
                  </a:lnTo>
                  <a:lnTo>
                    <a:pt x="590325" y="537251"/>
                  </a:lnTo>
                  <a:lnTo>
                    <a:pt x="598169" y="498475"/>
                  </a:lnTo>
                  <a:lnTo>
                    <a:pt x="598169" y="99694"/>
                  </a:lnTo>
                  <a:lnTo>
                    <a:pt x="590325" y="60864"/>
                  </a:lnTo>
                  <a:lnTo>
                    <a:pt x="568944" y="29178"/>
                  </a:lnTo>
                  <a:lnTo>
                    <a:pt x="537251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75B1E950-FCFA-42EB-B5D1-564DCDDFB8A7}"/>
                </a:ext>
              </a:extLst>
            </p:cNvPr>
            <p:cNvSpPr/>
            <p:nvPr/>
          </p:nvSpPr>
          <p:spPr>
            <a:xfrm>
              <a:off x="6997192" y="2689097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251" y="7826"/>
                  </a:lnTo>
                  <a:lnTo>
                    <a:pt x="568944" y="29178"/>
                  </a:lnTo>
                  <a:lnTo>
                    <a:pt x="590325" y="60864"/>
                  </a:lnTo>
                  <a:lnTo>
                    <a:pt x="598169" y="99694"/>
                  </a:lnTo>
                  <a:lnTo>
                    <a:pt x="598169" y="498475"/>
                  </a:lnTo>
                  <a:lnTo>
                    <a:pt x="590325" y="537251"/>
                  </a:lnTo>
                  <a:lnTo>
                    <a:pt x="568944" y="568944"/>
                  </a:lnTo>
                  <a:lnTo>
                    <a:pt x="537251" y="590325"/>
                  </a:lnTo>
                  <a:lnTo>
                    <a:pt x="498475" y="598169"/>
                  </a:lnTo>
                  <a:lnTo>
                    <a:pt x="99694" y="598169"/>
                  </a:lnTo>
                  <a:lnTo>
                    <a:pt x="60864" y="590325"/>
                  </a:lnTo>
                  <a:lnTo>
                    <a:pt x="29178" y="568944"/>
                  </a:lnTo>
                  <a:lnTo>
                    <a:pt x="7826" y="537251"/>
                  </a:lnTo>
                  <a:lnTo>
                    <a:pt x="0" y="498475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1DCD4C29-F6FA-4CEB-AF83-E9C5E02E084D}"/>
                </a:ext>
              </a:extLst>
            </p:cNvPr>
            <p:cNvSpPr/>
            <p:nvPr/>
          </p:nvSpPr>
          <p:spPr>
            <a:xfrm>
              <a:off x="7221601" y="2801366"/>
              <a:ext cx="298703" cy="3718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DE78224E-2F42-470E-9F23-1607E3D35A02}"/>
                </a:ext>
              </a:extLst>
            </p:cNvPr>
            <p:cNvSpPr/>
            <p:nvPr/>
          </p:nvSpPr>
          <p:spPr>
            <a:xfrm>
              <a:off x="6790944" y="2808731"/>
              <a:ext cx="711707" cy="711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879B4FCB-F994-4E9A-BCFD-B20399479357}"/>
                </a:ext>
              </a:extLst>
            </p:cNvPr>
            <p:cNvSpPr/>
            <p:nvPr/>
          </p:nvSpPr>
          <p:spPr>
            <a:xfrm>
              <a:off x="6845808" y="2848355"/>
              <a:ext cx="669035" cy="7254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F6F43A8F-8CE2-4068-BCF4-C8F78DB783F5}"/>
                </a:ext>
              </a:extLst>
            </p:cNvPr>
            <p:cNvSpPr/>
            <p:nvPr/>
          </p:nvSpPr>
          <p:spPr>
            <a:xfrm>
              <a:off x="6847586" y="2842513"/>
              <a:ext cx="598805" cy="598170"/>
            </a:xfrm>
            <a:custGeom>
              <a:avLst/>
              <a:gdLst/>
              <a:ahLst/>
              <a:cxnLst/>
              <a:rect l="l" t="t" r="r" b="b"/>
              <a:pathLst>
                <a:path w="598804" h="598170">
                  <a:moveTo>
                    <a:pt x="498475" y="0"/>
                  </a:moveTo>
                  <a:lnTo>
                    <a:pt x="99695" y="0"/>
                  </a:lnTo>
                  <a:lnTo>
                    <a:pt x="60918" y="7826"/>
                  </a:lnTo>
                  <a:lnTo>
                    <a:pt x="29225" y="29178"/>
                  </a:lnTo>
                  <a:lnTo>
                    <a:pt x="7844" y="60864"/>
                  </a:lnTo>
                  <a:lnTo>
                    <a:pt x="0" y="99694"/>
                  </a:lnTo>
                  <a:lnTo>
                    <a:pt x="0" y="498475"/>
                  </a:lnTo>
                  <a:lnTo>
                    <a:pt x="7844" y="537305"/>
                  </a:lnTo>
                  <a:lnTo>
                    <a:pt x="29225" y="568991"/>
                  </a:lnTo>
                  <a:lnTo>
                    <a:pt x="60918" y="590343"/>
                  </a:lnTo>
                  <a:lnTo>
                    <a:pt x="99695" y="598169"/>
                  </a:lnTo>
                  <a:lnTo>
                    <a:pt x="498475" y="598169"/>
                  </a:lnTo>
                  <a:lnTo>
                    <a:pt x="537325" y="590343"/>
                  </a:lnTo>
                  <a:lnTo>
                    <a:pt x="569055" y="568991"/>
                  </a:lnTo>
                  <a:lnTo>
                    <a:pt x="590450" y="537305"/>
                  </a:lnTo>
                  <a:lnTo>
                    <a:pt x="598297" y="498475"/>
                  </a:lnTo>
                  <a:lnTo>
                    <a:pt x="598297" y="99694"/>
                  </a:lnTo>
                  <a:lnTo>
                    <a:pt x="590450" y="60864"/>
                  </a:lnTo>
                  <a:lnTo>
                    <a:pt x="569055" y="29178"/>
                  </a:lnTo>
                  <a:lnTo>
                    <a:pt x="537325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1137A529-3938-4561-9ED9-3192F0C80C0D}"/>
                </a:ext>
              </a:extLst>
            </p:cNvPr>
            <p:cNvSpPr/>
            <p:nvPr/>
          </p:nvSpPr>
          <p:spPr>
            <a:xfrm>
              <a:off x="6847586" y="2842513"/>
              <a:ext cx="598805" cy="598170"/>
            </a:xfrm>
            <a:custGeom>
              <a:avLst/>
              <a:gdLst/>
              <a:ahLst/>
              <a:cxnLst/>
              <a:rect l="l" t="t" r="r" b="b"/>
              <a:pathLst>
                <a:path w="598804" h="598170">
                  <a:moveTo>
                    <a:pt x="0" y="99694"/>
                  </a:moveTo>
                  <a:lnTo>
                    <a:pt x="7844" y="60864"/>
                  </a:lnTo>
                  <a:lnTo>
                    <a:pt x="29225" y="29178"/>
                  </a:lnTo>
                  <a:lnTo>
                    <a:pt x="60918" y="7826"/>
                  </a:lnTo>
                  <a:lnTo>
                    <a:pt x="99695" y="0"/>
                  </a:lnTo>
                  <a:lnTo>
                    <a:pt x="498475" y="0"/>
                  </a:lnTo>
                  <a:lnTo>
                    <a:pt x="537325" y="7826"/>
                  </a:lnTo>
                  <a:lnTo>
                    <a:pt x="569055" y="29178"/>
                  </a:lnTo>
                  <a:lnTo>
                    <a:pt x="590450" y="60864"/>
                  </a:lnTo>
                  <a:lnTo>
                    <a:pt x="598297" y="99694"/>
                  </a:lnTo>
                  <a:lnTo>
                    <a:pt x="598297" y="498475"/>
                  </a:lnTo>
                  <a:lnTo>
                    <a:pt x="590450" y="537305"/>
                  </a:lnTo>
                  <a:lnTo>
                    <a:pt x="569055" y="568991"/>
                  </a:lnTo>
                  <a:lnTo>
                    <a:pt x="537325" y="590343"/>
                  </a:lnTo>
                  <a:lnTo>
                    <a:pt x="498475" y="598169"/>
                  </a:lnTo>
                  <a:lnTo>
                    <a:pt x="99695" y="598169"/>
                  </a:lnTo>
                  <a:lnTo>
                    <a:pt x="60918" y="590343"/>
                  </a:lnTo>
                  <a:lnTo>
                    <a:pt x="29225" y="568991"/>
                  </a:lnTo>
                  <a:lnTo>
                    <a:pt x="7844" y="537305"/>
                  </a:lnTo>
                  <a:lnTo>
                    <a:pt x="0" y="498475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06515DAF-FDE6-4E75-9AB9-BDFC2B079A64}"/>
                </a:ext>
              </a:extLst>
            </p:cNvPr>
            <p:cNvSpPr/>
            <p:nvPr/>
          </p:nvSpPr>
          <p:spPr>
            <a:xfrm>
              <a:off x="7072249" y="2955036"/>
              <a:ext cx="298703" cy="3718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7F10CED3-0103-42C9-93E2-278ACB24BB38}"/>
                </a:ext>
              </a:extLst>
            </p:cNvPr>
            <p:cNvSpPr/>
            <p:nvPr/>
          </p:nvSpPr>
          <p:spPr>
            <a:xfrm>
              <a:off x="7798308" y="2673095"/>
              <a:ext cx="711707" cy="71170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9BC7D412-E735-4492-B9A6-995A9FBEC58A}"/>
                </a:ext>
              </a:extLst>
            </p:cNvPr>
            <p:cNvSpPr/>
            <p:nvPr/>
          </p:nvSpPr>
          <p:spPr>
            <a:xfrm>
              <a:off x="7827264" y="2712719"/>
              <a:ext cx="720851" cy="7254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921B866C-341E-49F6-99EC-1BE36956552B}"/>
                </a:ext>
              </a:extLst>
            </p:cNvPr>
            <p:cNvSpPr/>
            <p:nvPr/>
          </p:nvSpPr>
          <p:spPr>
            <a:xfrm>
              <a:off x="7854696" y="2707386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498475" y="0"/>
                  </a:moveTo>
                  <a:lnTo>
                    <a:pt x="99695" y="0"/>
                  </a:lnTo>
                  <a:lnTo>
                    <a:pt x="60918" y="7844"/>
                  </a:lnTo>
                  <a:lnTo>
                    <a:pt x="29225" y="29225"/>
                  </a:lnTo>
                  <a:lnTo>
                    <a:pt x="7844" y="60918"/>
                  </a:lnTo>
                  <a:lnTo>
                    <a:pt x="0" y="99694"/>
                  </a:lnTo>
                  <a:lnTo>
                    <a:pt x="0" y="498475"/>
                  </a:lnTo>
                  <a:lnTo>
                    <a:pt x="7844" y="537305"/>
                  </a:lnTo>
                  <a:lnTo>
                    <a:pt x="29225" y="568991"/>
                  </a:lnTo>
                  <a:lnTo>
                    <a:pt x="60918" y="590343"/>
                  </a:lnTo>
                  <a:lnTo>
                    <a:pt x="99695" y="598169"/>
                  </a:lnTo>
                  <a:lnTo>
                    <a:pt x="498475" y="598169"/>
                  </a:lnTo>
                  <a:lnTo>
                    <a:pt x="537305" y="590343"/>
                  </a:lnTo>
                  <a:lnTo>
                    <a:pt x="568991" y="568991"/>
                  </a:lnTo>
                  <a:lnTo>
                    <a:pt x="590343" y="537305"/>
                  </a:lnTo>
                  <a:lnTo>
                    <a:pt x="598170" y="498475"/>
                  </a:lnTo>
                  <a:lnTo>
                    <a:pt x="598170" y="99694"/>
                  </a:lnTo>
                  <a:lnTo>
                    <a:pt x="590343" y="60918"/>
                  </a:lnTo>
                  <a:lnTo>
                    <a:pt x="568991" y="29225"/>
                  </a:lnTo>
                  <a:lnTo>
                    <a:pt x="537305" y="7844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AE490CD9-6443-4758-B2CF-FC84DA95E6BC}"/>
                </a:ext>
              </a:extLst>
            </p:cNvPr>
            <p:cNvSpPr/>
            <p:nvPr/>
          </p:nvSpPr>
          <p:spPr>
            <a:xfrm>
              <a:off x="7854696" y="2707386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0" y="99694"/>
                  </a:moveTo>
                  <a:lnTo>
                    <a:pt x="7844" y="60918"/>
                  </a:lnTo>
                  <a:lnTo>
                    <a:pt x="29225" y="29225"/>
                  </a:lnTo>
                  <a:lnTo>
                    <a:pt x="60918" y="7844"/>
                  </a:lnTo>
                  <a:lnTo>
                    <a:pt x="99695" y="0"/>
                  </a:lnTo>
                  <a:lnTo>
                    <a:pt x="498475" y="0"/>
                  </a:lnTo>
                  <a:lnTo>
                    <a:pt x="537305" y="7844"/>
                  </a:lnTo>
                  <a:lnTo>
                    <a:pt x="568991" y="29225"/>
                  </a:lnTo>
                  <a:lnTo>
                    <a:pt x="590343" y="60918"/>
                  </a:lnTo>
                  <a:lnTo>
                    <a:pt x="598170" y="99694"/>
                  </a:lnTo>
                  <a:lnTo>
                    <a:pt x="598170" y="498475"/>
                  </a:lnTo>
                  <a:lnTo>
                    <a:pt x="590343" y="537305"/>
                  </a:lnTo>
                  <a:lnTo>
                    <a:pt x="568991" y="568991"/>
                  </a:lnTo>
                  <a:lnTo>
                    <a:pt x="537305" y="590343"/>
                  </a:lnTo>
                  <a:lnTo>
                    <a:pt x="498475" y="598169"/>
                  </a:lnTo>
                  <a:lnTo>
                    <a:pt x="99695" y="598169"/>
                  </a:lnTo>
                  <a:lnTo>
                    <a:pt x="60918" y="590343"/>
                  </a:lnTo>
                  <a:lnTo>
                    <a:pt x="29225" y="568991"/>
                  </a:lnTo>
                  <a:lnTo>
                    <a:pt x="7844" y="537305"/>
                  </a:lnTo>
                  <a:lnTo>
                    <a:pt x="0" y="498475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5815B023-3346-43E8-8F49-4C57492A61F3}"/>
                </a:ext>
              </a:extLst>
            </p:cNvPr>
            <p:cNvSpPr/>
            <p:nvPr/>
          </p:nvSpPr>
          <p:spPr>
            <a:xfrm>
              <a:off x="8053705" y="2819730"/>
              <a:ext cx="402945" cy="3721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49145A9C-E6D6-4041-8EF7-03C4CA2CBDB6}"/>
                </a:ext>
              </a:extLst>
            </p:cNvPr>
            <p:cNvSpPr/>
            <p:nvPr/>
          </p:nvSpPr>
          <p:spPr>
            <a:xfrm>
              <a:off x="7638288" y="2808731"/>
              <a:ext cx="711707" cy="7117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4E22A0B5-2B0C-435D-B67C-C9B832D1DD0C}"/>
                </a:ext>
              </a:extLst>
            </p:cNvPr>
            <p:cNvSpPr/>
            <p:nvPr/>
          </p:nvSpPr>
          <p:spPr>
            <a:xfrm>
              <a:off x="7667244" y="2848355"/>
              <a:ext cx="720851" cy="7254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D73F2C6E-E136-4511-B0B2-0BEEEE701458}"/>
                </a:ext>
              </a:extLst>
            </p:cNvPr>
            <p:cNvSpPr/>
            <p:nvPr/>
          </p:nvSpPr>
          <p:spPr>
            <a:xfrm>
              <a:off x="7694676" y="284251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498475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498475"/>
                  </a:lnTo>
                  <a:lnTo>
                    <a:pt x="7826" y="537305"/>
                  </a:lnTo>
                  <a:lnTo>
                    <a:pt x="29178" y="568991"/>
                  </a:lnTo>
                  <a:lnTo>
                    <a:pt x="60864" y="590343"/>
                  </a:lnTo>
                  <a:lnTo>
                    <a:pt x="99695" y="598169"/>
                  </a:lnTo>
                  <a:lnTo>
                    <a:pt x="498475" y="598169"/>
                  </a:lnTo>
                  <a:lnTo>
                    <a:pt x="537305" y="590343"/>
                  </a:lnTo>
                  <a:lnTo>
                    <a:pt x="568991" y="568991"/>
                  </a:lnTo>
                  <a:lnTo>
                    <a:pt x="590343" y="537305"/>
                  </a:lnTo>
                  <a:lnTo>
                    <a:pt x="598170" y="498475"/>
                  </a:lnTo>
                  <a:lnTo>
                    <a:pt x="598170" y="99694"/>
                  </a:lnTo>
                  <a:lnTo>
                    <a:pt x="590343" y="60864"/>
                  </a:lnTo>
                  <a:lnTo>
                    <a:pt x="568991" y="29178"/>
                  </a:lnTo>
                  <a:lnTo>
                    <a:pt x="537305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EC608CE7-3F72-4E45-AAB8-2E35E56C2F03}"/>
                </a:ext>
              </a:extLst>
            </p:cNvPr>
            <p:cNvSpPr/>
            <p:nvPr/>
          </p:nvSpPr>
          <p:spPr>
            <a:xfrm>
              <a:off x="7694676" y="284251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498475" y="0"/>
                  </a:lnTo>
                  <a:lnTo>
                    <a:pt x="537305" y="7826"/>
                  </a:lnTo>
                  <a:lnTo>
                    <a:pt x="568991" y="29178"/>
                  </a:lnTo>
                  <a:lnTo>
                    <a:pt x="590343" y="60864"/>
                  </a:lnTo>
                  <a:lnTo>
                    <a:pt x="598170" y="99694"/>
                  </a:lnTo>
                  <a:lnTo>
                    <a:pt x="598170" y="498475"/>
                  </a:lnTo>
                  <a:lnTo>
                    <a:pt x="590343" y="537305"/>
                  </a:lnTo>
                  <a:lnTo>
                    <a:pt x="568991" y="568991"/>
                  </a:lnTo>
                  <a:lnTo>
                    <a:pt x="537305" y="590343"/>
                  </a:lnTo>
                  <a:lnTo>
                    <a:pt x="498475" y="598169"/>
                  </a:lnTo>
                  <a:lnTo>
                    <a:pt x="99695" y="598169"/>
                  </a:lnTo>
                  <a:lnTo>
                    <a:pt x="60864" y="590343"/>
                  </a:lnTo>
                  <a:lnTo>
                    <a:pt x="29178" y="568991"/>
                  </a:lnTo>
                  <a:lnTo>
                    <a:pt x="7826" y="537305"/>
                  </a:lnTo>
                  <a:lnTo>
                    <a:pt x="0" y="498475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89726DF6-40CD-4E66-9DA1-BC412B7D68FC}"/>
                </a:ext>
              </a:extLst>
            </p:cNvPr>
            <p:cNvSpPr/>
            <p:nvPr/>
          </p:nvSpPr>
          <p:spPr>
            <a:xfrm>
              <a:off x="7893431" y="2955036"/>
              <a:ext cx="402335" cy="3718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A43BD640-8274-4E28-859B-C436BFA3102D}"/>
                </a:ext>
              </a:extLst>
            </p:cNvPr>
            <p:cNvSpPr/>
            <p:nvPr/>
          </p:nvSpPr>
          <p:spPr>
            <a:xfrm>
              <a:off x="6119368" y="2670632"/>
              <a:ext cx="616483" cy="5921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0372AAF3-FDAF-43BF-9B28-95D9D43A726F}"/>
                </a:ext>
              </a:extLst>
            </p:cNvPr>
            <p:cNvSpPr/>
            <p:nvPr/>
          </p:nvSpPr>
          <p:spPr>
            <a:xfrm>
              <a:off x="5995035" y="2848559"/>
              <a:ext cx="616483" cy="5921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8" name="object 42">
            <a:extLst>
              <a:ext uri="{FF2B5EF4-FFF2-40B4-BE49-F238E27FC236}">
                <a16:creationId xmlns:a16="http://schemas.microsoft.com/office/drawing/2014/main" id="{749DBC3C-4642-4FE5-BFA1-8A105DE1596B}"/>
              </a:ext>
            </a:extLst>
          </p:cNvPr>
          <p:cNvGrpSpPr/>
          <p:nvPr/>
        </p:nvGrpSpPr>
        <p:grpSpPr>
          <a:xfrm>
            <a:off x="214814" y="1433480"/>
            <a:ext cx="8579273" cy="372533"/>
            <a:chOff x="217322" y="754710"/>
            <a:chExt cx="6434455" cy="279400"/>
          </a:xfrm>
        </p:grpSpPr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8450AA62-3DB4-4E4F-8E3C-C8A7C7DE6385}"/>
                </a:ext>
              </a:extLst>
            </p:cNvPr>
            <p:cNvSpPr/>
            <p:nvPr/>
          </p:nvSpPr>
          <p:spPr>
            <a:xfrm>
              <a:off x="217322" y="754710"/>
              <a:ext cx="1367155" cy="2791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2184C5FE-B858-420B-8567-1C5B3CD1BAEB}"/>
                </a:ext>
              </a:extLst>
            </p:cNvPr>
            <p:cNvSpPr/>
            <p:nvPr/>
          </p:nvSpPr>
          <p:spPr>
            <a:xfrm>
              <a:off x="1537080" y="754710"/>
              <a:ext cx="3246247" cy="2791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A0C87E78-2750-4493-8934-038626A511FB}"/>
                </a:ext>
              </a:extLst>
            </p:cNvPr>
            <p:cNvSpPr/>
            <p:nvPr/>
          </p:nvSpPr>
          <p:spPr>
            <a:xfrm>
              <a:off x="4690871" y="754710"/>
              <a:ext cx="1087983" cy="27919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E1BD816C-194E-4AB7-BD65-F00ED9F03163}"/>
                </a:ext>
              </a:extLst>
            </p:cNvPr>
            <p:cNvSpPr/>
            <p:nvPr/>
          </p:nvSpPr>
          <p:spPr>
            <a:xfrm>
              <a:off x="5735065" y="754710"/>
              <a:ext cx="916139" cy="2791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F713C0-13EE-4740-BB7B-8C181A184CC9}"/>
              </a:ext>
            </a:extLst>
          </p:cNvPr>
          <p:cNvGrpSpPr/>
          <p:nvPr/>
        </p:nvGrpSpPr>
        <p:grpSpPr>
          <a:xfrm>
            <a:off x="651692" y="2127578"/>
            <a:ext cx="6407387" cy="4776622"/>
            <a:chOff x="726643" y="1700378"/>
            <a:chExt cx="5858426" cy="3323843"/>
          </a:xfrm>
        </p:grpSpPr>
        <p:grpSp>
          <p:nvGrpSpPr>
            <p:cNvPr id="54" name="object 47">
              <a:extLst>
                <a:ext uri="{FF2B5EF4-FFF2-40B4-BE49-F238E27FC236}">
                  <a16:creationId xmlns:a16="http://schemas.microsoft.com/office/drawing/2014/main" id="{A5AA1D0A-1265-4F1B-BF19-772233F76556}"/>
                </a:ext>
              </a:extLst>
            </p:cNvPr>
            <p:cNvGrpSpPr/>
            <p:nvPr/>
          </p:nvGrpSpPr>
          <p:grpSpPr>
            <a:xfrm>
              <a:off x="726643" y="1700378"/>
              <a:ext cx="3746500" cy="372533"/>
              <a:chOff x="544982" y="1275283"/>
              <a:chExt cx="2809875" cy="279400"/>
            </a:xfrm>
          </p:grpSpPr>
          <p:sp>
            <p:nvSpPr>
              <p:cNvPr id="72" name="object 48">
                <a:extLst>
                  <a:ext uri="{FF2B5EF4-FFF2-40B4-BE49-F238E27FC236}">
                    <a16:creationId xmlns:a16="http://schemas.microsoft.com/office/drawing/2014/main" id="{B7EE56A6-4608-4597-BDAB-99B8A574CC37}"/>
                  </a:ext>
                </a:extLst>
              </p:cNvPr>
              <p:cNvSpPr/>
              <p:nvPr/>
            </p:nvSpPr>
            <p:spPr>
              <a:xfrm>
                <a:off x="544982" y="1287475"/>
                <a:ext cx="252984" cy="256336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3" name="object 49">
                <a:extLst>
                  <a:ext uri="{FF2B5EF4-FFF2-40B4-BE49-F238E27FC236}">
                    <a16:creationId xmlns:a16="http://schemas.microsoft.com/office/drawing/2014/main" id="{32A1E584-99E1-447A-AEE3-1E35FEA6D2A2}"/>
                  </a:ext>
                </a:extLst>
              </p:cNvPr>
              <p:cNvSpPr/>
              <p:nvPr/>
            </p:nvSpPr>
            <p:spPr>
              <a:xfrm>
                <a:off x="831494" y="1275283"/>
                <a:ext cx="2522982" cy="279196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55" name="object 50">
              <a:extLst>
                <a:ext uri="{FF2B5EF4-FFF2-40B4-BE49-F238E27FC236}">
                  <a16:creationId xmlns:a16="http://schemas.microsoft.com/office/drawing/2014/main" id="{7C263EF0-B37A-43A3-BE0D-E9271B9EFE2F}"/>
                </a:ext>
              </a:extLst>
            </p:cNvPr>
            <p:cNvSpPr/>
            <p:nvPr/>
          </p:nvSpPr>
          <p:spPr>
            <a:xfrm>
              <a:off x="1336243" y="2137663"/>
              <a:ext cx="166624" cy="26619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1">
              <a:extLst>
                <a:ext uri="{FF2B5EF4-FFF2-40B4-BE49-F238E27FC236}">
                  <a16:creationId xmlns:a16="http://schemas.microsoft.com/office/drawing/2014/main" id="{2DF7B163-80B3-4AA4-8A93-BC14A99C6A82}"/>
                </a:ext>
              </a:extLst>
            </p:cNvPr>
            <p:cNvSpPr/>
            <p:nvPr/>
          </p:nvSpPr>
          <p:spPr>
            <a:xfrm>
              <a:off x="1641044" y="2125471"/>
              <a:ext cx="4944025" cy="28854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2">
              <a:extLst>
                <a:ext uri="{FF2B5EF4-FFF2-40B4-BE49-F238E27FC236}">
                  <a16:creationId xmlns:a16="http://schemas.microsoft.com/office/drawing/2014/main" id="{CD5E4C30-95C0-4200-9D2F-C4F37D42E4C0}"/>
                </a:ext>
              </a:extLst>
            </p:cNvPr>
            <p:cNvSpPr/>
            <p:nvPr/>
          </p:nvSpPr>
          <p:spPr>
            <a:xfrm>
              <a:off x="1336243" y="2479039"/>
              <a:ext cx="166624" cy="2661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3">
              <a:extLst>
                <a:ext uri="{FF2B5EF4-FFF2-40B4-BE49-F238E27FC236}">
                  <a16:creationId xmlns:a16="http://schemas.microsoft.com/office/drawing/2014/main" id="{11836D72-7642-4590-8D91-7AC0E89B97D2}"/>
                </a:ext>
              </a:extLst>
            </p:cNvPr>
            <p:cNvSpPr/>
            <p:nvPr/>
          </p:nvSpPr>
          <p:spPr>
            <a:xfrm>
              <a:off x="1641043" y="2466847"/>
              <a:ext cx="1666748" cy="28854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4">
              <a:extLst>
                <a:ext uri="{FF2B5EF4-FFF2-40B4-BE49-F238E27FC236}">
                  <a16:creationId xmlns:a16="http://schemas.microsoft.com/office/drawing/2014/main" id="{FE282086-91C9-4D85-860C-BAAD0C28584B}"/>
                </a:ext>
              </a:extLst>
            </p:cNvPr>
            <p:cNvSpPr/>
            <p:nvPr/>
          </p:nvSpPr>
          <p:spPr>
            <a:xfrm>
              <a:off x="1336243" y="2820415"/>
              <a:ext cx="166624" cy="2661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5">
              <a:extLst>
                <a:ext uri="{FF2B5EF4-FFF2-40B4-BE49-F238E27FC236}">
                  <a16:creationId xmlns:a16="http://schemas.microsoft.com/office/drawing/2014/main" id="{E532C29B-90DE-448B-B224-1F6F1E79528A}"/>
                </a:ext>
              </a:extLst>
            </p:cNvPr>
            <p:cNvSpPr/>
            <p:nvPr/>
          </p:nvSpPr>
          <p:spPr>
            <a:xfrm>
              <a:off x="1641044" y="2808223"/>
              <a:ext cx="643737" cy="28854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56">
              <a:extLst>
                <a:ext uri="{FF2B5EF4-FFF2-40B4-BE49-F238E27FC236}">
                  <a16:creationId xmlns:a16="http://schemas.microsoft.com/office/drawing/2014/main" id="{0C12DE3E-6494-4E27-B429-673C79B9C2C9}"/>
                </a:ext>
              </a:extLst>
            </p:cNvPr>
            <p:cNvSpPr/>
            <p:nvPr/>
          </p:nvSpPr>
          <p:spPr>
            <a:xfrm>
              <a:off x="1336243" y="3161792"/>
              <a:ext cx="166624" cy="2661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7">
              <a:extLst>
                <a:ext uri="{FF2B5EF4-FFF2-40B4-BE49-F238E27FC236}">
                  <a16:creationId xmlns:a16="http://schemas.microsoft.com/office/drawing/2014/main" id="{C2DCF72C-2137-4A0E-A4A2-F8CB7C5DE7D9}"/>
                </a:ext>
              </a:extLst>
            </p:cNvPr>
            <p:cNvSpPr/>
            <p:nvPr/>
          </p:nvSpPr>
          <p:spPr>
            <a:xfrm>
              <a:off x="1641044" y="3149601"/>
              <a:ext cx="631545" cy="28854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8">
              <a:extLst>
                <a:ext uri="{FF2B5EF4-FFF2-40B4-BE49-F238E27FC236}">
                  <a16:creationId xmlns:a16="http://schemas.microsoft.com/office/drawing/2014/main" id="{48EFFEFB-15A0-405D-B9A8-3006BEB45079}"/>
                </a:ext>
              </a:extLst>
            </p:cNvPr>
            <p:cNvSpPr/>
            <p:nvPr/>
          </p:nvSpPr>
          <p:spPr>
            <a:xfrm>
              <a:off x="1336243" y="3503505"/>
              <a:ext cx="166624" cy="26619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59">
              <a:extLst>
                <a:ext uri="{FF2B5EF4-FFF2-40B4-BE49-F238E27FC236}">
                  <a16:creationId xmlns:a16="http://schemas.microsoft.com/office/drawing/2014/main" id="{AB8329DD-AAAB-47E7-8EFC-1BFE4DE642B6}"/>
                </a:ext>
              </a:extLst>
            </p:cNvPr>
            <p:cNvSpPr/>
            <p:nvPr/>
          </p:nvSpPr>
          <p:spPr>
            <a:xfrm>
              <a:off x="1641043" y="3491314"/>
              <a:ext cx="1942084" cy="28854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65" name="object 60">
              <a:extLst>
                <a:ext uri="{FF2B5EF4-FFF2-40B4-BE49-F238E27FC236}">
                  <a16:creationId xmlns:a16="http://schemas.microsoft.com/office/drawing/2014/main" id="{E5BB17CE-E13A-45BC-941D-4ABE2E7440C3}"/>
                </a:ext>
              </a:extLst>
            </p:cNvPr>
            <p:cNvGrpSpPr/>
            <p:nvPr/>
          </p:nvGrpSpPr>
          <p:grpSpPr>
            <a:xfrm>
              <a:off x="726643" y="3846914"/>
              <a:ext cx="5809827" cy="738293"/>
              <a:chOff x="544982" y="2885185"/>
              <a:chExt cx="4357370" cy="553720"/>
            </a:xfrm>
          </p:grpSpPr>
          <p:sp>
            <p:nvSpPr>
              <p:cNvPr id="69" name="object 61">
                <a:extLst>
                  <a:ext uri="{FF2B5EF4-FFF2-40B4-BE49-F238E27FC236}">
                    <a16:creationId xmlns:a16="http://schemas.microsoft.com/office/drawing/2014/main" id="{8E456579-31B9-4D79-88D7-D21C459DE5C9}"/>
                  </a:ext>
                </a:extLst>
              </p:cNvPr>
              <p:cNvSpPr/>
              <p:nvPr/>
            </p:nvSpPr>
            <p:spPr>
              <a:xfrm>
                <a:off x="544982" y="2897377"/>
                <a:ext cx="252984" cy="256031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0" name="object 62">
                <a:extLst>
                  <a:ext uri="{FF2B5EF4-FFF2-40B4-BE49-F238E27FC236}">
                    <a16:creationId xmlns:a16="http://schemas.microsoft.com/office/drawing/2014/main" id="{77A4FD3C-EB11-47B4-AEE7-AE70FC5EB0BD}"/>
                  </a:ext>
                </a:extLst>
              </p:cNvPr>
              <p:cNvSpPr/>
              <p:nvPr/>
            </p:nvSpPr>
            <p:spPr>
              <a:xfrm>
                <a:off x="831494" y="2885185"/>
                <a:ext cx="4070604" cy="278892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1" name="object 63">
                <a:extLst>
                  <a:ext uri="{FF2B5EF4-FFF2-40B4-BE49-F238E27FC236}">
                    <a16:creationId xmlns:a16="http://schemas.microsoft.com/office/drawing/2014/main" id="{17724856-2E28-4626-A557-6BE21D6834A1}"/>
                  </a:ext>
                </a:extLst>
              </p:cNvPr>
              <p:cNvSpPr/>
              <p:nvPr/>
            </p:nvSpPr>
            <p:spPr>
              <a:xfrm>
                <a:off x="831494" y="3159505"/>
                <a:ext cx="2548890" cy="278892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66" name="object 64">
              <a:extLst>
                <a:ext uri="{FF2B5EF4-FFF2-40B4-BE49-F238E27FC236}">
                  <a16:creationId xmlns:a16="http://schemas.microsoft.com/office/drawing/2014/main" id="{DD6E045A-7D65-4EE7-92B6-8D6AF09B8B64}"/>
                </a:ext>
              </a:extLst>
            </p:cNvPr>
            <p:cNvGrpSpPr/>
            <p:nvPr/>
          </p:nvGrpSpPr>
          <p:grpSpPr>
            <a:xfrm>
              <a:off x="726644" y="4651688"/>
              <a:ext cx="3895513" cy="372533"/>
              <a:chOff x="544982" y="3488766"/>
              <a:chExt cx="2921635" cy="279400"/>
            </a:xfrm>
          </p:grpSpPr>
          <p:sp>
            <p:nvSpPr>
              <p:cNvPr id="67" name="object 65">
                <a:extLst>
                  <a:ext uri="{FF2B5EF4-FFF2-40B4-BE49-F238E27FC236}">
                    <a16:creationId xmlns:a16="http://schemas.microsoft.com/office/drawing/2014/main" id="{8D666C97-041F-4946-9E29-94D983B72FA2}"/>
                  </a:ext>
                </a:extLst>
              </p:cNvPr>
              <p:cNvSpPr/>
              <p:nvPr/>
            </p:nvSpPr>
            <p:spPr>
              <a:xfrm>
                <a:off x="544982" y="3500881"/>
                <a:ext cx="252984" cy="256031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8" name="object 66">
                <a:extLst>
                  <a:ext uri="{FF2B5EF4-FFF2-40B4-BE49-F238E27FC236}">
                    <a16:creationId xmlns:a16="http://schemas.microsoft.com/office/drawing/2014/main" id="{507D941C-49DF-406E-9541-CA85EC6B0427}"/>
                  </a:ext>
                </a:extLst>
              </p:cNvPr>
              <p:cNvSpPr/>
              <p:nvPr/>
            </p:nvSpPr>
            <p:spPr>
              <a:xfrm>
                <a:off x="831494" y="3488766"/>
                <a:ext cx="2634869" cy="279196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78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Consortium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4409FEBA-7936-40FB-A747-151B452B7345}"/>
              </a:ext>
            </a:extLst>
          </p:cNvPr>
          <p:cNvGrpSpPr/>
          <p:nvPr/>
        </p:nvGrpSpPr>
        <p:grpSpPr>
          <a:xfrm>
            <a:off x="371880" y="2679864"/>
            <a:ext cx="11644207" cy="3970867"/>
            <a:chOff x="213525" y="1428750"/>
            <a:chExt cx="8733155" cy="297815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00D9437-C252-4D16-BEFA-B30630BF4B60}"/>
                </a:ext>
              </a:extLst>
            </p:cNvPr>
            <p:cNvSpPr/>
            <p:nvPr/>
          </p:nvSpPr>
          <p:spPr>
            <a:xfrm>
              <a:off x="213525" y="1428750"/>
              <a:ext cx="8733155" cy="2978150"/>
            </a:xfrm>
            <a:custGeom>
              <a:avLst/>
              <a:gdLst/>
              <a:ahLst/>
              <a:cxnLst/>
              <a:rect l="l" t="t" r="r" b="b"/>
              <a:pathLst>
                <a:path w="8733155" h="2978150">
                  <a:moveTo>
                    <a:pt x="8236673" y="0"/>
                  </a:moveTo>
                  <a:lnTo>
                    <a:pt x="496316" y="0"/>
                  </a:lnTo>
                  <a:lnTo>
                    <a:pt x="448518" y="2272"/>
                  </a:lnTo>
                  <a:lnTo>
                    <a:pt x="402005" y="8950"/>
                  </a:lnTo>
                  <a:lnTo>
                    <a:pt x="356986" y="19827"/>
                  </a:lnTo>
                  <a:lnTo>
                    <a:pt x="313668" y="34693"/>
                  </a:lnTo>
                  <a:lnTo>
                    <a:pt x="272259" y="53341"/>
                  </a:lnTo>
                  <a:lnTo>
                    <a:pt x="232968" y="75562"/>
                  </a:lnTo>
                  <a:lnTo>
                    <a:pt x="196002" y="101148"/>
                  </a:lnTo>
                  <a:lnTo>
                    <a:pt x="161570" y="129892"/>
                  </a:lnTo>
                  <a:lnTo>
                    <a:pt x="129879" y="161585"/>
                  </a:lnTo>
                  <a:lnTo>
                    <a:pt x="101137" y="196018"/>
                  </a:lnTo>
                  <a:lnTo>
                    <a:pt x="75553" y="232985"/>
                  </a:lnTo>
                  <a:lnTo>
                    <a:pt x="53334" y="272276"/>
                  </a:lnTo>
                  <a:lnTo>
                    <a:pt x="34688" y="313683"/>
                  </a:lnTo>
                  <a:lnTo>
                    <a:pt x="19824" y="356999"/>
                  </a:lnTo>
                  <a:lnTo>
                    <a:pt x="8949" y="402015"/>
                  </a:lnTo>
                  <a:lnTo>
                    <a:pt x="2272" y="448523"/>
                  </a:lnTo>
                  <a:lnTo>
                    <a:pt x="0" y="496316"/>
                  </a:lnTo>
                  <a:lnTo>
                    <a:pt x="0" y="2481529"/>
                  </a:lnTo>
                  <a:lnTo>
                    <a:pt x="2272" y="2529327"/>
                  </a:lnTo>
                  <a:lnTo>
                    <a:pt x="8949" y="2575839"/>
                  </a:lnTo>
                  <a:lnTo>
                    <a:pt x="19824" y="2620859"/>
                  </a:lnTo>
                  <a:lnTo>
                    <a:pt x="34688" y="2664176"/>
                  </a:lnTo>
                  <a:lnTo>
                    <a:pt x="53334" y="2705585"/>
                  </a:lnTo>
                  <a:lnTo>
                    <a:pt x="75553" y="2744876"/>
                  </a:lnTo>
                  <a:lnTo>
                    <a:pt x="101137" y="2781842"/>
                  </a:lnTo>
                  <a:lnTo>
                    <a:pt x="129879" y="2816275"/>
                  </a:lnTo>
                  <a:lnTo>
                    <a:pt x="161570" y="2847966"/>
                  </a:lnTo>
                  <a:lnTo>
                    <a:pt x="196002" y="2876707"/>
                  </a:lnTo>
                  <a:lnTo>
                    <a:pt x="232968" y="2902292"/>
                  </a:lnTo>
                  <a:lnTo>
                    <a:pt x="272259" y="2924511"/>
                  </a:lnTo>
                  <a:lnTo>
                    <a:pt x="313668" y="2943156"/>
                  </a:lnTo>
                  <a:lnTo>
                    <a:pt x="356986" y="2958020"/>
                  </a:lnTo>
                  <a:lnTo>
                    <a:pt x="402005" y="2968895"/>
                  </a:lnTo>
                  <a:lnTo>
                    <a:pt x="448518" y="2975573"/>
                  </a:lnTo>
                  <a:lnTo>
                    <a:pt x="496316" y="2977845"/>
                  </a:lnTo>
                  <a:lnTo>
                    <a:pt x="8236673" y="2977845"/>
                  </a:lnTo>
                  <a:lnTo>
                    <a:pt x="8284485" y="2975573"/>
                  </a:lnTo>
                  <a:lnTo>
                    <a:pt x="8331008" y="2968895"/>
                  </a:lnTo>
                  <a:lnTo>
                    <a:pt x="8376035" y="2958020"/>
                  </a:lnTo>
                  <a:lnTo>
                    <a:pt x="8419358" y="2943156"/>
                  </a:lnTo>
                  <a:lnTo>
                    <a:pt x="8460769" y="2924511"/>
                  </a:lnTo>
                  <a:lnTo>
                    <a:pt x="8500060" y="2902292"/>
                  </a:lnTo>
                  <a:lnTo>
                    <a:pt x="8537025" y="2876707"/>
                  </a:lnTo>
                  <a:lnTo>
                    <a:pt x="8571454" y="2847966"/>
                  </a:lnTo>
                  <a:lnTo>
                    <a:pt x="8603142" y="2816275"/>
                  </a:lnTo>
                  <a:lnTo>
                    <a:pt x="8631879" y="2781842"/>
                  </a:lnTo>
                  <a:lnTo>
                    <a:pt x="8657458" y="2744876"/>
                  </a:lnTo>
                  <a:lnTo>
                    <a:pt x="8679672" y="2705585"/>
                  </a:lnTo>
                  <a:lnTo>
                    <a:pt x="8698312" y="2664176"/>
                  </a:lnTo>
                  <a:lnTo>
                    <a:pt x="8713172" y="2620859"/>
                  </a:lnTo>
                  <a:lnTo>
                    <a:pt x="8724043" y="2575839"/>
                  </a:lnTo>
                  <a:lnTo>
                    <a:pt x="8730718" y="2529327"/>
                  </a:lnTo>
                  <a:lnTo>
                    <a:pt x="8732989" y="2481529"/>
                  </a:lnTo>
                  <a:lnTo>
                    <a:pt x="8732989" y="496316"/>
                  </a:lnTo>
                  <a:lnTo>
                    <a:pt x="8730718" y="448523"/>
                  </a:lnTo>
                  <a:lnTo>
                    <a:pt x="8724043" y="402015"/>
                  </a:lnTo>
                  <a:lnTo>
                    <a:pt x="8713172" y="356999"/>
                  </a:lnTo>
                  <a:lnTo>
                    <a:pt x="8698312" y="313683"/>
                  </a:lnTo>
                  <a:lnTo>
                    <a:pt x="8679672" y="272276"/>
                  </a:lnTo>
                  <a:lnTo>
                    <a:pt x="8657458" y="232985"/>
                  </a:lnTo>
                  <a:lnTo>
                    <a:pt x="8631879" y="196018"/>
                  </a:lnTo>
                  <a:lnTo>
                    <a:pt x="8603142" y="161585"/>
                  </a:lnTo>
                  <a:lnTo>
                    <a:pt x="8571454" y="129892"/>
                  </a:lnTo>
                  <a:lnTo>
                    <a:pt x="8537025" y="101148"/>
                  </a:lnTo>
                  <a:lnTo>
                    <a:pt x="8500060" y="75562"/>
                  </a:lnTo>
                  <a:lnTo>
                    <a:pt x="8460769" y="53341"/>
                  </a:lnTo>
                  <a:lnTo>
                    <a:pt x="8419358" y="34693"/>
                  </a:lnTo>
                  <a:lnTo>
                    <a:pt x="8376035" y="19827"/>
                  </a:lnTo>
                  <a:lnTo>
                    <a:pt x="8331008" y="8950"/>
                  </a:lnTo>
                  <a:lnTo>
                    <a:pt x="8284485" y="2272"/>
                  </a:lnTo>
                  <a:lnTo>
                    <a:pt x="8236673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CD0D0286-AC87-4690-A591-C3CAE4E05915}"/>
                </a:ext>
              </a:extLst>
            </p:cNvPr>
            <p:cNvSpPr/>
            <p:nvPr/>
          </p:nvSpPr>
          <p:spPr>
            <a:xfrm>
              <a:off x="476948" y="1516887"/>
              <a:ext cx="8191500" cy="2636520"/>
            </a:xfrm>
            <a:custGeom>
              <a:avLst/>
              <a:gdLst/>
              <a:ahLst/>
              <a:cxnLst/>
              <a:rect l="l" t="t" r="r" b="b"/>
              <a:pathLst>
                <a:path w="8191500" h="2636520">
                  <a:moveTo>
                    <a:pt x="2880042" y="441579"/>
                  </a:moveTo>
                  <a:lnTo>
                    <a:pt x="2877464" y="393877"/>
                  </a:lnTo>
                  <a:lnTo>
                    <a:pt x="2869933" y="347662"/>
                  </a:lnTo>
                  <a:lnTo>
                    <a:pt x="2857703" y="303187"/>
                  </a:lnTo>
                  <a:lnTo>
                    <a:pt x="2841053" y="260743"/>
                  </a:lnTo>
                  <a:lnTo>
                    <a:pt x="2820238" y="220586"/>
                  </a:lnTo>
                  <a:lnTo>
                    <a:pt x="2795536" y="182981"/>
                  </a:lnTo>
                  <a:lnTo>
                    <a:pt x="2767203" y="148209"/>
                  </a:lnTo>
                  <a:lnTo>
                    <a:pt x="2735516" y="116522"/>
                  </a:lnTo>
                  <a:lnTo>
                    <a:pt x="2700744" y="88188"/>
                  </a:lnTo>
                  <a:lnTo>
                    <a:pt x="2663139" y="63487"/>
                  </a:lnTo>
                  <a:lnTo>
                    <a:pt x="2622981" y="42672"/>
                  </a:lnTo>
                  <a:lnTo>
                    <a:pt x="2580538" y="26022"/>
                  </a:lnTo>
                  <a:lnTo>
                    <a:pt x="2536063" y="13792"/>
                  </a:lnTo>
                  <a:lnTo>
                    <a:pt x="2489847" y="6261"/>
                  </a:lnTo>
                  <a:lnTo>
                    <a:pt x="2442146" y="3683"/>
                  </a:lnTo>
                  <a:lnTo>
                    <a:pt x="437819" y="3683"/>
                  </a:lnTo>
                  <a:lnTo>
                    <a:pt x="390105" y="6261"/>
                  </a:lnTo>
                  <a:lnTo>
                    <a:pt x="343890" y="13792"/>
                  </a:lnTo>
                  <a:lnTo>
                    <a:pt x="299427" y="26022"/>
                  </a:lnTo>
                  <a:lnTo>
                    <a:pt x="256984" y="42672"/>
                  </a:lnTo>
                  <a:lnTo>
                    <a:pt x="216839" y="63487"/>
                  </a:lnTo>
                  <a:lnTo>
                    <a:pt x="179235" y="88188"/>
                  </a:lnTo>
                  <a:lnTo>
                    <a:pt x="144462" y="116522"/>
                  </a:lnTo>
                  <a:lnTo>
                    <a:pt x="112788" y="148209"/>
                  </a:lnTo>
                  <a:lnTo>
                    <a:pt x="84467" y="182981"/>
                  </a:lnTo>
                  <a:lnTo>
                    <a:pt x="59766" y="220586"/>
                  </a:lnTo>
                  <a:lnTo>
                    <a:pt x="38963" y="260743"/>
                  </a:lnTo>
                  <a:lnTo>
                    <a:pt x="22313" y="303187"/>
                  </a:lnTo>
                  <a:lnTo>
                    <a:pt x="10096" y="347662"/>
                  </a:lnTo>
                  <a:lnTo>
                    <a:pt x="2565" y="393877"/>
                  </a:lnTo>
                  <a:lnTo>
                    <a:pt x="0" y="441579"/>
                  </a:lnTo>
                  <a:lnTo>
                    <a:pt x="0" y="2192782"/>
                  </a:lnTo>
                  <a:lnTo>
                    <a:pt x="2565" y="2240496"/>
                  </a:lnTo>
                  <a:lnTo>
                    <a:pt x="10096" y="2286698"/>
                  </a:lnTo>
                  <a:lnTo>
                    <a:pt x="22313" y="2331161"/>
                  </a:lnTo>
                  <a:lnTo>
                    <a:pt x="38963" y="2373604"/>
                  </a:lnTo>
                  <a:lnTo>
                    <a:pt x="59766" y="2413749"/>
                  </a:lnTo>
                  <a:lnTo>
                    <a:pt x="84467" y="2451341"/>
                  </a:lnTo>
                  <a:lnTo>
                    <a:pt x="112788" y="2486114"/>
                  </a:lnTo>
                  <a:lnTo>
                    <a:pt x="144462" y="2517800"/>
                  </a:lnTo>
                  <a:lnTo>
                    <a:pt x="179235" y="2546121"/>
                  </a:lnTo>
                  <a:lnTo>
                    <a:pt x="216839" y="2570823"/>
                  </a:lnTo>
                  <a:lnTo>
                    <a:pt x="256984" y="2591625"/>
                  </a:lnTo>
                  <a:lnTo>
                    <a:pt x="299427" y="2608275"/>
                  </a:lnTo>
                  <a:lnTo>
                    <a:pt x="343890" y="2620492"/>
                  </a:lnTo>
                  <a:lnTo>
                    <a:pt x="390105" y="2628023"/>
                  </a:lnTo>
                  <a:lnTo>
                    <a:pt x="437819" y="2630589"/>
                  </a:lnTo>
                  <a:lnTo>
                    <a:pt x="2442146" y="2630589"/>
                  </a:lnTo>
                  <a:lnTo>
                    <a:pt x="2489847" y="2628023"/>
                  </a:lnTo>
                  <a:lnTo>
                    <a:pt x="2536063" y="2620492"/>
                  </a:lnTo>
                  <a:lnTo>
                    <a:pt x="2580538" y="2608275"/>
                  </a:lnTo>
                  <a:lnTo>
                    <a:pt x="2622981" y="2591625"/>
                  </a:lnTo>
                  <a:lnTo>
                    <a:pt x="2663139" y="2570823"/>
                  </a:lnTo>
                  <a:lnTo>
                    <a:pt x="2700744" y="2546121"/>
                  </a:lnTo>
                  <a:lnTo>
                    <a:pt x="2735516" y="2517800"/>
                  </a:lnTo>
                  <a:lnTo>
                    <a:pt x="2767203" y="2486114"/>
                  </a:lnTo>
                  <a:lnTo>
                    <a:pt x="2795536" y="2451341"/>
                  </a:lnTo>
                  <a:lnTo>
                    <a:pt x="2820238" y="2413749"/>
                  </a:lnTo>
                  <a:lnTo>
                    <a:pt x="2841053" y="2373604"/>
                  </a:lnTo>
                  <a:lnTo>
                    <a:pt x="2857703" y="2331161"/>
                  </a:lnTo>
                  <a:lnTo>
                    <a:pt x="2869933" y="2286698"/>
                  </a:lnTo>
                  <a:lnTo>
                    <a:pt x="2877464" y="2240496"/>
                  </a:lnTo>
                  <a:lnTo>
                    <a:pt x="2880042" y="2192782"/>
                  </a:lnTo>
                  <a:lnTo>
                    <a:pt x="2880042" y="441579"/>
                  </a:lnTo>
                  <a:close/>
                </a:path>
                <a:path w="8191500" h="2636520">
                  <a:moveTo>
                    <a:pt x="5237035" y="372110"/>
                  </a:moveTo>
                  <a:lnTo>
                    <a:pt x="5234127" y="325450"/>
                  </a:lnTo>
                  <a:lnTo>
                    <a:pt x="5225669" y="280504"/>
                  </a:lnTo>
                  <a:lnTo>
                    <a:pt x="5211991" y="237629"/>
                  </a:lnTo>
                  <a:lnTo>
                    <a:pt x="5193449" y="197192"/>
                  </a:lnTo>
                  <a:lnTo>
                    <a:pt x="5170386" y="159537"/>
                  </a:lnTo>
                  <a:lnTo>
                    <a:pt x="5143157" y="124993"/>
                  </a:lnTo>
                  <a:lnTo>
                    <a:pt x="5112093" y="93929"/>
                  </a:lnTo>
                  <a:lnTo>
                    <a:pt x="5077561" y="66687"/>
                  </a:lnTo>
                  <a:lnTo>
                    <a:pt x="5039893" y="43611"/>
                  </a:lnTo>
                  <a:lnTo>
                    <a:pt x="4999456" y="25057"/>
                  </a:lnTo>
                  <a:lnTo>
                    <a:pt x="4956581" y="11366"/>
                  </a:lnTo>
                  <a:lnTo>
                    <a:pt x="4911610" y="2908"/>
                  </a:lnTo>
                  <a:lnTo>
                    <a:pt x="4864925" y="0"/>
                  </a:lnTo>
                  <a:lnTo>
                    <a:pt x="3376485" y="0"/>
                  </a:lnTo>
                  <a:lnTo>
                    <a:pt x="3329813" y="2908"/>
                  </a:lnTo>
                  <a:lnTo>
                    <a:pt x="3284867" y="11366"/>
                  </a:lnTo>
                  <a:lnTo>
                    <a:pt x="3241992" y="25057"/>
                  </a:lnTo>
                  <a:lnTo>
                    <a:pt x="3201555" y="43611"/>
                  </a:lnTo>
                  <a:lnTo>
                    <a:pt x="3163900" y="66687"/>
                  </a:lnTo>
                  <a:lnTo>
                    <a:pt x="3129356" y="93929"/>
                  </a:lnTo>
                  <a:lnTo>
                    <a:pt x="3098292" y="124993"/>
                  </a:lnTo>
                  <a:lnTo>
                    <a:pt x="3071050" y="159537"/>
                  </a:lnTo>
                  <a:lnTo>
                    <a:pt x="3047974" y="197192"/>
                  </a:lnTo>
                  <a:lnTo>
                    <a:pt x="3029420" y="237629"/>
                  </a:lnTo>
                  <a:lnTo>
                    <a:pt x="3015729" y="280504"/>
                  </a:lnTo>
                  <a:lnTo>
                    <a:pt x="3007271" y="325450"/>
                  </a:lnTo>
                  <a:lnTo>
                    <a:pt x="3004375" y="372110"/>
                  </a:lnTo>
                  <a:lnTo>
                    <a:pt x="3004375" y="2258441"/>
                  </a:lnTo>
                  <a:lnTo>
                    <a:pt x="3007271" y="2305126"/>
                  </a:lnTo>
                  <a:lnTo>
                    <a:pt x="3015729" y="2350084"/>
                  </a:lnTo>
                  <a:lnTo>
                    <a:pt x="3029420" y="2392959"/>
                  </a:lnTo>
                  <a:lnTo>
                    <a:pt x="3047974" y="2433396"/>
                  </a:lnTo>
                  <a:lnTo>
                    <a:pt x="3071050" y="2471064"/>
                  </a:lnTo>
                  <a:lnTo>
                    <a:pt x="3098292" y="2505608"/>
                  </a:lnTo>
                  <a:lnTo>
                    <a:pt x="3129356" y="2536672"/>
                  </a:lnTo>
                  <a:lnTo>
                    <a:pt x="3163900" y="2563914"/>
                  </a:lnTo>
                  <a:lnTo>
                    <a:pt x="3201555" y="2586990"/>
                  </a:lnTo>
                  <a:lnTo>
                    <a:pt x="3241992" y="2605544"/>
                  </a:lnTo>
                  <a:lnTo>
                    <a:pt x="3284867" y="2619235"/>
                  </a:lnTo>
                  <a:lnTo>
                    <a:pt x="3329813" y="2627693"/>
                  </a:lnTo>
                  <a:lnTo>
                    <a:pt x="3376485" y="2630589"/>
                  </a:lnTo>
                  <a:lnTo>
                    <a:pt x="4864925" y="2630589"/>
                  </a:lnTo>
                  <a:lnTo>
                    <a:pt x="4911610" y="2627693"/>
                  </a:lnTo>
                  <a:lnTo>
                    <a:pt x="4956581" y="2619235"/>
                  </a:lnTo>
                  <a:lnTo>
                    <a:pt x="4999456" y="2605544"/>
                  </a:lnTo>
                  <a:lnTo>
                    <a:pt x="5039893" y="2586990"/>
                  </a:lnTo>
                  <a:lnTo>
                    <a:pt x="5077561" y="2563914"/>
                  </a:lnTo>
                  <a:lnTo>
                    <a:pt x="5112093" y="2536672"/>
                  </a:lnTo>
                  <a:lnTo>
                    <a:pt x="5143157" y="2505608"/>
                  </a:lnTo>
                  <a:lnTo>
                    <a:pt x="5170386" y="2471064"/>
                  </a:lnTo>
                  <a:lnTo>
                    <a:pt x="5193449" y="2433396"/>
                  </a:lnTo>
                  <a:lnTo>
                    <a:pt x="5211991" y="2392959"/>
                  </a:lnTo>
                  <a:lnTo>
                    <a:pt x="5225669" y="2350084"/>
                  </a:lnTo>
                  <a:lnTo>
                    <a:pt x="5234127" y="2305126"/>
                  </a:lnTo>
                  <a:lnTo>
                    <a:pt x="5237035" y="2258441"/>
                  </a:lnTo>
                  <a:lnTo>
                    <a:pt x="5237035" y="372110"/>
                  </a:lnTo>
                  <a:close/>
                </a:path>
                <a:path w="8191500" h="2636520">
                  <a:moveTo>
                    <a:pt x="8191436" y="439420"/>
                  </a:moveTo>
                  <a:lnTo>
                    <a:pt x="8188846" y="391541"/>
                  </a:lnTo>
                  <a:lnTo>
                    <a:pt x="8181302" y="345160"/>
                  </a:lnTo>
                  <a:lnTo>
                    <a:pt x="8169034" y="300532"/>
                  </a:lnTo>
                  <a:lnTo>
                    <a:pt x="8152320" y="257937"/>
                  </a:lnTo>
                  <a:lnTo>
                    <a:pt x="8131442" y="217639"/>
                  </a:lnTo>
                  <a:lnTo>
                    <a:pt x="8106651" y="179908"/>
                  </a:lnTo>
                  <a:lnTo>
                    <a:pt x="8078229" y="145008"/>
                  </a:lnTo>
                  <a:lnTo>
                    <a:pt x="8046428" y="113207"/>
                  </a:lnTo>
                  <a:lnTo>
                    <a:pt x="8011528" y="84785"/>
                  </a:lnTo>
                  <a:lnTo>
                    <a:pt x="7973796" y="59994"/>
                  </a:lnTo>
                  <a:lnTo>
                    <a:pt x="7933499" y="39116"/>
                  </a:lnTo>
                  <a:lnTo>
                    <a:pt x="7890904" y="22402"/>
                  </a:lnTo>
                  <a:lnTo>
                    <a:pt x="7846276" y="10134"/>
                  </a:lnTo>
                  <a:lnTo>
                    <a:pt x="7799895" y="2590"/>
                  </a:lnTo>
                  <a:lnTo>
                    <a:pt x="7752016" y="0"/>
                  </a:lnTo>
                  <a:lnTo>
                    <a:pt x="5750877" y="0"/>
                  </a:lnTo>
                  <a:lnTo>
                    <a:pt x="5702986" y="2590"/>
                  </a:lnTo>
                  <a:lnTo>
                    <a:pt x="5656605" y="10134"/>
                  </a:lnTo>
                  <a:lnTo>
                    <a:pt x="5611977" y="22402"/>
                  </a:lnTo>
                  <a:lnTo>
                    <a:pt x="5569382" y="39116"/>
                  </a:lnTo>
                  <a:lnTo>
                    <a:pt x="5529084" y="59994"/>
                  </a:lnTo>
                  <a:lnTo>
                    <a:pt x="5491353" y="84785"/>
                  </a:lnTo>
                  <a:lnTo>
                    <a:pt x="5456453" y="113207"/>
                  </a:lnTo>
                  <a:lnTo>
                    <a:pt x="5424652" y="145008"/>
                  </a:lnTo>
                  <a:lnTo>
                    <a:pt x="5396230" y="179908"/>
                  </a:lnTo>
                  <a:lnTo>
                    <a:pt x="5371439" y="217639"/>
                  </a:lnTo>
                  <a:lnTo>
                    <a:pt x="5350561" y="257937"/>
                  </a:lnTo>
                  <a:lnTo>
                    <a:pt x="5333847" y="300532"/>
                  </a:lnTo>
                  <a:lnTo>
                    <a:pt x="5321579" y="345160"/>
                  </a:lnTo>
                  <a:lnTo>
                    <a:pt x="5314035" y="391541"/>
                  </a:lnTo>
                  <a:lnTo>
                    <a:pt x="5311457" y="439420"/>
                  </a:lnTo>
                  <a:lnTo>
                    <a:pt x="5311457" y="2196846"/>
                  </a:lnTo>
                  <a:lnTo>
                    <a:pt x="5314035" y="2244725"/>
                  </a:lnTo>
                  <a:lnTo>
                    <a:pt x="5321579" y="2291105"/>
                  </a:lnTo>
                  <a:lnTo>
                    <a:pt x="5333847" y="2335733"/>
                  </a:lnTo>
                  <a:lnTo>
                    <a:pt x="5350561" y="2378316"/>
                  </a:lnTo>
                  <a:lnTo>
                    <a:pt x="5371439" y="2418613"/>
                  </a:lnTo>
                  <a:lnTo>
                    <a:pt x="5396230" y="2456345"/>
                  </a:lnTo>
                  <a:lnTo>
                    <a:pt x="5424652" y="2491232"/>
                  </a:lnTo>
                  <a:lnTo>
                    <a:pt x="5456453" y="2523020"/>
                  </a:lnTo>
                  <a:lnTo>
                    <a:pt x="5491353" y="2551455"/>
                  </a:lnTo>
                  <a:lnTo>
                    <a:pt x="5529084" y="2576233"/>
                  </a:lnTo>
                  <a:lnTo>
                    <a:pt x="5569382" y="2597112"/>
                  </a:lnTo>
                  <a:lnTo>
                    <a:pt x="5611977" y="2613825"/>
                  </a:lnTo>
                  <a:lnTo>
                    <a:pt x="5656605" y="2626093"/>
                  </a:lnTo>
                  <a:lnTo>
                    <a:pt x="5702986" y="2633637"/>
                  </a:lnTo>
                  <a:lnTo>
                    <a:pt x="5750877" y="2636215"/>
                  </a:lnTo>
                  <a:lnTo>
                    <a:pt x="7752016" y="2636215"/>
                  </a:lnTo>
                  <a:lnTo>
                    <a:pt x="7799895" y="2633637"/>
                  </a:lnTo>
                  <a:lnTo>
                    <a:pt x="7846276" y="2626093"/>
                  </a:lnTo>
                  <a:lnTo>
                    <a:pt x="7890904" y="2613825"/>
                  </a:lnTo>
                  <a:lnTo>
                    <a:pt x="7933499" y="2597112"/>
                  </a:lnTo>
                  <a:lnTo>
                    <a:pt x="7973796" y="2576233"/>
                  </a:lnTo>
                  <a:lnTo>
                    <a:pt x="8011528" y="2551455"/>
                  </a:lnTo>
                  <a:lnTo>
                    <a:pt x="8046428" y="2523020"/>
                  </a:lnTo>
                  <a:lnTo>
                    <a:pt x="8078229" y="2491232"/>
                  </a:lnTo>
                  <a:lnTo>
                    <a:pt x="8106651" y="2456345"/>
                  </a:lnTo>
                  <a:lnTo>
                    <a:pt x="8131442" y="2418613"/>
                  </a:lnTo>
                  <a:lnTo>
                    <a:pt x="8152320" y="2378316"/>
                  </a:lnTo>
                  <a:lnTo>
                    <a:pt x="8169034" y="2335733"/>
                  </a:lnTo>
                  <a:lnTo>
                    <a:pt x="8181302" y="2291105"/>
                  </a:lnTo>
                  <a:lnTo>
                    <a:pt x="8188846" y="2244725"/>
                  </a:lnTo>
                  <a:lnTo>
                    <a:pt x="8191436" y="2196846"/>
                  </a:lnTo>
                  <a:lnTo>
                    <a:pt x="8191436" y="43942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2" name="object 7">
            <a:extLst>
              <a:ext uri="{FF2B5EF4-FFF2-40B4-BE49-F238E27FC236}">
                <a16:creationId xmlns:a16="http://schemas.microsoft.com/office/drawing/2014/main" id="{A12AAC7E-778A-4116-AA1B-69F04F1E7888}"/>
              </a:ext>
            </a:extLst>
          </p:cNvPr>
          <p:cNvGrpSpPr/>
          <p:nvPr/>
        </p:nvGrpSpPr>
        <p:grpSpPr>
          <a:xfrm>
            <a:off x="517150" y="1671823"/>
            <a:ext cx="6432127" cy="941493"/>
            <a:chOff x="322478" y="672719"/>
            <a:chExt cx="4824095" cy="70612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F85A8F19-0322-4932-9DFD-0891123FA9DA}"/>
                </a:ext>
              </a:extLst>
            </p:cNvPr>
            <p:cNvSpPr/>
            <p:nvPr/>
          </p:nvSpPr>
          <p:spPr>
            <a:xfrm>
              <a:off x="322478" y="672719"/>
              <a:ext cx="3588766" cy="2788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919EB43E-7F53-47D6-8EC2-045693055F08}"/>
                </a:ext>
              </a:extLst>
            </p:cNvPr>
            <p:cNvSpPr/>
            <p:nvPr/>
          </p:nvSpPr>
          <p:spPr>
            <a:xfrm>
              <a:off x="3811523" y="672719"/>
              <a:ext cx="1334643" cy="2788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E25B3A74-2270-452F-A281-AD48130DA060}"/>
                </a:ext>
              </a:extLst>
            </p:cNvPr>
            <p:cNvSpPr/>
            <p:nvPr/>
          </p:nvSpPr>
          <p:spPr>
            <a:xfrm>
              <a:off x="322478" y="957707"/>
              <a:ext cx="124968" cy="1996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1D7A1418-6075-4AD8-B8EF-A8503E044F4E}"/>
                </a:ext>
              </a:extLst>
            </p:cNvPr>
            <p:cNvSpPr/>
            <p:nvPr/>
          </p:nvSpPr>
          <p:spPr>
            <a:xfrm>
              <a:off x="608990" y="948563"/>
              <a:ext cx="1706752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F6B32A7-C519-4885-A369-B21085126742}"/>
                </a:ext>
              </a:extLst>
            </p:cNvPr>
            <p:cNvSpPr/>
            <p:nvPr/>
          </p:nvSpPr>
          <p:spPr>
            <a:xfrm>
              <a:off x="322478" y="1171016"/>
              <a:ext cx="124968" cy="1999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ACB2B98C-3CE9-4DA3-8DA4-EC6706DA2EF0}"/>
                </a:ext>
              </a:extLst>
            </p:cNvPr>
            <p:cNvSpPr/>
            <p:nvPr/>
          </p:nvSpPr>
          <p:spPr>
            <a:xfrm>
              <a:off x="608990" y="1161872"/>
              <a:ext cx="2958973" cy="2167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6BA22C79-D938-46DD-B686-60583AE90917}"/>
              </a:ext>
            </a:extLst>
          </p:cNvPr>
          <p:cNvGrpSpPr/>
          <p:nvPr/>
        </p:nvGrpSpPr>
        <p:grpSpPr>
          <a:xfrm>
            <a:off x="3618794" y="3178720"/>
            <a:ext cx="1632373" cy="414867"/>
            <a:chOff x="2648711" y="1802892"/>
            <a:chExt cx="1224280" cy="31115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D52ECA4A-BA9E-4277-9127-E7078968DA7B}"/>
                </a:ext>
              </a:extLst>
            </p:cNvPr>
            <p:cNvSpPr/>
            <p:nvPr/>
          </p:nvSpPr>
          <p:spPr>
            <a:xfrm>
              <a:off x="2648711" y="1802892"/>
              <a:ext cx="1223772" cy="3108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86B76357-8736-4E96-8492-5F20B82F09AE}"/>
                </a:ext>
              </a:extLst>
            </p:cNvPr>
            <p:cNvSpPr/>
            <p:nvPr/>
          </p:nvSpPr>
          <p:spPr>
            <a:xfrm>
              <a:off x="2692018" y="1879727"/>
              <a:ext cx="1024890" cy="118110"/>
            </a:xfrm>
            <a:custGeom>
              <a:avLst/>
              <a:gdLst/>
              <a:ahLst/>
              <a:cxnLst/>
              <a:rect l="l" t="t" r="r" b="b"/>
              <a:pathLst>
                <a:path w="1024889" h="118110">
                  <a:moveTo>
                    <a:pt x="973926" y="58864"/>
                  </a:moveTo>
                  <a:lnTo>
                    <a:pt x="916558" y="92329"/>
                  </a:lnTo>
                  <a:lnTo>
                    <a:pt x="910590" y="95885"/>
                  </a:lnTo>
                  <a:lnTo>
                    <a:pt x="908557" y="103631"/>
                  </a:lnTo>
                  <a:lnTo>
                    <a:pt x="912114" y="109728"/>
                  </a:lnTo>
                  <a:lnTo>
                    <a:pt x="915543" y="115824"/>
                  </a:lnTo>
                  <a:lnTo>
                    <a:pt x="923417" y="117856"/>
                  </a:lnTo>
                  <a:lnTo>
                    <a:pt x="929385" y="114300"/>
                  </a:lnTo>
                  <a:lnTo>
                    <a:pt x="1002593" y="71628"/>
                  </a:lnTo>
                  <a:lnTo>
                    <a:pt x="999235" y="71628"/>
                  </a:lnTo>
                  <a:lnTo>
                    <a:pt x="999235" y="69850"/>
                  </a:lnTo>
                  <a:lnTo>
                    <a:pt x="992758" y="69850"/>
                  </a:lnTo>
                  <a:lnTo>
                    <a:pt x="973926" y="58864"/>
                  </a:lnTo>
                  <a:close/>
                </a:path>
                <a:path w="1024889" h="118110">
                  <a:moveTo>
                    <a:pt x="952264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952046" y="71628"/>
                  </a:lnTo>
                  <a:lnTo>
                    <a:pt x="973926" y="58864"/>
                  </a:lnTo>
                  <a:lnTo>
                    <a:pt x="952264" y="46228"/>
                  </a:lnTo>
                  <a:close/>
                </a:path>
                <a:path w="1024889" h="118110">
                  <a:moveTo>
                    <a:pt x="1002643" y="46228"/>
                  </a:moveTo>
                  <a:lnTo>
                    <a:pt x="999235" y="46228"/>
                  </a:lnTo>
                  <a:lnTo>
                    <a:pt x="999235" y="71628"/>
                  </a:lnTo>
                  <a:lnTo>
                    <a:pt x="1002593" y="71628"/>
                  </a:lnTo>
                  <a:lnTo>
                    <a:pt x="1024382" y="58928"/>
                  </a:lnTo>
                  <a:lnTo>
                    <a:pt x="1002643" y="46228"/>
                  </a:lnTo>
                  <a:close/>
                </a:path>
                <a:path w="1024889" h="118110">
                  <a:moveTo>
                    <a:pt x="992758" y="47879"/>
                  </a:moveTo>
                  <a:lnTo>
                    <a:pt x="973926" y="58864"/>
                  </a:lnTo>
                  <a:lnTo>
                    <a:pt x="992758" y="69850"/>
                  </a:lnTo>
                  <a:lnTo>
                    <a:pt x="992758" y="47879"/>
                  </a:lnTo>
                  <a:close/>
                </a:path>
                <a:path w="1024889" h="118110">
                  <a:moveTo>
                    <a:pt x="999235" y="47879"/>
                  </a:moveTo>
                  <a:lnTo>
                    <a:pt x="992758" y="47879"/>
                  </a:lnTo>
                  <a:lnTo>
                    <a:pt x="992758" y="69850"/>
                  </a:lnTo>
                  <a:lnTo>
                    <a:pt x="999235" y="69850"/>
                  </a:lnTo>
                  <a:lnTo>
                    <a:pt x="999235" y="47879"/>
                  </a:lnTo>
                  <a:close/>
                </a:path>
                <a:path w="1024889" h="118110">
                  <a:moveTo>
                    <a:pt x="923417" y="0"/>
                  </a:moveTo>
                  <a:lnTo>
                    <a:pt x="915543" y="2032"/>
                  </a:lnTo>
                  <a:lnTo>
                    <a:pt x="912114" y="8000"/>
                  </a:lnTo>
                  <a:lnTo>
                    <a:pt x="908557" y="14097"/>
                  </a:lnTo>
                  <a:lnTo>
                    <a:pt x="910590" y="21843"/>
                  </a:lnTo>
                  <a:lnTo>
                    <a:pt x="916558" y="25400"/>
                  </a:lnTo>
                  <a:lnTo>
                    <a:pt x="973926" y="58864"/>
                  </a:lnTo>
                  <a:lnTo>
                    <a:pt x="992758" y="47879"/>
                  </a:lnTo>
                  <a:lnTo>
                    <a:pt x="999235" y="47879"/>
                  </a:lnTo>
                  <a:lnTo>
                    <a:pt x="999235" y="46228"/>
                  </a:lnTo>
                  <a:lnTo>
                    <a:pt x="1002643" y="46228"/>
                  </a:lnTo>
                  <a:lnTo>
                    <a:pt x="923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E11339DF-A250-426C-94A7-424D09EC9C07}"/>
              </a:ext>
            </a:extLst>
          </p:cNvPr>
          <p:cNvGrpSpPr/>
          <p:nvPr/>
        </p:nvGrpSpPr>
        <p:grpSpPr>
          <a:xfrm>
            <a:off x="7083355" y="3156367"/>
            <a:ext cx="1662853" cy="416560"/>
            <a:chOff x="5247132" y="1786127"/>
            <a:chExt cx="1247140" cy="312420"/>
          </a:xfrm>
        </p:grpSpPr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EC2B51A2-F435-436D-B766-A769357B908B}"/>
                </a:ext>
              </a:extLst>
            </p:cNvPr>
            <p:cNvSpPr/>
            <p:nvPr/>
          </p:nvSpPr>
          <p:spPr>
            <a:xfrm>
              <a:off x="5247132" y="1786127"/>
              <a:ext cx="1246632" cy="3124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A55973A4-35F9-4FFF-815F-40EB62EB83A2}"/>
                </a:ext>
              </a:extLst>
            </p:cNvPr>
            <p:cNvSpPr/>
            <p:nvPr/>
          </p:nvSpPr>
          <p:spPr>
            <a:xfrm>
              <a:off x="5403215" y="1863724"/>
              <a:ext cx="1047750" cy="118110"/>
            </a:xfrm>
            <a:custGeom>
              <a:avLst/>
              <a:gdLst/>
              <a:ahLst/>
              <a:cxnLst/>
              <a:rect l="l" t="t" r="r" b="b"/>
              <a:pathLst>
                <a:path w="1047750" h="118110">
                  <a:moveTo>
                    <a:pt x="101219" y="0"/>
                  </a:moveTo>
                  <a:lnTo>
                    <a:pt x="95250" y="3555"/>
                  </a:lnTo>
                  <a:lnTo>
                    <a:pt x="0" y="58547"/>
                  </a:lnTo>
                  <a:lnTo>
                    <a:pt x="100837" y="117856"/>
                  </a:lnTo>
                  <a:lnTo>
                    <a:pt x="108585" y="115824"/>
                  </a:lnTo>
                  <a:lnTo>
                    <a:pt x="112140" y="109855"/>
                  </a:lnTo>
                  <a:lnTo>
                    <a:pt x="115697" y="103758"/>
                  </a:lnTo>
                  <a:lnTo>
                    <a:pt x="113792" y="96012"/>
                  </a:lnTo>
                  <a:lnTo>
                    <a:pt x="72098" y="71537"/>
                  </a:lnTo>
                  <a:lnTo>
                    <a:pt x="25146" y="71374"/>
                  </a:lnTo>
                  <a:lnTo>
                    <a:pt x="25273" y="45974"/>
                  </a:lnTo>
                  <a:lnTo>
                    <a:pt x="72637" y="45974"/>
                  </a:lnTo>
                  <a:lnTo>
                    <a:pt x="114046" y="21971"/>
                  </a:lnTo>
                  <a:lnTo>
                    <a:pt x="116077" y="14224"/>
                  </a:lnTo>
                  <a:lnTo>
                    <a:pt x="112522" y="8127"/>
                  </a:lnTo>
                  <a:lnTo>
                    <a:pt x="109093" y="2032"/>
                  </a:lnTo>
                  <a:lnTo>
                    <a:pt x="101219" y="0"/>
                  </a:lnTo>
                  <a:close/>
                </a:path>
                <a:path w="1047750" h="118110">
                  <a:moveTo>
                    <a:pt x="72354" y="46137"/>
                  </a:moveTo>
                  <a:lnTo>
                    <a:pt x="50455" y="58818"/>
                  </a:lnTo>
                  <a:lnTo>
                    <a:pt x="72098" y="71537"/>
                  </a:lnTo>
                  <a:lnTo>
                    <a:pt x="1047114" y="74930"/>
                  </a:lnTo>
                  <a:lnTo>
                    <a:pt x="1047242" y="49530"/>
                  </a:lnTo>
                  <a:lnTo>
                    <a:pt x="72354" y="46137"/>
                  </a:lnTo>
                  <a:close/>
                </a:path>
                <a:path w="1047750" h="118110">
                  <a:moveTo>
                    <a:pt x="25273" y="45974"/>
                  </a:moveTo>
                  <a:lnTo>
                    <a:pt x="25146" y="71374"/>
                  </a:lnTo>
                  <a:lnTo>
                    <a:pt x="72098" y="71537"/>
                  </a:lnTo>
                  <a:lnTo>
                    <a:pt x="69011" y="69723"/>
                  </a:lnTo>
                  <a:lnTo>
                    <a:pt x="31623" y="69723"/>
                  </a:lnTo>
                  <a:lnTo>
                    <a:pt x="31623" y="47751"/>
                  </a:lnTo>
                  <a:lnTo>
                    <a:pt x="69567" y="47751"/>
                  </a:lnTo>
                  <a:lnTo>
                    <a:pt x="72354" y="46137"/>
                  </a:lnTo>
                  <a:lnTo>
                    <a:pt x="25273" y="45974"/>
                  </a:lnTo>
                  <a:close/>
                </a:path>
                <a:path w="1047750" h="118110">
                  <a:moveTo>
                    <a:pt x="31623" y="47751"/>
                  </a:moveTo>
                  <a:lnTo>
                    <a:pt x="31623" y="69723"/>
                  </a:lnTo>
                  <a:lnTo>
                    <a:pt x="50455" y="58818"/>
                  </a:lnTo>
                  <a:lnTo>
                    <a:pt x="31623" y="47751"/>
                  </a:lnTo>
                  <a:close/>
                </a:path>
                <a:path w="1047750" h="118110">
                  <a:moveTo>
                    <a:pt x="50455" y="58818"/>
                  </a:moveTo>
                  <a:lnTo>
                    <a:pt x="31623" y="69723"/>
                  </a:lnTo>
                  <a:lnTo>
                    <a:pt x="69011" y="69723"/>
                  </a:lnTo>
                  <a:lnTo>
                    <a:pt x="50455" y="58818"/>
                  </a:lnTo>
                  <a:close/>
                </a:path>
                <a:path w="1047750" h="118110">
                  <a:moveTo>
                    <a:pt x="69567" y="47751"/>
                  </a:moveTo>
                  <a:lnTo>
                    <a:pt x="31623" y="47751"/>
                  </a:lnTo>
                  <a:lnTo>
                    <a:pt x="50455" y="58818"/>
                  </a:lnTo>
                  <a:lnTo>
                    <a:pt x="69567" y="47751"/>
                  </a:lnTo>
                  <a:close/>
                </a:path>
                <a:path w="1047750" h="118110">
                  <a:moveTo>
                    <a:pt x="72637" y="45974"/>
                  </a:moveTo>
                  <a:lnTo>
                    <a:pt x="25273" y="45974"/>
                  </a:lnTo>
                  <a:lnTo>
                    <a:pt x="72354" y="46137"/>
                  </a:lnTo>
                  <a:lnTo>
                    <a:pt x="72637" y="45974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6" name="object 20">
            <a:extLst>
              <a:ext uri="{FF2B5EF4-FFF2-40B4-BE49-F238E27FC236}">
                <a16:creationId xmlns:a16="http://schemas.microsoft.com/office/drawing/2014/main" id="{C945D82D-5F41-4F9E-91C4-2C65A15866BC}"/>
              </a:ext>
            </a:extLst>
          </p:cNvPr>
          <p:cNvGrpSpPr/>
          <p:nvPr/>
        </p:nvGrpSpPr>
        <p:grpSpPr>
          <a:xfrm>
            <a:off x="3616763" y="4672240"/>
            <a:ext cx="1683173" cy="416560"/>
            <a:chOff x="2647188" y="2923032"/>
            <a:chExt cx="1262380" cy="312420"/>
          </a:xfrm>
        </p:grpSpPr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D20A8011-6666-4E66-B9C4-F7102BE4A70D}"/>
                </a:ext>
              </a:extLst>
            </p:cNvPr>
            <p:cNvSpPr/>
            <p:nvPr/>
          </p:nvSpPr>
          <p:spPr>
            <a:xfrm>
              <a:off x="2647188" y="2923032"/>
              <a:ext cx="1261872" cy="3124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A800B98D-CA07-4FE1-A7E8-9A4F99ED2BB2}"/>
                </a:ext>
              </a:extLst>
            </p:cNvPr>
            <p:cNvSpPr/>
            <p:nvPr/>
          </p:nvSpPr>
          <p:spPr>
            <a:xfrm>
              <a:off x="2690368" y="3000629"/>
              <a:ext cx="1062990" cy="118110"/>
            </a:xfrm>
            <a:custGeom>
              <a:avLst/>
              <a:gdLst/>
              <a:ahLst/>
              <a:cxnLst/>
              <a:rect l="l" t="t" r="r" b="b"/>
              <a:pathLst>
                <a:path w="1062989" h="118110">
                  <a:moveTo>
                    <a:pt x="1041341" y="46227"/>
                  </a:moveTo>
                  <a:lnTo>
                    <a:pt x="1037844" y="46227"/>
                  </a:lnTo>
                  <a:lnTo>
                    <a:pt x="1037844" y="71627"/>
                  </a:lnTo>
                  <a:lnTo>
                    <a:pt x="990700" y="71708"/>
                  </a:lnTo>
                  <a:lnTo>
                    <a:pt x="949197" y="96012"/>
                  </a:lnTo>
                  <a:lnTo>
                    <a:pt x="947166" y="103885"/>
                  </a:lnTo>
                  <a:lnTo>
                    <a:pt x="950721" y="109854"/>
                  </a:lnTo>
                  <a:lnTo>
                    <a:pt x="954278" y="115950"/>
                  </a:lnTo>
                  <a:lnTo>
                    <a:pt x="962024" y="117982"/>
                  </a:lnTo>
                  <a:lnTo>
                    <a:pt x="1062990" y="58800"/>
                  </a:lnTo>
                  <a:lnTo>
                    <a:pt x="1041341" y="46227"/>
                  </a:lnTo>
                  <a:close/>
                </a:path>
                <a:path w="1062989" h="118110">
                  <a:moveTo>
                    <a:pt x="990953" y="46308"/>
                  </a:moveTo>
                  <a:lnTo>
                    <a:pt x="0" y="48006"/>
                  </a:lnTo>
                  <a:lnTo>
                    <a:pt x="0" y="73406"/>
                  </a:lnTo>
                  <a:lnTo>
                    <a:pt x="990700" y="71708"/>
                  </a:lnTo>
                  <a:lnTo>
                    <a:pt x="1012598" y="58877"/>
                  </a:lnTo>
                  <a:lnTo>
                    <a:pt x="990953" y="46308"/>
                  </a:lnTo>
                  <a:close/>
                </a:path>
                <a:path w="1062989" h="118110">
                  <a:moveTo>
                    <a:pt x="1012598" y="58877"/>
                  </a:moveTo>
                  <a:lnTo>
                    <a:pt x="990700" y="71708"/>
                  </a:lnTo>
                  <a:lnTo>
                    <a:pt x="1037844" y="71627"/>
                  </a:lnTo>
                  <a:lnTo>
                    <a:pt x="1037844" y="69850"/>
                  </a:lnTo>
                  <a:lnTo>
                    <a:pt x="1031494" y="69850"/>
                  </a:lnTo>
                  <a:lnTo>
                    <a:pt x="1012598" y="58877"/>
                  </a:lnTo>
                  <a:close/>
                </a:path>
                <a:path w="1062989" h="118110">
                  <a:moveTo>
                    <a:pt x="1031367" y="47878"/>
                  </a:moveTo>
                  <a:lnTo>
                    <a:pt x="1012598" y="58877"/>
                  </a:lnTo>
                  <a:lnTo>
                    <a:pt x="1031494" y="69850"/>
                  </a:lnTo>
                  <a:lnTo>
                    <a:pt x="1031367" y="47878"/>
                  </a:lnTo>
                  <a:close/>
                </a:path>
                <a:path w="1062989" h="118110">
                  <a:moveTo>
                    <a:pt x="1037844" y="47878"/>
                  </a:moveTo>
                  <a:lnTo>
                    <a:pt x="1031367" y="47878"/>
                  </a:lnTo>
                  <a:lnTo>
                    <a:pt x="1031494" y="69850"/>
                  </a:lnTo>
                  <a:lnTo>
                    <a:pt x="1037844" y="69850"/>
                  </a:lnTo>
                  <a:lnTo>
                    <a:pt x="1037844" y="47878"/>
                  </a:lnTo>
                  <a:close/>
                </a:path>
                <a:path w="1062989" h="118110">
                  <a:moveTo>
                    <a:pt x="1037844" y="46227"/>
                  </a:moveTo>
                  <a:lnTo>
                    <a:pt x="990953" y="46308"/>
                  </a:lnTo>
                  <a:lnTo>
                    <a:pt x="1012598" y="58877"/>
                  </a:lnTo>
                  <a:lnTo>
                    <a:pt x="1031367" y="47878"/>
                  </a:lnTo>
                  <a:lnTo>
                    <a:pt x="1037844" y="47878"/>
                  </a:lnTo>
                  <a:lnTo>
                    <a:pt x="1037844" y="46227"/>
                  </a:lnTo>
                  <a:close/>
                </a:path>
                <a:path w="1062989" h="118110">
                  <a:moveTo>
                    <a:pt x="961897" y="0"/>
                  </a:moveTo>
                  <a:lnTo>
                    <a:pt x="954023" y="2158"/>
                  </a:lnTo>
                  <a:lnTo>
                    <a:pt x="950594" y="8127"/>
                  </a:lnTo>
                  <a:lnTo>
                    <a:pt x="947039" y="14223"/>
                  </a:lnTo>
                  <a:lnTo>
                    <a:pt x="949070" y="21970"/>
                  </a:lnTo>
                  <a:lnTo>
                    <a:pt x="990953" y="46308"/>
                  </a:lnTo>
                  <a:lnTo>
                    <a:pt x="1041341" y="46227"/>
                  </a:lnTo>
                  <a:lnTo>
                    <a:pt x="967867" y="3556"/>
                  </a:lnTo>
                  <a:lnTo>
                    <a:pt x="96189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D0DAECF5-CCF3-4B59-94F5-2C4E18064B87}"/>
              </a:ext>
            </a:extLst>
          </p:cNvPr>
          <p:cNvGrpSpPr/>
          <p:nvPr/>
        </p:nvGrpSpPr>
        <p:grpSpPr>
          <a:xfrm>
            <a:off x="7083355" y="4668175"/>
            <a:ext cx="1654387" cy="416560"/>
            <a:chOff x="5247132" y="2919983"/>
            <a:chExt cx="1240790" cy="31242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FEDC2959-6710-46F1-8759-E294187F2BDF}"/>
                </a:ext>
              </a:extLst>
            </p:cNvPr>
            <p:cNvSpPr/>
            <p:nvPr/>
          </p:nvSpPr>
          <p:spPr>
            <a:xfrm>
              <a:off x="5247132" y="2919983"/>
              <a:ext cx="1240536" cy="3124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62D55E3F-029F-46CD-A56F-FA5D046D1F3C}"/>
                </a:ext>
              </a:extLst>
            </p:cNvPr>
            <p:cNvSpPr/>
            <p:nvPr/>
          </p:nvSpPr>
          <p:spPr>
            <a:xfrm>
              <a:off x="5403342" y="2997453"/>
              <a:ext cx="1042035" cy="118110"/>
            </a:xfrm>
            <a:custGeom>
              <a:avLst/>
              <a:gdLst/>
              <a:ahLst/>
              <a:cxnLst/>
              <a:rect l="l" t="t" r="r" b="b"/>
              <a:pathLst>
                <a:path w="1042035" h="118110">
                  <a:moveTo>
                    <a:pt x="100964" y="0"/>
                  </a:moveTo>
                  <a:lnTo>
                    <a:pt x="94995" y="3556"/>
                  </a:lnTo>
                  <a:lnTo>
                    <a:pt x="0" y="58928"/>
                  </a:lnTo>
                  <a:lnTo>
                    <a:pt x="94995" y="114300"/>
                  </a:lnTo>
                  <a:lnTo>
                    <a:pt x="100964" y="117856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3" y="103758"/>
                  </a:lnTo>
                  <a:lnTo>
                    <a:pt x="113791" y="95884"/>
                  </a:lnTo>
                  <a:lnTo>
                    <a:pt x="107695" y="92456"/>
                  </a:lnTo>
                  <a:lnTo>
                    <a:pt x="72095" y="71689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1990" y="46227"/>
                  </a:lnTo>
                  <a:lnTo>
                    <a:pt x="107695" y="25400"/>
                  </a:lnTo>
                  <a:lnTo>
                    <a:pt x="113791" y="21970"/>
                  </a:lnTo>
                  <a:lnTo>
                    <a:pt x="115823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042035" h="118110">
                  <a:moveTo>
                    <a:pt x="71886" y="46288"/>
                  </a:moveTo>
                  <a:lnTo>
                    <a:pt x="50219" y="58928"/>
                  </a:lnTo>
                  <a:lnTo>
                    <a:pt x="72095" y="71689"/>
                  </a:lnTo>
                  <a:lnTo>
                    <a:pt x="257936" y="72135"/>
                  </a:lnTo>
                  <a:lnTo>
                    <a:pt x="358012" y="72516"/>
                  </a:lnTo>
                  <a:lnTo>
                    <a:pt x="375919" y="72516"/>
                  </a:lnTo>
                  <a:lnTo>
                    <a:pt x="409320" y="72897"/>
                  </a:lnTo>
                  <a:lnTo>
                    <a:pt x="424687" y="72897"/>
                  </a:lnTo>
                  <a:lnTo>
                    <a:pt x="494918" y="73659"/>
                  </a:lnTo>
                  <a:lnTo>
                    <a:pt x="502411" y="73659"/>
                  </a:lnTo>
                  <a:lnTo>
                    <a:pt x="508888" y="73913"/>
                  </a:lnTo>
                  <a:lnTo>
                    <a:pt x="513841" y="74040"/>
                  </a:lnTo>
                  <a:lnTo>
                    <a:pt x="516762" y="74040"/>
                  </a:lnTo>
                  <a:lnTo>
                    <a:pt x="518540" y="74168"/>
                  </a:lnTo>
                  <a:lnTo>
                    <a:pt x="519302" y="74294"/>
                  </a:lnTo>
                  <a:lnTo>
                    <a:pt x="520445" y="74421"/>
                  </a:lnTo>
                  <a:lnTo>
                    <a:pt x="523493" y="74675"/>
                  </a:lnTo>
                  <a:lnTo>
                    <a:pt x="527303" y="74802"/>
                  </a:lnTo>
                  <a:lnTo>
                    <a:pt x="532129" y="74802"/>
                  </a:lnTo>
                  <a:lnTo>
                    <a:pt x="538733" y="75056"/>
                  </a:lnTo>
                  <a:lnTo>
                    <a:pt x="576706" y="75564"/>
                  </a:lnTo>
                  <a:lnTo>
                    <a:pt x="589025" y="75564"/>
                  </a:lnTo>
                  <a:lnTo>
                    <a:pt x="602487" y="75818"/>
                  </a:lnTo>
                  <a:lnTo>
                    <a:pt x="616965" y="75945"/>
                  </a:lnTo>
                  <a:lnTo>
                    <a:pt x="683513" y="76326"/>
                  </a:lnTo>
                  <a:lnTo>
                    <a:pt x="762380" y="76707"/>
                  </a:lnTo>
                  <a:lnTo>
                    <a:pt x="897000" y="77088"/>
                  </a:lnTo>
                  <a:lnTo>
                    <a:pt x="1041780" y="77088"/>
                  </a:lnTo>
                  <a:lnTo>
                    <a:pt x="1041780" y="51688"/>
                  </a:lnTo>
                  <a:lnTo>
                    <a:pt x="897000" y="51688"/>
                  </a:lnTo>
                  <a:lnTo>
                    <a:pt x="762507" y="51307"/>
                  </a:lnTo>
                  <a:lnTo>
                    <a:pt x="683640" y="50926"/>
                  </a:lnTo>
                  <a:lnTo>
                    <a:pt x="617092" y="50545"/>
                  </a:lnTo>
                  <a:lnTo>
                    <a:pt x="539114" y="49656"/>
                  </a:lnTo>
                  <a:lnTo>
                    <a:pt x="522731" y="49148"/>
                  </a:lnTo>
                  <a:lnTo>
                    <a:pt x="522350" y="49148"/>
                  </a:lnTo>
                  <a:lnTo>
                    <a:pt x="521588" y="49021"/>
                  </a:lnTo>
                  <a:lnTo>
                    <a:pt x="518921" y="48768"/>
                  </a:lnTo>
                  <a:lnTo>
                    <a:pt x="439165" y="47625"/>
                  </a:lnTo>
                  <a:lnTo>
                    <a:pt x="424814" y="47625"/>
                  </a:lnTo>
                  <a:lnTo>
                    <a:pt x="376046" y="47116"/>
                  </a:lnTo>
                  <a:lnTo>
                    <a:pt x="358139" y="47116"/>
                  </a:lnTo>
                  <a:lnTo>
                    <a:pt x="257936" y="46735"/>
                  </a:lnTo>
                  <a:lnTo>
                    <a:pt x="71886" y="46288"/>
                  </a:lnTo>
                  <a:close/>
                </a:path>
                <a:path w="1042035" h="118110">
                  <a:moveTo>
                    <a:pt x="48767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2095" y="71689"/>
                  </a:lnTo>
                  <a:lnTo>
                    <a:pt x="68942" y="69850"/>
                  </a:lnTo>
                  <a:lnTo>
                    <a:pt x="31495" y="69850"/>
                  </a:lnTo>
                  <a:lnTo>
                    <a:pt x="31495" y="48006"/>
                  </a:lnTo>
                  <a:lnTo>
                    <a:pt x="68942" y="48006"/>
                  </a:lnTo>
                  <a:lnTo>
                    <a:pt x="71886" y="46288"/>
                  </a:lnTo>
                  <a:lnTo>
                    <a:pt x="48767" y="46227"/>
                  </a:lnTo>
                  <a:close/>
                </a:path>
                <a:path w="1042035" h="118110">
                  <a:moveTo>
                    <a:pt x="31495" y="48006"/>
                  </a:moveTo>
                  <a:lnTo>
                    <a:pt x="31495" y="69850"/>
                  </a:lnTo>
                  <a:lnTo>
                    <a:pt x="50219" y="58928"/>
                  </a:lnTo>
                  <a:lnTo>
                    <a:pt x="31495" y="48006"/>
                  </a:lnTo>
                  <a:close/>
                </a:path>
                <a:path w="1042035" h="118110">
                  <a:moveTo>
                    <a:pt x="50219" y="58928"/>
                  </a:moveTo>
                  <a:lnTo>
                    <a:pt x="31495" y="69850"/>
                  </a:lnTo>
                  <a:lnTo>
                    <a:pt x="68942" y="69850"/>
                  </a:lnTo>
                  <a:lnTo>
                    <a:pt x="50219" y="58928"/>
                  </a:lnTo>
                  <a:close/>
                </a:path>
                <a:path w="1042035" h="118110">
                  <a:moveTo>
                    <a:pt x="68942" y="48006"/>
                  </a:moveTo>
                  <a:lnTo>
                    <a:pt x="31495" y="48006"/>
                  </a:lnTo>
                  <a:lnTo>
                    <a:pt x="50219" y="58928"/>
                  </a:lnTo>
                  <a:lnTo>
                    <a:pt x="68942" y="48006"/>
                  </a:lnTo>
                  <a:close/>
                </a:path>
                <a:path w="1042035" h="118110">
                  <a:moveTo>
                    <a:pt x="71990" y="46227"/>
                  </a:moveTo>
                  <a:lnTo>
                    <a:pt x="48767" y="46227"/>
                  </a:lnTo>
                  <a:lnTo>
                    <a:pt x="71886" y="462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2" name="object 26">
            <a:extLst>
              <a:ext uri="{FF2B5EF4-FFF2-40B4-BE49-F238E27FC236}">
                <a16:creationId xmlns:a16="http://schemas.microsoft.com/office/drawing/2014/main" id="{0285308E-537A-4A4B-A536-9B497102E286}"/>
              </a:ext>
            </a:extLst>
          </p:cNvPr>
          <p:cNvGrpSpPr/>
          <p:nvPr/>
        </p:nvGrpSpPr>
        <p:grpSpPr>
          <a:xfrm>
            <a:off x="9269787" y="4912016"/>
            <a:ext cx="707813" cy="414867"/>
            <a:chOff x="6886956" y="3102864"/>
            <a:chExt cx="530860" cy="311150"/>
          </a:xfrm>
        </p:grpSpPr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5C18ACD2-2CB5-493B-8135-F7AC641F8B42}"/>
                </a:ext>
              </a:extLst>
            </p:cNvPr>
            <p:cNvSpPr/>
            <p:nvPr/>
          </p:nvSpPr>
          <p:spPr>
            <a:xfrm>
              <a:off x="6886956" y="3102864"/>
              <a:ext cx="530351" cy="3108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265CB656-7A7B-49B4-ADDF-A227EECA79B4}"/>
                </a:ext>
              </a:extLst>
            </p:cNvPr>
            <p:cNvSpPr/>
            <p:nvPr/>
          </p:nvSpPr>
          <p:spPr>
            <a:xfrm>
              <a:off x="7043166" y="3179699"/>
              <a:ext cx="332105" cy="118110"/>
            </a:xfrm>
            <a:custGeom>
              <a:avLst/>
              <a:gdLst/>
              <a:ahLst/>
              <a:cxnLst/>
              <a:rect l="l" t="t" r="r" b="b"/>
              <a:pathLst>
                <a:path w="332104" h="118110">
                  <a:moveTo>
                    <a:pt x="101091" y="0"/>
                  </a:moveTo>
                  <a:lnTo>
                    <a:pt x="94995" y="3428"/>
                  </a:lnTo>
                  <a:lnTo>
                    <a:pt x="0" y="58927"/>
                  </a:lnTo>
                  <a:lnTo>
                    <a:pt x="101091" y="117856"/>
                  </a:lnTo>
                  <a:lnTo>
                    <a:pt x="108838" y="115824"/>
                  </a:lnTo>
                  <a:lnTo>
                    <a:pt x="115950" y="103631"/>
                  </a:lnTo>
                  <a:lnTo>
                    <a:pt x="113918" y="95884"/>
                  </a:lnTo>
                  <a:lnTo>
                    <a:pt x="72335" y="71627"/>
                  </a:lnTo>
                  <a:lnTo>
                    <a:pt x="25273" y="71627"/>
                  </a:lnTo>
                  <a:lnTo>
                    <a:pt x="25273" y="46227"/>
                  </a:lnTo>
                  <a:lnTo>
                    <a:pt x="72117" y="46227"/>
                  </a:lnTo>
                  <a:lnTo>
                    <a:pt x="113918" y="21843"/>
                  </a:lnTo>
                  <a:lnTo>
                    <a:pt x="115950" y="14096"/>
                  </a:lnTo>
                  <a:lnTo>
                    <a:pt x="112394" y="8000"/>
                  </a:lnTo>
                  <a:lnTo>
                    <a:pt x="108838" y="2031"/>
                  </a:lnTo>
                  <a:lnTo>
                    <a:pt x="101091" y="0"/>
                  </a:lnTo>
                  <a:close/>
                </a:path>
                <a:path w="332104" h="118110">
                  <a:moveTo>
                    <a:pt x="72117" y="46227"/>
                  </a:moveTo>
                  <a:lnTo>
                    <a:pt x="25273" y="46227"/>
                  </a:lnTo>
                  <a:lnTo>
                    <a:pt x="25273" y="71627"/>
                  </a:lnTo>
                  <a:lnTo>
                    <a:pt x="72335" y="71627"/>
                  </a:lnTo>
                  <a:lnTo>
                    <a:pt x="69287" y="69850"/>
                  </a:lnTo>
                  <a:lnTo>
                    <a:pt x="31623" y="69850"/>
                  </a:lnTo>
                  <a:lnTo>
                    <a:pt x="31623" y="47878"/>
                  </a:lnTo>
                  <a:lnTo>
                    <a:pt x="69287" y="47878"/>
                  </a:lnTo>
                  <a:lnTo>
                    <a:pt x="72117" y="46227"/>
                  </a:lnTo>
                  <a:close/>
                </a:path>
                <a:path w="332104" h="118110">
                  <a:moveTo>
                    <a:pt x="331850" y="45846"/>
                  </a:moveTo>
                  <a:lnTo>
                    <a:pt x="174243" y="45846"/>
                  </a:lnTo>
                  <a:lnTo>
                    <a:pt x="169417" y="45974"/>
                  </a:lnTo>
                  <a:lnTo>
                    <a:pt x="162305" y="45974"/>
                  </a:lnTo>
                  <a:lnTo>
                    <a:pt x="157606" y="46100"/>
                  </a:lnTo>
                  <a:lnTo>
                    <a:pt x="114173" y="46100"/>
                  </a:lnTo>
                  <a:lnTo>
                    <a:pt x="101853" y="46227"/>
                  </a:lnTo>
                  <a:lnTo>
                    <a:pt x="72117" y="46227"/>
                  </a:lnTo>
                  <a:lnTo>
                    <a:pt x="50455" y="58864"/>
                  </a:lnTo>
                  <a:lnTo>
                    <a:pt x="72335" y="71627"/>
                  </a:lnTo>
                  <a:lnTo>
                    <a:pt x="102107" y="71627"/>
                  </a:lnTo>
                  <a:lnTo>
                    <a:pt x="114173" y="71500"/>
                  </a:lnTo>
                  <a:lnTo>
                    <a:pt x="158114" y="71500"/>
                  </a:lnTo>
                  <a:lnTo>
                    <a:pt x="162305" y="71374"/>
                  </a:lnTo>
                  <a:lnTo>
                    <a:pt x="170052" y="71374"/>
                  </a:lnTo>
                  <a:lnTo>
                    <a:pt x="174243" y="71246"/>
                  </a:lnTo>
                  <a:lnTo>
                    <a:pt x="331850" y="71246"/>
                  </a:lnTo>
                  <a:lnTo>
                    <a:pt x="331850" y="45846"/>
                  </a:lnTo>
                  <a:close/>
                </a:path>
                <a:path w="332104" h="118110">
                  <a:moveTo>
                    <a:pt x="31623" y="47878"/>
                  </a:moveTo>
                  <a:lnTo>
                    <a:pt x="31623" y="69850"/>
                  </a:lnTo>
                  <a:lnTo>
                    <a:pt x="50455" y="58864"/>
                  </a:lnTo>
                  <a:lnTo>
                    <a:pt x="31623" y="47878"/>
                  </a:lnTo>
                  <a:close/>
                </a:path>
                <a:path w="332104" h="118110">
                  <a:moveTo>
                    <a:pt x="50455" y="58864"/>
                  </a:moveTo>
                  <a:lnTo>
                    <a:pt x="31623" y="69850"/>
                  </a:lnTo>
                  <a:lnTo>
                    <a:pt x="69287" y="69850"/>
                  </a:lnTo>
                  <a:lnTo>
                    <a:pt x="50455" y="58864"/>
                  </a:lnTo>
                  <a:close/>
                </a:path>
                <a:path w="332104" h="118110">
                  <a:moveTo>
                    <a:pt x="69287" y="47878"/>
                  </a:moveTo>
                  <a:lnTo>
                    <a:pt x="31623" y="47878"/>
                  </a:lnTo>
                  <a:lnTo>
                    <a:pt x="50455" y="58864"/>
                  </a:lnTo>
                  <a:lnTo>
                    <a:pt x="69287" y="478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5" name="object 29">
            <a:extLst>
              <a:ext uri="{FF2B5EF4-FFF2-40B4-BE49-F238E27FC236}">
                <a16:creationId xmlns:a16="http://schemas.microsoft.com/office/drawing/2014/main" id="{B1E459B3-C3F0-445F-BBE9-8FF8F3BC1755}"/>
              </a:ext>
            </a:extLst>
          </p:cNvPr>
          <p:cNvSpPr/>
          <p:nvPr/>
        </p:nvSpPr>
        <p:spPr>
          <a:xfrm>
            <a:off x="2898112" y="3805931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19" h="114300">
                <a:moveTo>
                  <a:pt x="109104" y="0"/>
                </a:moveTo>
                <a:lnTo>
                  <a:pt x="0" y="0"/>
                </a:lnTo>
                <a:lnTo>
                  <a:pt x="0" y="114300"/>
                </a:lnTo>
                <a:lnTo>
                  <a:pt x="109104" y="114300"/>
                </a:lnTo>
                <a:lnTo>
                  <a:pt x="1091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6" name="object 30">
            <a:extLst>
              <a:ext uri="{FF2B5EF4-FFF2-40B4-BE49-F238E27FC236}">
                <a16:creationId xmlns:a16="http://schemas.microsoft.com/office/drawing/2014/main" id="{6AFEC8E2-FEED-4C1F-A7F6-6B0655D3ADEA}"/>
              </a:ext>
            </a:extLst>
          </p:cNvPr>
          <p:cNvGrpSpPr/>
          <p:nvPr/>
        </p:nvGrpSpPr>
        <p:grpSpPr>
          <a:xfrm>
            <a:off x="3043569" y="3805931"/>
            <a:ext cx="217593" cy="152400"/>
            <a:chOff x="2217292" y="2273300"/>
            <a:chExt cx="163195" cy="114300"/>
          </a:xfrm>
        </p:grpSpPr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64598D6B-93ED-41B6-A289-80211E0BFA29}"/>
                </a:ext>
              </a:extLst>
            </p:cNvPr>
            <p:cNvSpPr/>
            <p:nvPr/>
          </p:nvSpPr>
          <p:spPr>
            <a:xfrm>
              <a:off x="2270886" y="2273300"/>
              <a:ext cx="109220" cy="114300"/>
            </a:xfrm>
            <a:custGeom>
              <a:avLst/>
              <a:gdLst/>
              <a:ahLst/>
              <a:cxnLst/>
              <a:rect l="l" t="t" r="r" b="b"/>
              <a:pathLst>
                <a:path w="109219" h="114300">
                  <a:moveTo>
                    <a:pt x="10910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4" y="114300"/>
                  </a:lnTo>
                  <a:lnTo>
                    <a:pt x="109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D197CD58-7828-49A9-BD2A-1AE99D29897E}"/>
                </a:ext>
              </a:extLst>
            </p:cNvPr>
            <p:cNvSpPr/>
            <p:nvPr/>
          </p:nvSpPr>
          <p:spPr>
            <a:xfrm>
              <a:off x="2217292" y="2330450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59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3">
            <a:extLst>
              <a:ext uri="{FF2B5EF4-FFF2-40B4-BE49-F238E27FC236}">
                <a16:creationId xmlns:a16="http://schemas.microsoft.com/office/drawing/2014/main" id="{D7219139-9929-4105-92B9-605E4E0F049C}"/>
              </a:ext>
            </a:extLst>
          </p:cNvPr>
          <p:cNvSpPr/>
          <p:nvPr/>
        </p:nvSpPr>
        <p:spPr>
          <a:xfrm>
            <a:off x="2732673" y="5329761"/>
            <a:ext cx="575917" cy="152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34">
            <a:extLst>
              <a:ext uri="{FF2B5EF4-FFF2-40B4-BE49-F238E27FC236}">
                <a16:creationId xmlns:a16="http://schemas.microsoft.com/office/drawing/2014/main" id="{543E6A8D-B04B-4199-8167-7BA2A7E92AF2}"/>
              </a:ext>
            </a:extLst>
          </p:cNvPr>
          <p:cNvSpPr/>
          <p:nvPr/>
        </p:nvSpPr>
        <p:spPr>
          <a:xfrm>
            <a:off x="8506263" y="3804236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109104" y="0"/>
                </a:moveTo>
                <a:lnTo>
                  <a:pt x="0" y="0"/>
                </a:lnTo>
                <a:lnTo>
                  <a:pt x="0" y="114300"/>
                </a:lnTo>
                <a:lnTo>
                  <a:pt x="109104" y="114300"/>
                </a:lnTo>
                <a:lnTo>
                  <a:pt x="10910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35">
            <a:extLst>
              <a:ext uri="{FF2B5EF4-FFF2-40B4-BE49-F238E27FC236}">
                <a16:creationId xmlns:a16="http://schemas.microsoft.com/office/drawing/2014/main" id="{527704AA-AA45-497E-8507-56314212151F}"/>
              </a:ext>
            </a:extLst>
          </p:cNvPr>
          <p:cNvSpPr/>
          <p:nvPr/>
        </p:nvSpPr>
        <p:spPr>
          <a:xfrm>
            <a:off x="8723179" y="3804236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109105" y="0"/>
                </a:moveTo>
                <a:lnTo>
                  <a:pt x="0" y="0"/>
                </a:lnTo>
                <a:lnTo>
                  <a:pt x="0" y="114300"/>
                </a:lnTo>
                <a:lnTo>
                  <a:pt x="109105" y="114300"/>
                </a:lnTo>
                <a:lnTo>
                  <a:pt x="10910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42" name="object 36">
            <a:extLst>
              <a:ext uri="{FF2B5EF4-FFF2-40B4-BE49-F238E27FC236}">
                <a16:creationId xmlns:a16="http://schemas.microsoft.com/office/drawing/2014/main" id="{25A2CB0D-9811-4773-9039-E705FC41DA4F}"/>
              </a:ext>
            </a:extLst>
          </p:cNvPr>
          <p:cNvGrpSpPr/>
          <p:nvPr/>
        </p:nvGrpSpPr>
        <p:grpSpPr>
          <a:xfrm>
            <a:off x="8651720" y="3804236"/>
            <a:ext cx="430953" cy="152400"/>
            <a:chOff x="6423405" y="2272029"/>
            <a:chExt cx="323215" cy="114300"/>
          </a:xfrm>
        </p:grpSpPr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DE7BC3E8-4DCA-4E4D-83A3-88D0C4A9AB32}"/>
                </a:ext>
              </a:extLst>
            </p:cNvPr>
            <p:cNvSpPr/>
            <p:nvPr/>
          </p:nvSpPr>
          <p:spPr>
            <a:xfrm>
              <a:off x="6637273" y="2272029"/>
              <a:ext cx="109220" cy="114300"/>
            </a:xfrm>
            <a:custGeom>
              <a:avLst/>
              <a:gdLst/>
              <a:ahLst/>
              <a:cxnLst/>
              <a:rect l="l" t="t" r="r" b="b"/>
              <a:pathLst>
                <a:path w="109220" h="114300">
                  <a:moveTo>
                    <a:pt x="10910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4" y="114300"/>
                  </a:lnTo>
                  <a:lnTo>
                    <a:pt x="1091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7BF952EC-FCF3-4669-AF05-2A4C36022E93}"/>
                </a:ext>
              </a:extLst>
            </p:cNvPr>
            <p:cNvSpPr/>
            <p:nvPr/>
          </p:nvSpPr>
          <p:spPr>
            <a:xfrm>
              <a:off x="6423405" y="2329179"/>
              <a:ext cx="213995" cy="0"/>
            </a:xfrm>
            <a:custGeom>
              <a:avLst/>
              <a:gdLst/>
              <a:ahLst/>
              <a:cxnLst/>
              <a:rect l="l" t="t" r="r" b="b"/>
              <a:pathLst>
                <a:path w="213995">
                  <a:moveTo>
                    <a:pt x="0" y="0"/>
                  </a:moveTo>
                  <a:lnTo>
                    <a:pt x="213868" y="0"/>
                  </a:lnTo>
                </a:path>
              </a:pathLst>
            </a:custGeom>
            <a:ln w="1905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5" name="object 39">
            <a:extLst>
              <a:ext uri="{FF2B5EF4-FFF2-40B4-BE49-F238E27FC236}">
                <a16:creationId xmlns:a16="http://schemas.microsoft.com/office/drawing/2014/main" id="{FA7ADB56-18F9-4176-A631-4D9D31954CFA}"/>
              </a:ext>
            </a:extLst>
          </p:cNvPr>
          <p:cNvGrpSpPr/>
          <p:nvPr/>
        </p:nvGrpSpPr>
        <p:grpSpPr>
          <a:xfrm>
            <a:off x="5042550" y="2927598"/>
            <a:ext cx="2279227" cy="2145453"/>
            <a:chOff x="3716528" y="1614550"/>
            <a:chExt cx="1709420" cy="1609090"/>
          </a:xfrm>
        </p:grpSpPr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FC61811F-2205-4E52-A02F-CEAEC222473C}"/>
                </a:ext>
              </a:extLst>
            </p:cNvPr>
            <p:cNvSpPr/>
            <p:nvPr/>
          </p:nvSpPr>
          <p:spPr>
            <a:xfrm>
              <a:off x="3716528" y="1614550"/>
              <a:ext cx="1709420" cy="1609090"/>
            </a:xfrm>
            <a:custGeom>
              <a:avLst/>
              <a:gdLst/>
              <a:ahLst/>
              <a:cxnLst/>
              <a:rect l="l" t="t" r="r" b="b"/>
              <a:pathLst>
                <a:path w="1709420" h="1609089">
                  <a:moveTo>
                    <a:pt x="1441069" y="0"/>
                  </a:moveTo>
                  <a:lnTo>
                    <a:pt x="268097" y="0"/>
                  </a:lnTo>
                  <a:lnTo>
                    <a:pt x="219901" y="4319"/>
                  </a:lnTo>
                  <a:lnTo>
                    <a:pt x="174542" y="16772"/>
                  </a:lnTo>
                  <a:lnTo>
                    <a:pt x="132776" y="36604"/>
                  </a:lnTo>
                  <a:lnTo>
                    <a:pt x="95358" y="63058"/>
                  </a:lnTo>
                  <a:lnTo>
                    <a:pt x="63047" y="95380"/>
                  </a:lnTo>
                  <a:lnTo>
                    <a:pt x="36599" y="132813"/>
                  </a:lnTo>
                  <a:lnTo>
                    <a:pt x="16770" y="174602"/>
                  </a:lnTo>
                  <a:lnTo>
                    <a:pt x="4318" y="219991"/>
                  </a:lnTo>
                  <a:lnTo>
                    <a:pt x="0" y="268224"/>
                  </a:lnTo>
                  <a:lnTo>
                    <a:pt x="0" y="1340866"/>
                  </a:lnTo>
                  <a:lnTo>
                    <a:pt x="4318" y="1389061"/>
                  </a:lnTo>
                  <a:lnTo>
                    <a:pt x="16770" y="1434420"/>
                  </a:lnTo>
                  <a:lnTo>
                    <a:pt x="36599" y="1476186"/>
                  </a:lnTo>
                  <a:lnTo>
                    <a:pt x="63047" y="1513604"/>
                  </a:lnTo>
                  <a:lnTo>
                    <a:pt x="95358" y="1545915"/>
                  </a:lnTo>
                  <a:lnTo>
                    <a:pt x="132776" y="1572363"/>
                  </a:lnTo>
                  <a:lnTo>
                    <a:pt x="174542" y="1592192"/>
                  </a:lnTo>
                  <a:lnTo>
                    <a:pt x="219901" y="1604644"/>
                  </a:lnTo>
                  <a:lnTo>
                    <a:pt x="268097" y="1608963"/>
                  </a:lnTo>
                  <a:lnTo>
                    <a:pt x="1441069" y="1608963"/>
                  </a:lnTo>
                  <a:lnTo>
                    <a:pt x="1489301" y="1604644"/>
                  </a:lnTo>
                  <a:lnTo>
                    <a:pt x="1534690" y="1592192"/>
                  </a:lnTo>
                  <a:lnTo>
                    <a:pt x="1576479" y="1572363"/>
                  </a:lnTo>
                  <a:lnTo>
                    <a:pt x="1613912" y="1545915"/>
                  </a:lnTo>
                  <a:lnTo>
                    <a:pt x="1646234" y="1513604"/>
                  </a:lnTo>
                  <a:lnTo>
                    <a:pt x="1672688" y="1476186"/>
                  </a:lnTo>
                  <a:lnTo>
                    <a:pt x="1692520" y="1434420"/>
                  </a:lnTo>
                  <a:lnTo>
                    <a:pt x="1704973" y="1389061"/>
                  </a:lnTo>
                  <a:lnTo>
                    <a:pt x="1709293" y="1340866"/>
                  </a:lnTo>
                  <a:lnTo>
                    <a:pt x="1709293" y="268224"/>
                  </a:lnTo>
                  <a:lnTo>
                    <a:pt x="1704973" y="219991"/>
                  </a:lnTo>
                  <a:lnTo>
                    <a:pt x="1692520" y="174602"/>
                  </a:lnTo>
                  <a:lnTo>
                    <a:pt x="1672688" y="132813"/>
                  </a:lnTo>
                  <a:lnTo>
                    <a:pt x="1646234" y="95380"/>
                  </a:lnTo>
                  <a:lnTo>
                    <a:pt x="1613912" y="63058"/>
                  </a:lnTo>
                  <a:lnTo>
                    <a:pt x="1576479" y="36604"/>
                  </a:lnTo>
                  <a:lnTo>
                    <a:pt x="1534690" y="16772"/>
                  </a:lnTo>
                  <a:lnTo>
                    <a:pt x="1489301" y="4319"/>
                  </a:lnTo>
                  <a:lnTo>
                    <a:pt x="144106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E971796D-699A-49A1-B179-8B98E4FCF980}"/>
                </a:ext>
              </a:extLst>
            </p:cNvPr>
            <p:cNvSpPr/>
            <p:nvPr/>
          </p:nvSpPr>
          <p:spPr>
            <a:xfrm>
              <a:off x="4461764" y="2030856"/>
              <a:ext cx="215265" cy="3175"/>
            </a:xfrm>
            <a:custGeom>
              <a:avLst/>
              <a:gdLst/>
              <a:ahLst/>
              <a:cxnLst/>
              <a:rect l="l" t="t" r="r" b="b"/>
              <a:pathLst>
                <a:path w="215264" h="3175">
                  <a:moveTo>
                    <a:pt x="0" y="0"/>
                  </a:moveTo>
                  <a:lnTo>
                    <a:pt x="214757" y="2667"/>
                  </a:lnTo>
                </a:path>
              </a:pathLst>
            </a:custGeom>
            <a:ln w="19049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E231C605-B76B-4E40-B068-B7D40674DBDA}"/>
                </a:ext>
              </a:extLst>
            </p:cNvPr>
            <p:cNvSpPr/>
            <p:nvPr/>
          </p:nvSpPr>
          <p:spPr>
            <a:xfrm>
              <a:off x="4461764" y="2777108"/>
              <a:ext cx="209550" cy="381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5" y="1905"/>
                  </a:moveTo>
                  <a:lnTo>
                    <a:pt x="218948" y="1905"/>
                  </a:lnTo>
                </a:path>
              </a:pathLst>
            </a:custGeom>
            <a:ln w="22860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DB162963-0B14-4F3F-B852-26A7A4C71AFB}"/>
                </a:ext>
              </a:extLst>
            </p:cNvPr>
            <p:cNvSpPr/>
            <p:nvPr/>
          </p:nvSpPr>
          <p:spPr>
            <a:xfrm>
              <a:off x="4121150" y="2297556"/>
              <a:ext cx="604520" cy="220979"/>
            </a:xfrm>
            <a:custGeom>
              <a:avLst/>
              <a:gdLst/>
              <a:ahLst/>
              <a:cxnLst/>
              <a:rect l="l" t="t" r="r" b="b"/>
              <a:pathLst>
                <a:path w="604520" h="220980">
                  <a:moveTo>
                    <a:pt x="0" y="32385"/>
                  </a:moveTo>
                  <a:lnTo>
                    <a:pt x="0" y="180467"/>
                  </a:lnTo>
                </a:path>
                <a:path w="604520" h="220980">
                  <a:moveTo>
                    <a:pt x="316357" y="5968"/>
                  </a:moveTo>
                  <a:lnTo>
                    <a:pt x="604520" y="220853"/>
                  </a:lnTo>
                </a:path>
                <a:path w="604520" h="220980">
                  <a:moveTo>
                    <a:pt x="316357" y="220853"/>
                  </a:moveTo>
                  <a:lnTo>
                    <a:pt x="597662" y="0"/>
                  </a:lnTo>
                </a:path>
              </a:pathLst>
            </a:custGeom>
            <a:ln w="19050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EA3EFEA1-E205-49D9-8F6A-A90678B9F495}"/>
                </a:ext>
              </a:extLst>
            </p:cNvPr>
            <p:cNvSpPr/>
            <p:nvPr/>
          </p:nvSpPr>
          <p:spPr>
            <a:xfrm>
              <a:off x="4614672" y="2447543"/>
              <a:ext cx="711708" cy="71170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3A101C27-04BD-4387-A0F3-4767222A00D6}"/>
                </a:ext>
              </a:extLst>
            </p:cNvPr>
            <p:cNvSpPr/>
            <p:nvPr/>
          </p:nvSpPr>
          <p:spPr>
            <a:xfrm>
              <a:off x="4643628" y="2487167"/>
              <a:ext cx="720851" cy="7254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064DA9A7-9EA0-484B-9A28-70BCAB032462}"/>
                </a:ext>
              </a:extLst>
            </p:cNvPr>
            <p:cNvSpPr/>
            <p:nvPr/>
          </p:nvSpPr>
          <p:spPr>
            <a:xfrm>
              <a:off x="4671187" y="248183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498475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5"/>
                  </a:lnTo>
                  <a:lnTo>
                    <a:pt x="0" y="498475"/>
                  </a:lnTo>
                  <a:lnTo>
                    <a:pt x="7826" y="537305"/>
                  </a:lnTo>
                  <a:lnTo>
                    <a:pt x="29178" y="568991"/>
                  </a:lnTo>
                  <a:lnTo>
                    <a:pt x="60864" y="590343"/>
                  </a:lnTo>
                  <a:lnTo>
                    <a:pt x="99695" y="598170"/>
                  </a:lnTo>
                  <a:lnTo>
                    <a:pt x="498475" y="598170"/>
                  </a:lnTo>
                  <a:lnTo>
                    <a:pt x="537305" y="590343"/>
                  </a:lnTo>
                  <a:lnTo>
                    <a:pt x="568991" y="568991"/>
                  </a:lnTo>
                  <a:lnTo>
                    <a:pt x="590343" y="537305"/>
                  </a:lnTo>
                  <a:lnTo>
                    <a:pt x="598170" y="498475"/>
                  </a:lnTo>
                  <a:lnTo>
                    <a:pt x="598170" y="99695"/>
                  </a:lnTo>
                  <a:lnTo>
                    <a:pt x="590343" y="60864"/>
                  </a:lnTo>
                  <a:lnTo>
                    <a:pt x="568991" y="29178"/>
                  </a:lnTo>
                  <a:lnTo>
                    <a:pt x="537305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2F13030D-0114-48AF-8608-A16A5B462BE6}"/>
                </a:ext>
              </a:extLst>
            </p:cNvPr>
            <p:cNvSpPr/>
            <p:nvPr/>
          </p:nvSpPr>
          <p:spPr>
            <a:xfrm>
              <a:off x="4671187" y="248183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0" y="99695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498475" y="0"/>
                  </a:lnTo>
                  <a:lnTo>
                    <a:pt x="537305" y="7826"/>
                  </a:lnTo>
                  <a:lnTo>
                    <a:pt x="568991" y="29178"/>
                  </a:lnTo>
                  <a:lnTo>
                    <a:pt x="590343" y="60864"/>
                  </a:lnTo>
                  <a:lnTo>
                    <a:pt x="598170" y="99695"/>
                  </a:lnTo>
                  <a:lnTo>
                    <a:pt x="598170" y="498475"/>
                  </a:lnTo>
                  <a:lnTo>
                    <a:pt x="590343" y="537305"/>
                  </a:lnTo>
                  <a:lnTo>
                    <a:pt x="568991" y="568991"/>
                  </a:lnTo>
                  <a:lnTo>
                    <a:pt x="537305" y="590343"/>
                  </a:lnTo>
                  <a:lnTo>
                    <a:pt x="498475" y="598170"/>
                  </a:lnTo>
                  <a:lnTo>
                    <a:pt x="99695" y="598170"/>
                  </a:lnTo>
                  <a:lnTo>
                    <a:pt x="60864" y="590343"/>
                  </a:lnTo>
                  <a:lnTo>
                    <a:pt x="29178" y="568991"/>
                  </a:lnTo>
                  <a:lnTo>
                    <a:pt x="7826" y="537305"/>
                  </a:lnTo>
                  <a:lnTo>
                    <a:pt x="0" y="498475"/>
                  </a:lnTo>
                  <a:lnTo>
                    <a:pt x="0" y="99695"/>
                  </a:lnTo>
                  <a:close/>
                </a:path>
              </a:pathLst>
            </a:custGeom>
            <a:ln w="28575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8F13CFFA-572A-4AFA-B1F7-DDCDE07D1679}"/>
                </a:ext>
              </a:extLst>
            </p:cNvPr>
            <p:cNvSpPr/>
            <p:nvPr/>
          </p:nvSpPr>
          <p:spPr>
            <a:xfrm>
              <a:off x="4869434" y="2594101"/>
              <a:ext cx="402336" cy="3718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3F019959-B19E-4A63-8173-D0C40D1C6093}"/>
                </a:ext>
              </a:extLst>
            </p:cNvPr>
            <p:cNvSpPr/>
            <p:nvPr/>
          </p:nvSpPr>
          <p:spPr>
            <a:xfrm>
              <a:off x="3806952" y="2444495"/>
              <a:ext cx="711708" cy="71170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8BE4966D-DE2A-4130-A809-B526F5E5EC4C}"/>
                </a:ext>
              </a:extLst>
            </p:cNvPr>
            <p:cNvSpPr/>
            <p:nvPr/>
          </p:nvSpPr>
          <p:spPr>
            <a:xfrm>
              <a:off x="3835908" y="2482595"/>
              <a:ext cx="720851" cy="7254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2FE60DBD-AA9E-4474-A3D4-6A25DAD57FD9}"/>
                </a:ext>
              </a:extLst>
            </p:cNvPr>
            <p:cNvSpPr/>
            <p:nvPr/>
          </p:nvSpPr>
          <p:spPr>
            <a:xfrm>
              <a:off x="3863594" y="247802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498475" y="0"/>
                  </a:moveTo>
                  <a:lnTo>
                    <a:pt x="99694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498475"/>
                  </a:lnTo>
                  <a:lnTo>
                    <a:pt x="7826" y="537305"/>
                  </a:lnTo>
                  <a:lnTo>
                    <a:pt x="29178" y="568991"/>
                  </a:lnTo>
                  <a:lnTo>
                    <a:pt x="60864" y="590343"/>
                  </a:lnTo>
                  <a:lnTo>
                    <a:pt x="99694" y="598169"/>
                  </a:lnTo>
                  <a:lnTo>
                    <a:pt x="498475" y="598169"/>
                  </a:lnTo>
                  <a:lnTo>
                    <a:pt x="537305" y="590343"/>
                  </a:lnTo>
                  <a:lnTo>
                    <a:pt x="568991" y="568991"/>
                  </a:lnTo>
                  <a:lnTo>
                    <a:pt x="590343" y="537305"/>
                  </a:lnTo>
                  <a:lnTo>
                    <a:pt x="598169" y="498475"/>
                  </a:lnTo>
                  <a:lnTo>
                    <a:pt x="598169" y="99694"/>
                  </a:lnTo>
                  <a:lnTo>
                    <a:pt x="590343" y="60864"/>
                  </a:lnTo>
                  <a:lnTo>
                    <a:pt x="568991" y="29178"/>
                  </a:lnTo>
                  <a:lnTo>
                    <a:pt x="537305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FA47862D-33F1-48BA-B462-B5908A413841}"/>
                </a:ext>
              </a:extLst>
            </p:cNvPr>
            <p:cNvSpPr/>
            <p:nvPr/>
          </p:nvSpPr>
          <p:spPr>
            <a:xfrm>
              <a:off x="3863594" y="2478023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305" y="7826"/>
                  </a:lnTo>
                  <a:lnTo>
                    <a:pt x="568991" y="29178"/>
                  </a:lnTo>
                  <a:lnTo>
                    <a:pt x="590343" y="60864"/>
                  </a:lnTo>
                  <a:lnTo>
                    <a:pt x="598169" y="99694"/>
                  </a:lnTo>
                  <a:lnTo>
                    <a:pt x="598169" y="498475"/>
                  </a:lnTo>
                  <a:lnTo>
                    <a:pt x="590343" y="537305"/>
                  </a:lnTo>
                  <a:lnTo>
                    <a:pt x="568991" y="568991"/>
                  </a:lnTo>
                  <a:lnTo>
                    <a:pt x="537305" y="590343"/>
                  </a:lnTo>
                  <a:lnTo>
                    <a:pt x="498475" y="598169"/>
                  </a:lnTo>
                  <a:lnTo>
                    <a:pt x="99694" y="598169"/>
                  </a:lnTo>
                  <a:lnTo>
                    <a:pt x="60864" y="590343"/>
                  </a:lnTo>
                  <a:lnTo>
                    <a:pt x="29178" y="568991"/>
                  </a:lnTo>
                  <a:lnTo>
                    <a:pt x="7826" y="537305"/>
                  </a:lnTo>
                  <a:lnTo>
                    <a:pt x="0" y="498475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6F2EF15F-1F36-4B3E-912A-BD8A5F8AF8D0}"/>
                </a:ext>
              </a:extLst>
            </p:cNvPr>
            <p:cNvSpPr/>
            <p:nvPr/>
          </p:nvSpPr>
          <p:spPr>
            <a:xfrm>
              <a:off x="4061714" y="2590545"/>
              <a:ext cx="402336" cy="3718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4">
              <a:extLst>
                <a:ext uri="{FF2B5EF4-FFF2-40B4-BE49-F238E27FC236}">
                  <a16:creationId xmlns:a16="http://schemas.microsoft.com/office/drawing/2014/main" id="{C1FD6AA0-9C69-4034-B7BA-3B2BD2027E90}"/>
                </a:ext>
              </a:extLst>
            </p:cNvPr>
            <p:cNvSpPr/>
            <p:nvPr/>
          </p:nvSpPr>
          <p:spPr>
            <a:xfrm>
              <a:off x="3806952" y="1697735"/>
              <a:ext cx="711708" cy="7117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55">
              <a:extLst>
                <a:ext uri="{FF2B5EF4-FFF2-40B4-BE49-F238E27FC236}">
                  <a16:creationId xmlns:a16="http://schemas.microsoft.com/office/drawing/2014/main" id="{BD65EA12-BC7B-486A-9C1A-2AF3311D17E6}"/>
                </a:ext>
              </a:extLst>
            </p:cNvPr>
            <p:cNvSpPr/>
            <p:nvPr/>
          </p:nvSpPr>
          <p:spPr>
            <a:xfrm>
              <a:off x="3835908" y="1737359"/>
              <a:ext cx="720851" cy="7254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6">
              <a:extLst>
                <a:ext uri="{FF2B5EF4-FFF2-40B4-BE49-F238E27FC236}">
                  <a16:creationId xmlns:a16="http://schemas.microsoft.com/office/drawing/2014/main" id="{9B0E2AA9-5480-4436-A159-BE8B70380A25}"/>
                </a:ext>
              </a:extLst>
            </p:cNvPr>
            <p:cNvSpPr/>
            <p:nvPr/>
          </p:nvSpPr>
          <p:spPr>
            <a:xfrm>
              <a:off x="3863594" y="1731644"/>
              <a:ext cx="598170" cy="598805"/>
            </a:xfrm>
            <a:custGeom>
              <a:avLst/>
              <a:gdLst/>
              <a:ahLst/>
              <a:cxnLst/>
              <a:rect l="l" t="t" r="r" b="b"/>
              <a:pathLst>
                <a:path w="598170" h="598805">
                  <a:moveTo>
                    <a:pt x="498475" y="0"/>
                  </a:moveTo>
                  <a:lnTo>
                    <a:pt x="99694" y="0"/>
                  </a:lnTo>
                  <a:lnTo>
                    <a:pt x="60864" y="7844"/>
                  </a:lnTo>
                  <a:lnTo>
                    <a:pt x="29178" y="29225"/>
                  </a:lnTo>
                  <a:lnTo>
                    <a:pt x="7826" y="60918"/>
                  </a:lnTo>
                  <a:lnTo>
                    <a:pt x="0" y="99694"/>
                  </a:lnTo>
                  <a:lnTo>
                    <a:pt x="0" y="498601"/>
                  </a:lnTo>
                  <a:lnTo>
                    <a:pt x="7826" y="537378"/>
                  </a:lnTo>
                  <a:lnTo>
                    <a:pt x="29178" y="569071"/>
                  </a:lnTo>
                  <a:lnTo>
                    <a:pt x="60864" y="590452"/>
                  </a:lnTo>
                  <a:lnTo>
                    <a:pt x="99694" y="598296"/>
                  </a:lnTo>
                  <a:lnTo>
                    <a:pt x="498475" y="598296"/>
                  </a:lnTo>
                  <a:lnTo>
                    <a:pt x="537305" y="590452"/>
                  </a:lnTo>
                  <a:lnTo>
                    <a:pt x="568991" y="569071"/>
                  </a:lnTo>
                  <a:lnTo>
                    <a:pt x="590343" y="537378"/>
                  </a:lnTo>
                  <a:lnTo>
                    <a:pt x="598169" y="498601"/>
                  </a:lnTo>
                  <a:lnTo>
                    <a:pt x="598169" y="99694"/>
                  </a:lnTo>
                  <a:lnTo>
                    <a:pt x="590343" y="60918"/>
                  </a:lnTo>
                  <a:lnTo>
                    <a:pt x="568991" y="29225"/>
                  </a:lnTo>
                  <a:lnTo>
                    <a:pt x="537305" y="7844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7">
              <a:extLst>
                <a:ext uri="{FF2B5EF4-FFF2-40B4-BE49-F238E27FC236}">
                  <a16:creationId xmlns:a16="http://schemas.microsoft.com/office/drawing/2014/main" id="{DEA60CB4-0735-4621-8161-49310CBA17DD}"/>
                </a:ext>
              </a:extLst>
            </p:cNvPr>
            <p:cNvSpPr/>
            <p:nvPr/>
          </p:nvSpPr>
          <p:spPr>
            <a:xfrm>
              <a:off x="3863594" y="1731644"/>
              <a:ext cx="598170" cy="598805"/>
            </a:xfrm>
            <a:custGeom>
              <a:avLst/>
              <a:gdLst/>
              <a:ahLst/>
              <a:cxnLst/>
              <a:rect l="l" t="t" r="r" b="b"/>
              <a:pathLst>
                <a:path w="598170" h="598805">
                  <a:moveTo>
                    <a:pt x="0" y="99694"/>
                  </a:moveTo>
                  <a:lnTo>
                    <a:pt x="7826" y="60918"/>
                  </a:lnTo>
                  <a:lnTo>
                    <a:pt x="29178" y="29225"/>
                  </a:lnTo>
                  <a:lnTo>
                    <a:pt x="60864" y="7844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305" y="7844"/>
                  </a:lnTo>
                  <a:lnTo>
                    <a:pt x="568991" y="29225"/>
                  </a:lnTo>
                  <a:lnTo>
                    <a:pt x="590343" y="60918"/>
                  </a:lnTo>
                  <a:lnTo>
                    <a:pt x="598169" y="99694"/>
                  </a:lnTo>
                  <a:lnTo>
                    <a:pt x="598169" y="498601"/>
                  </a:lnTo>
                  <a:lnTo>
                    <a:pt x="590343" y="537378"/>
                  </a:lnTo>
                  <a:lnTo>
                    <a:pt x="568991" y="569071"/>
                  </a:lnTo>
                  <a:lnTo>
                    <a:pt x="537305" y="590452"/>
                  </a:lnTo>
                  <a:lnTo>
                    <a:pt x="498475" y="598296"/>
                  </a:lnTo>
                  <a:lnTo>
                    <a:pt x="99694" y="598296"/>
                  </a:lnTo>
                  <a:lnTo>
                    <a:pt x="60864" y="590452"/>
                  </a:lnTo>
                  <a:lnTo>
                    <a:pt x="29178" y="569071"/>
                  </a:lnTo>
                  <a:lnTo>
                    <a:pt x="7826" y="537378"/>
                  </a:lnTo>
                  <a:lnTo>
                    <a:pt x="0" y="498601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DA4D43E5-0EDD-4FBA-B735-7E25FEAF4EB0}"/>
                </a:ext>
              </a:extLst>
            </p:cNvPr>
            <p:cNvSpPr/>
            <p:nvPr/>
          </p:nvSpPr>
          <p:spPr>
            <a:xfrm>
              <a:off x="4061714" y="1843735"/>
              <a:ext cx="402336" cy="3721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07B3B9F1-AB20-4EF9-A5B3-6E85D73377ED}"/>
                </a:ext>
              </a:extLst>
            </p:cNvPr>
            <p:cNvSpPr/>
            <p:nvPr/>
          </p:nvSpPr>
          <p:spPr>
            <a:xfrm>
              <a:off x="4619244" y="1700783"/>
              <a:ext cx="711708" cy="71170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44011C2A-6920-4F20-8974-9DFB98BB68E3}"/>
                </a:ext>
              </a:extLst>
            </p:cNvPr>
            <p:cNvSpPr/>
            <p:nvPr/>
          </p:nvSpPr>
          <p:spPr>
            <a:xfrm>
              <a:off x="4648200" y="1738883"/>
              <a:ext cx="720851" cy="72542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AC907256-596C-40B7-806C-E725FB889CA7}"/>
                </a:ext>
              </a:extLst>
            </p:cNvPr>
            <p:cNvSpPr/>
            <p:nvPr/>
          </p:nvSpPr>
          <p:spPr>
            <a:xfrm>
              <a:off x="4676521" y="1734438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498475" y="0"/>
                  </a:moveTo>
                  <a:lnTo>
                    <a:pt x="99694" y="0"/>
                  </a:lnTo>
                  <a:lnTo>
                    <a:pt x="60918" y="7844"/>
                  </a:lnTo>
                  <a:lnTo>
                    <a:pt x="29225" y="29225"/>
                  </a:lnTo>
                  <a:lnTo>
                    <a:pt x="7844" y="60918"/>
                  </a:lnTo>
                  <a:lnTo>
                    <a:pt x="0" y="99695"/>
                  </a:lnTo>
                  <a:lnTo>
                    <a:pt x="0" y="498475"/>
                  </a:lnTo>
                  <a:lnTo>
                    <a:pt x="7844" y="537305"/>
                  </a:lnTo>
                  <a:lnTo>
                    <a:pt x="29225" y="568991"/>
                  </a:lnTo>
                  <a:lnTo>
                    <a:pt x="60918" y="590343"/>
                  </a:lnTo>
                  <a:lnTo>
                    <a:pt x="99694" y="598169"/>
                  </a:lnTo>
                  <a:lnTo>
                    <a:pt x="498475" y="598169"/>
                  </a:lnTo>
                  <a:lnTo>
                    <a:pt x="537305" y="590343"/>
                  </a:lnTo>
                  <a:lnTo>
                    <a:pt x="568991" y="568991"/>
                  </a:lnTo>
                  <a:lnTo>
                    <a:pt x="590343" y="537305"/>
                  </a:lnTo>
                  <a:lnTo>
                    <a:pt x="598169" y="498475"/>
                  </a:lnTo>
                  <a:lnTo>
                    <a:pt x="598169" y="99695"/>
                  </a:lnTo>
                  <a:lnTo>
                    <a:pt x="590343" y="60918"/>
                  </a:lnTo>
                  <a:lnTo>
                    <a:pt x="568991" y="29225"/>
                  </a:lnTo>
                  <a:lnTo>
                    <a:pt x="537305" y="7844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1D257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2">
              <a:extLst>
                <a:ext uri="{FF2B5EF4-FFF2-40B4-BE49-F238E27FC236}">
                  <a16:creationId xmlns:a16="http://schemas.microsoft.com/office/drawing/2014/main" id="{83FEC371-67A2-4BC3-A59C-70F5D07528CE}"/>
                </a:ext>
              </a:extLst>
            </p:cNvPr>
            <p:cNvSpPr/>
            <p:nvPr/>
          </p:nvSpPr>
          <p:spPr>
            <a:xfrm>
              <a:off x="4676521" y="1734438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69">
                  <a:moveTo>
                    <a:pt x="0" y="99695"/>
                  </a:moveTo>
                  <a:lnTo>
                    <a:pt x="7844" y="60918"/>
                  </a:lnTo>
                  <a:lnTo>
                    <a:pt x="29225" y="29225"/>
                  </a:lnTo>
                  <a:lnTo>
                    <a:pt x="60918" y="7844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305" y="7844"/>
                  </a:lnTo>
                  <a:lnTo>
                    <a:pt x="568991" y="29225"/>
                  </a:lnTo>
                  <a:lnTo>
                    <a:pt x="590343" y="60918"/>
                  </a:lnTo>
                  <a:lnTo>
                    <a:pt x="598169" y="99695"/>
                  </a:lnTo>
                  <a:lnTo>
                    <a:pt x="598169" y="498475"/>
                  </a:lnTo>
                  <a:lnTo>
                    <a:pt x="590343" y="537305"/>
                  </a:lnTo>
                  <a:lnTo>
                    <a:pt x="568991" y="568991"/>
                  </a:lnTo>
                  <a:lnTo>
                    <a:pt x="537305" y="590343"/>
                  </a:lnTo>
                  <a:lnTo>
                    <a:pt x="498475" y="598169"/>
                  </a:lnTo>
                  <a:lnTo>
                    <a:pt x="99694" y="598169"/>
                  </a:lnTo>
                  <a:lnTo>
                    <a:pt x="60918" y="590343"/>
                  </a:lnTo>
                  <a:lnTo>
                    <a:pt x="29225" y="568991"/>
                  </a:lnTo>
                  <a:lnTo>
                    <a:pt x="7844" y="537305"/>
                  </a:lnTo>
                  <a:lnTo>
                    <a:pt x="0" y="498475"/>
                  </a:lnTo>
                  <a:lnTo>
                    <a:pt x="0" y="99695"/>
                  </a:lnTo>
                  <a:close/>
                </a:path>
              </a:pathLst>
            </a:custGeom>
            <a:ln w="28575">
              <a:solidFill>
                <a:srgbClr val="4FD257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3">
              <a:extLst>
                <a:ext uri="{FF2B5EF4-FFF2-40B4-BE49-F238E27FC236}">
                  <a16:creationId xmlns:a16="http://schemas.microsoft.com/office/drawing/2014/main" id="{E281C4DE-F66A-439C-A436-C1C027FC4403}"/>
                </a:ext>
              </a:extLst>
            </p:cNvPr>
            <p:cNvSpPr/>
            <p:nvPr/>
          </p:nvSpPr>
          <p:spPr>
            <a:xfrm>
              <a:off x="4875022" y="1846529"/>
              <a:ext cx="402336" cy="3721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70" name="object 64">
            <a:extLst>
              <a:ext uri="{FF2B5EF4-FFF2-40B4-BE49-F238E27FC236}">
                <a16:creationId xmlns:a16="http://schemas.microsoft.com/office/drawing/2014/main" id="{644AD4D8-F59B-41E5-A679-7A9F23F1D21C}"/>
              </a:ext>
            </a:extLst>
          </p:cNvPr>
          <p:cNvGrpSpPr/>
          <p:nvPr/>
        </p:nvGrpSpPr>
        <p:grpSpPr>
          <a:xfrm>
            <a:off x="2428043" y="4938432"/>
            <a:ext cx="658707" cy="414867"/>
            <a:chOff x="1755648" y="3122676"/>
            <a:chExt cx="494030" cy="311150"/>
          </a:xfrm>
        </p:grpSpPr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05912907-8579-4E30-AA71-BD8553604A91}"/>
                </a:ext>
              </a:extLst>
            </p:cNvPr>
            <p:cNvSpPr/>
            <p:nvPr/>
          </p:nvSpPr>
          <p:spPr>
            <a:xfrm>
              <a:off x="1755648" y="3122676"/>
              <a:ext cx="493775" cy="3108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460FA0F9-D579-427B-BC8F-35F4E97EE8F5}"/>
                </a:ext>
              </a:extLst>
            </p:cNvPr>
            <p:cNvSpPr/>
            <p:nvPr/>
          </p:nvSpPr>
          <p:spPr>
            <a:xfrm>
              <a:off x="1797685" y="3199511"/>
              <a:ext cx="297180" cy="118110"/>
            </a:xfrm>
            <a:custGeom>
              <a:avLst/>
              <a:gdLst/>
              <a:ahLst/>
              <a:cxnLst/>
              <a:rect l="l" t="t" r="r" b="b"/>
              <a:pathLst>
                <a:path w="297180" h="118110">
                  <a:moveTo>
                    <a:pt x="246343" y="58864"/>
                  </a:moveTo>
                  <a:lnTo>
                    <a:pt x="182879" y="95884"/>
                  </a:lnTo>
                  <a:lnTo>
                    <a:pt x="180847" y="103631"/>
                  </a:lnTo>
                  <a:lnTo>
                    <a:pt x="184403" y="109727"/>
                  </a:lnTo>
                  <a:lnTo>
                    <a:pt x="187832" y="115824"/>
                  </a:lnTo>
                  <a:lnTo>
                    <a:pt x="195706" y="117856"/>
                  </a:lnTo>
                  <a:lnTo>
                    <a:pt x="201675" y="114300"/>
                  </a:lnTo>
                  <a:lnTo>
                    <a:pt x="274883" y="71627"/>
                  </a:lnTo>
                  <a:lnTo>
                    <a:pt x="271525" y="71627"/>
                  </a:lnTo>
                  <a:lnTo>
                    <a:pt x="271525" y="69850"/>
                  </a:lnTo>
                  <a:lnTo>
                    <a:pt x="265175" y="69850"/>
                  </a:lnTo>
                  <a:lnTo>
                    <a:pt x="246343" y="58864"/>
                  </a:lnTo>
                  <a:close/>
                </a:path>
                <a:path w="297180" h="118110">
                  <a:moveTo>
                    <a:pt x="271525" y="71500"/>
                  </a:moveTo>
                  <a:lnTo>
                    <a:pt x="242188" y="71500"/>
                  </a:lnTo>
                  <a:lnTo>
                    <a:pt x="271525" y="71627"/>
                  </a:lnTo>
                  <a:close/>
                </a:path>
                <a:path w="297180" h="118110">
                  <a:moveTo>
                    <a:pt x="274716" y="46100"/>
                  </a:moveTo>
                  <a:lnTo>
                    <a:pt x="242188" y="46100"/>
                  </a:lnTo>
                  <a:lnTo>
                    <a:pt x="268985" y="46227"/>
                  </a:lnTo>
                  <a:lnTo>
                    <a:pt x="271525" y="46227"/>
                  </a:lnTo>
                  <a:lnTo>
                    <a:pt x="271525" y="71627"/>
                  </a:lnTo>
                  <a:lnTo>
                    <a:pt x="274883" y="71627"/>
                  </a:lnTo>
                  <a:lnTo>
                    <a:pt x="296671" y="58927"/>
                  </a:lnTo>
                  <a:lnTo>
                    <a:pt x="274716" y="46100"/>
                  </a:lnTo>
                  <a:close/>
                </a:path>
                <a:path w="297180" h="118110">
                  <a:moveTo>
                    <a:pt x="27685" y="44831"/>
                  </a:moveTo>
                  <a:lnTo>
                    <a:pt x="0" y="44831"/>
                  </a:lnTo>
                  <a:lnTo>
                    <a:pt x="0" y="70231"/>
                  </a:lnTo>
                  <a:lnTo>
                    <a:pt x="54482" y="70357"/>
                  </a:lnTo>
                  <a:lnTo>
                    <a:pt x="79628" y="70357"/>
                  </a:lnTo>
                  <a:lnTo>
                    <a:pt x="91058" y="70484"/>
                  </a:lnTo>
                  <a:lnTo>
                    <a:pt x="120776" y="70484"/>
                  </a:lnTo>
                  <a:lnTo>
                    <a:pt x="128777" y="70612"/>
                  </a:lnTo>
                  <a:lnTo>
                    <a:pt x="135635" y="70612"/>
                  </a:lnTo>
                  <a:lnTo>
                    <a:pt x="144779" y="70865"/>
                  </a:lnTo>
                  <a:lnTo>
                    <a:pt x="146938" y="70865"/>
                  </a:lnTo>
                  <a:lnTo>
                    <a:pt x="147827" y="70993"/>
                  </a:lnTo>
                  <a:lnTo>
                    <a:pt x="151637" y="70993"/>
                  </a:lnTo>
                  <a:lnTo>
                    <a:pt x="155447" y="71119"/>
                  </a:lnTo>
                  <a:lnTo>
                    <a:pt x="160908" y="71246"/>
                  </a:lnTo>
                  <a:lnTo>
                    <a:pt x="175513" y="71246"/>
                  </a:lnTo>
                  <a:lnTo>
                    <a:pt x="184657" y="71374"/>
                  </a:lnTo>
                  <a:lnTo>
                    <a:pt x="205485" y="71374"/>
                  </a:lnTo>
                  <a:lnTo>
                    <a:pt x="217042" y="71500"/>
                  </a:lnTo>
                  <a:lnTo>
                    <a:pt x="224681" y="71500"/>
                  </a:lnTo>
                  <a:lnTo>
                    <a:pt x="246343" y="58864"/>
                  </a:lnTo>
                  <a:lnTo>
                    <a:pt x="224463" y="46100"/>
                  </a:lnTo>
                  <a:lnTo>
                    <a:pt x="217296" y="46100"/>
                  </a:lnTo>
                  <a:lnTo>
                    <a:pt x="205485" y="45974"/>
                  </a:lnTo>
                  <a:lnTo>
                    <a:pt x="184912" y="45974"/>
                  </a:lnTo>
                  <a:lnTo>
                    <a:pt x="175894" y="45846"/>
                  </a:lnTo>
                  <a:lnTo>
                    <a:pt x="161416" y="45846"/>
                  </a:lnTo>
                  <a:lnTo>
                    <a:pt x="155956" y="45719"/>
                  </a:lnTo>
                  <a:lnTo>
                    <a:pt x="150621" y="45719"/>
                  </a:lnTo>
                  <a:lnTo>
                    <a:pt x="149732" y="45593"/>
                  </a:lnTo>
                  <a:lnTo>
                    <a:pt x="147446" y="45465"/>
                  </a:lnTo>
                  <a:lnTo>
                    <a:pt x="145287" y="45465"/>
                  </a:lnTo>
                  <a:lnTo>
                    <a:pt x="135635" y="45212"/>
                  </a:lnTo>
                  <a:lnTo>
                    <a:pt x="129031" y="45212"/>
                  </a:lnTo>
                  <a:lnTo>
                    <a:pt x="121031" y="45084"/>
                  </a:lnTo>
                  <a:lnTo>
                    <a:pt x="91185" y="45084"/>
                  </a:lnTo>
                  <a:lnTo>
                    <a:pt x="79628" y="44957"/>
                  </a:lnTo>
                  <a:lnTo>
                    <a:pt x="54609" y="44957"/>
                  </a:lnTo>
                  <a:lnTo>
                    <a:pt x="27685" y="44831"/>
                  </a:lnTo>
                  <a:close/>
                </a:path>
                <a:path w="297180" h="118110">
                  <a:moveTo>
                    <a:pt x="265175" y="47878"/>
                  </a:moveTo>
                  <a:lnTo>
                    <a:pt x="246343" y="58864"/>
                  </a:lnTo>
                  <a:lnTo>
                    <a:pt x="265175" y="69850"/>
                  </a:lnTo>
                  <a:lnTo>
                    <a:pt x="265175" y="47878"/>
                  </a:lnTo>
                  <a:close/>
                </a:path>
                <a:path w="297180" h="118110">
                  <a:moveTo>
                    <a:pt x="271525" y="47878"/>
                  </a:moveTo>
                  <a:lnTo>
                    <a:pt x="265175" y="47878"/>
                  </a:lnTo>
                  <a:lnTo>
                    <a:pt x="265175" y="69850"/>
                  </a:lnTo>
                  <a:lnTo>
                    <a:pt x="271525" y="69850"/>
                  </a:lnTo>
                  <a:lnTo>
                    <a:pt x="271525" y="47878"/>
                  </a:lnTo>
                  <a:close/>
                </a:path>
                <a:path w="297180" h="118110">
                  <a:moveTo>
                    <a:pt x="195706" y="0"/>
                  </a:moveTo>
                  <a:lnTo>
                    <a:pt x="187832" y="2031"/>
                  </a:lnTo>
                  <a:lnTo>
                    <a:pt x="184403" y="8000"/>
                  </a:lnTo>
                  <a:lnTo>
                    <a:pt x="180847" y="14096"/>
                  </a:lnTo>
                  <a:lnTo>
                    <a:pt x="182879" y="21843"/>
                  </a:lnTo>
                  <a:lnTo>
                    <a:pt x="246343" y="58864"/>
                  </a:lnTo>
                  <a:lnTo>
                    <a:pt x="265175" y="47878"/>
                  </a:lnTo>
                  <a:lnTo>
                    <a:pt x="271525" y="47878"/>
                  </a:lnTo>
                  <a:lnTo>
                    <a:pt x="271525" y="46227"/>
                  </a:lnTo>
                  <a:lnTo>
                    <a:pt x="268985" y="46227"/>
                  </a:lnTo>
                  <a:lnTo>
                    <a:pt x="274716" y="46100"/>
                  </a:lnTo>
                  <a:lnTo>
                    <a:pt x="195706" y="0"/>
                  </a:lnTo>
                  <a:close/>
                </a:path>
                <a:path w="297180" h="118110">
                  <a:moveTo>
                    <a:pt x="151637" y="45593"/>
                  </a:moveTo>
                  <a:lnTo>
                    <a:pt x="150621" y="45719"/>
                  </a:lnTo>
                  <a:lnTo>
                    <a:pt x="155956" y="45719"/>
                  </a:lnTo>
                  <a:lnTo>
                    <a:pt x="151637" y="45593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3" name="object 67">
            <a:extLst>
              <a:ext uri="{FF2B5EF4-FFF2-40B4-BE49-F238E27FC236}">
                <a16:creationId xmlns:a16="http://schemas.microsoft.com/office/drawing/2014/main" id="{7B860921-EE06-43B1-8078-E882441C58DF}"/>
              </a:ext>
            </a:extLst>
          </p:cNvPr>
          <p:cNvSpPr/>
          <p:nvPr/>
        </p:nvSpPr>
        <p:spPr>
          <a:xfrm>
            <a:off x="8679659" y="5312827"/>
            <a:ext cx="145627" cy="152400"/>
          </a:xfrm>
          <a:custGeom>
            <a:avLst/>
            <a:gdLst/>
            <a:ahLst/>
            <a:cxnLst/>
            <a:rect l="l" t="t" r="r" b="b"/>
            <a:pathLst>
              <a:path w="109220" h="114300">
                <a:moveTo>
                  <a:pt x="109104" y="0"/>
                </a:moveTo>
                <a:lnTo>
                  <a:pt x="0" y="0"/>
                </a:lnTo>
                <a:lnTo>
                  <a:pt x="0" y="114300"/>
                </a:lnTo>
                <a:lnTo>
                  <a:pt x="109104" y="114300"/>
                </a:lnTo>
                <a:lnTo>
                  <a:pt x="1091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4" name="object 68">
            <a:extLst>
              <a:ext uri="{FF2B5EF4-FFF2-40B4-BE49-F238E27FC236}">
                <a16:creationId xmlns:a16="http://schemas.microsoft.com/office/drawing/2014/main" id="{ECCD1C31-CE88-4696-AA95-A43ED9BD4FCE}"/>
              </a:ext>
            </a:extLst>
          </p:cNvPr>
          <p:cNvGrpSpPr/>
          <p:nvPr/>
        </p:nvGrpSpPr>
        <p:grpSpPr>
          <a:xfrm>
            <a:off x="8825119" y="5312827"/>
            <a:ext cx="217593" cy="152400"/>
            <a:chOff x="6553454" y="3403472"/>
            <a:chExt cx="163195" cy="114300"/>
          </a:xfrm>
        </p:grpSpPr>
        <p:sp>
          <p:nvSpPr>
            <p:cNvPr id="75" name="object 69">
              <a:extLst>
                <a:ext uri="{FF2B5EF4-FFF2-40B4-BE49-F238E27FC236}">
                  <a16:creationId xmlns:a16="http://schemas.microsoft.com/office/drawing/2014/main" id="{4146304E-FC8A-44D9-8FDA-C3C890D18EE4}"/>
                </a:ext>
              </a:extLst>
            </p:cNvPr>
            <p:cNvSpPr/>
            <p:nvPr/>
          </p:nvSpPr>
          <p:spPr>
            <a:xfrm>
              <a:off x="6607048" y="3403472"/>
              <a:ext cx="109220" cy="114300"/>
            </a:xfrm>
            <a:custGeom>
              <a:avLst/>
              <a:gdLst/>
              <a:ahLst/>
              <a:cxnLst/>
              <a:rect l="l" t="t" r="r" b="b"/>
              <a:pathLst>
                <a:path w="109220" h="114300">
                  <a:moveTo>
                    <a:pt x="10910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09104" y="114300"/>
                  </a:lnTo>
                  <a:lnTo>
                    <a:pt x="109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7E771D03-BFB4-4325-B862-FF94B01A3802}"/>
                </a:ext>
              </a:extLst>
            </p:cNvPr>
            <p:cNvSpPr/>
            <p:nvPr/>
          </p:nvSpPr>
          <p:spPr>
            <a:xfrm>
              <a:off x="6553454" y="3460622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>
                  <a:moveTo>
                    <a:pt x="0" y="0"/>
                  </a:moveTo>
                  <a:lnTo>
                    <a:pt x="5359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7" name="object 71">
            <a:extLst>
              <a:ext uri="{FF2B5EF4-FFF2-40B4-BE49-F238E27FC236}">
                <a16:creationId xmlns:a16="http://schemas.microsoft.com/office/drawing/2014/main" id="{BE8DF81D-7C50-4BAB-B618-FEC4A0C61366}"/>
              </a:ext>
            </a:extLst>
          </p:cNvPr>
          <p:cNvSpPr/>
          <p:nvPr/>
        </p:nvSpPr>
        <p:spPr>
          <a:xfrm>
            <a:off x="2454460" y="6056032"/>
            <a:ext cx="502919" cy="247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2">
            <a:extLst>
              <a:ext uri="{FF2B5EF4-FFF2-40B4-BE49-F238E27FC236}">
                <a16:creationId xmlns:a16="http://schemas.microsoft.com/office/drawing/2014/main" id="{41A5CEB2-D796-4ED6-B182-475604BCA0D1}"/>
              </a:ext>
            </a:extLst>
          </p:cNvPr>
          <p:cNvSpPr/>
          <p:nvPr/>
        </p:nvSpPr>
        <p:spPr>
          <a:xfrm>
            <a:off x="9546138" y="6051155"/>
            <a:ext cx="502920" cy="247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9" name="object 73">
            <a:extLst>
              <a:ext uri="{FF2B5EF4-FFF2-40B4-BE49-F238E27FC236}">
                <a16:creationId xmlns:a16="http://schemas.microsoft.com/office/drawing/2014/main" id="{F4CA2514-A9CE-41D1-8B5B-364594871495}"/>
              </a:ext>
            </a:extLst>
          </p:cNvPr>
          <p:cNvSpPr/>
          <p:nvPr/>
        </p:nvSpPr>
        <p:spPr>
          <a:xfrm>
            <a:off x="5975576" y="6049123"/>
            <a:ext cx="502919" cy="247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80" name="object 74">
            <a:extLst>
              <a:ext uri="{FF2B5EF4-FFF2-40B4-BE49-F238E27FC236}">
                <a16:creationId xmlns:a16="http://schemas.microsoft.com/office/drawing/2014/main" id="{EAC18D90-9458-4A4B-AD54-0A8E26EBD1FC}"/>
              </a:ext>
            </a:extLst>
          </p:cNvPr>
          <p:cNvGrpSpPr/>
          <p:nvPr/>
        </p:nvGrpSpPr>
        <p:grpSpPr>
          <a:xfrm>
            <a:off x="5033914" y="6368148"/>
            <a:ext cx="2404533" cy="248073"/>
            <a:chOff x="3710051" y="4194962"/>
            <a:chExt cx="1803400" cy="186055"/>
          </a:xfrm>
        </p:grpSpPr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DDD1779D-4E4B-4C11-AD73-B0C49E332FEA}"/>
                </a:ext>
              </a:extLst>
            </p:cNvPr>
            <p:cNvSpPr/>
            <p:nvPr/>
          </p:nvSpPr>
          <p:spPr>
            <a:xfrm>
              <a:off x="3710051" y="4194962"/>
              <a:ext cx="834593" cy="18592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484D2AFF-6B28-43E4-8968-F80E1C609944}"/>
                </a:ext>
              </a:extLst>
            </p:cNvPr>
            <p:cNvSpPr/>
            <p:nvPr/>
          </p:nvSpPr>
          <p:spPr>
            <a:xfrm>
              <a:off x="4505579" y="4194962"/>
              <a:ext cx="1007478" cy="1859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3" name="object 77">
            <a:extLst>
              <a:ext uri="{FF2B5EF4-FFF2-40B4-BE49-F238E27FC236}">
                <a16:creationId xmlns:a16="http://schemas.microsoft.com/office/drawing/2014/main" id="{E6604E9B-EB1E-4854-8BBE-DE2FE4610FB4}"/>
              </a:ext>
            </a:extLst>
          </p:cNvPr>
          <p:cNvGrpSpPr/>
          <p:nvPr/>
        </p:nvGrpSpPr>
        <p:grpSpPr>
          <a:xfrm>
            <a:off x="2803963" y="2916593"/>
            <a:ext cx="963507" cy="1018540"/>
            <a:chOff x="2037588" y="1606296"/>
            <a:chExt cx="722630" cy="763905"/>
          </a:xfrm>
        </p:grpSpPr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61FDAEE7-0DF0-4364-B23E-382749E5B143}"/>
                </a:ext>
              </a:extLst>
            </p:cNvPr>
            <p:cNvSpPr/>
            <p:nvPr/>
          </p:nvSpPr>
          <p:spPr>
            <a:xfrm>
              <a:off x="2037588" y="1606296"/>
              <a:ext cx="711707" cy="7117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311349D5-7CC7-4EDF-A63C-9BF06E9E30DE}"/>
                </a:ext>
              </a:extLst>
            </p:cNvPr>
            <p:cNvSpPr/>
            <p:nvPr/>
          </p:nvSpPr>
          <p:spPr>
            <a:xfrm>
              <a:off x="2090928" y="1644396"/>
              <a:ext cx="669036" cy="72542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C94D8B23-8989-49A2-BF0B-BC6F9008715D}"/>
                </a:ext>
              </a:extLst>
            </p:cNvPr>
            <p:cNvSpPr/>
            <p:nvPr/>
          </p:nvSpPr>
          <p:spPr>
            <a:xfrm>
              <a:off x="2093849" y="1639570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69" h="598169">
                  <a:moveTo>
                    <a:pt x="498475" y="0"/>
                  </a:moveTo>
                  <a:lnTo>
                    <a:pt x="99694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498474"/>
                  </a:lnTo>
                  <a:lnTo>
                    <a:pt x="7826" y="537251"/>
                  </a:lnTo>
                  <a:lnTo>
                    <a:pt x="29178" y="568944"/>
                  </a:lnTo>
                  <a:lnTo>
                    <a:pt x="60864" y="590325"/>
                  </a:lnTo>
                  <a:lnTo>
                    <a:pt x="99694" y="598169"/>
                  </a:lnTo>
                  <a:lnTo>
                    <a:pt x="498475" y="598169"/>
                  </a:lnTo>
                  <a:lnTo>
                    <a:pt x="537251" y="590325"/>
                  </a:lnTo>
                  <a:lnTo>
                    <a:pt x="568944" y="568944"/>
                  </a:lnTo>
                  <a:lnTo>
                    <a:pt x="590325" y="537251"/>
                  </a:lnTo>
                  <a:lnTo>
                    <a:pt x="598169" y="498474"/>
                  </a:lnTo>
                  <a:lnTo>
                    <a:pt x="598169" y="99694"/>
                  </a:lnTo>
                  <a:lnTo>
                    <a:pt x="590325" y="60864"/>
                  </a:lnTo>
                  <a:lnTo>
                    <a:pt x="568944" y="29178"/>
                  </a:lnTo>
                  <a:lnTo>
                    <a:pt x="537251" y="782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41BAE57E-A912-450C-AEB5-E27F2F5CC444}"/>
                </a:ext>
              </a:extLst>
            </p:cNvPr>
            <p:cNvSpPr/>
            <p:nvPr/>
          </p:nvSpPr>
          <p:spPr>
            <a:xfrm>
              <a:off x="2093849" y="1639570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69" h="598169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251" y="7826"/>
                  </a:lnTo>
                  <a:lnTo>
                    <a:pt x="568944" y="29178"/>
                  </a:lnTo>
                  <a:lnTo>
                    <a:pt x="590325" y="60864"/>
                  </a:lnTo>
                  <a:lnTo>
                    <a:pt x="598169" y="99694"/>
                  </a:lnTo>
                  <a:lnTo>
                    <a:pt x="598169" y="498474"/>
                  </a:lnTo>
                  <a:lnTo>
                    <a:pt x="590325" y="537251"/>
                  </a:lnTo>
                  <a:lnTo>
                    <a:pt x="568944" y="568944"/>
                  </a:lnTo>
                  <a:lnTo>
                    <a:pt x="537251" y="590325"/>
                  </a:lnTo>
                  <a:lnTo>
                    <a:pt x="498475" y="598169"/>
                  </a:lnTo>
                  <a:lnTo>
                    <a:pt x="99694" y="598169"/>
                  </a:lnTo>
                  <a:lnTo>
                    <a:pt x="60864" y="590325"/>
                  </a:lnTo>
                  <a:lnTo>
                    <a:pt x="29178" y="568944"/>
                  </a:lnTo>
                  <a:lnTo>
                    <a:pt x="7826" y="537251"/>
                  </a:lnTo>
                  <a:lnTo>
                    <a:pt x="0" y="498474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3D0BAEDB-0E45-4FAD-A671-75592A63B456}"/>
                </a:ext>
              </a:extLst>
            </p:cNvPr>
            <p:cNvSpPr/>
            <p:nvPr/>
          </p:nvSpPr>
          <p:spPr>
            <a:xfrm>
              <a:off x="2317750" y="1751711"/>
              <a:ext cx="298704" cy="37185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9" name="object 83">
            <a:extLst>
              <a:ext uri="{FF2B5EF4-FFF2-40B4-BE49-F238E27FC236}">
                <a16:creationId xmlns:a16="http://schemas.microsoft.com/office/drawing/2014/main" id="{29A4C1EE-71C3-4A99-8B80-EF4D8F174BF2}"/>
              </a:ext>
            </a:extLst>
          </p:cNvPr>
          <p:cNvGrpSpPr/>
          <p:nvPr/>
        </p:nvGrpSpPr>
        <p:grpSpPr>
          <a:xfrm>
            <a:off x="2799898" y="4412145"/>
            <a:ext cx="965200" cy="1020233"/>
            <a:chOff x="2034539" y="2727960"/>
            <a:chExt cx="723900" cy="765175"/>
          </a:xfrm>
        </p:grpSpPr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FE5F8E8F-2C50-46FA-9325-337FA5A2CEE5}"/>
                </a:ext>
              </a:extLst>
            </p:cNvPr>
            <p:cNvSpPr/>
            <p:nvPr/>
          </p:nvSpPr>
          <p:spPr>
            <a:xfrm>
              <a:off x="2034539" y="2727960"/>
              <a:ext cx="713232" cy="71170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85">
              <a:extLst>
                <a:ext uri="{FF2B5EF4-FFF2-40B4-BE49-F238E27FC236}">
                  <a16:creationId xmlns:a16="http://schemas.microsoft.com/office/drawing/2014/main" id="{7D72208A-1A2A-480B-B3FD-5DCF07F3A0C7}"/>
                </a:ext>
              </a:extLst>
            </p:cNvPr>
            <p:cNvSpPr/>
            <p:nvPr/>
          </p:nvSpPr>
          <p:spPr>
            <a:xfrm>
              <a:off x="2089403" y="2767584"/>
              <a:ext cx="669036" cy="7254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CC42A7FA-17CD-49B0-8016-A1992E15ECEE}"/>
                </a:ext>
              </a:extLst>
            </p:cNvPr>
            <p:cNvSpPr/>
            <p:nvPr/>
          </p:nvSpPr>
          <p:spPr>
            <a:xfrm>
              <a:off x="2092197" y="2762123"/>
              <a:ext cx="598170" cy="598805"/>
            </a:xfrm>
            <a:custGeom>
              <a:avLst/>
              <a:gdLst/>
              <a:ahLst/>
              <a:cxnLst/>
              <a:rect l="l" t="t" r="r" b="b"/>
              <a:pathLst>
                <a:path w="598169" h="598804">
                  <a:moveTo>
                    <a:pt x="498475" y="0"/>
                  </a:moveTo>
                  <a:lnTo>
                    <a:pt x="99694" y="0"/>
                  </a:lnTo>
                  <a:lnTo>
                    <a:pt x="60864" y="7846"/>
                  </a:lnTo>
                  <a:lnTo>
                    <a:pt x="29178" y="29241"/>
                  </a:lnTo>
                  <a:lnTo>
                    <a:pt x="7826" y="60971"/>
                  </a:lnTo>
                  <a:lnTo>
                    <a:pt x="0" y="99821"/>
                  </a:lnTo>
                  <a:lnTo>
                    <a:pt x="0" y="498601"/>
                  </a:lnTo>
                  <a:lnTo>
                    <a:pt x="7826" y="537378"/>
                  </a:lnTo>
                  <a:lnTo>
                    <a:pt x="29178" y="569071"/>
                  </a:lnTo>
                  <a:lnTo>
                    <a:pt x="60864" y="590452"/>
                  </a:lnTo>
                  <a:lnTo>
                    <a:pt x="99694" y="598296"/>
                  </a:lnTo>
                  <a:lnTo>
                    <a:pt x="498475" y="598296"/>
                  </a:lnTo>
                  <a:lnTo>
                    <a:pt x="537251" y="590452"/>
                  </a:lnTo>
                  <a:lnTo>
                    <a:pt x="568944" y="569071"/>
                  </a:lnTo>
                  <a:lnTo>
                    <a:pt x="590325" y="537378"/>
                  </a:lnTo>
                  <a:lnTo>
                    <a:pt x="598169" y="498601"/>
                  </a:lnTo>
                  <a:lnTo>
                    <a:pt x="598169" y="99821"/>
                  </a:lnTo>
                  <a:lnTo>
                    <a:pt x="590325" y="60971"/>
                  </a:lnTo>
                  <a:lnTo>
                    <a:pt x="568944" y="29241"/>
                  </a:lnTo>
                  <a:lnTo>
                    <a:pt x="537251" y="7846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E4D2EEC6-30E8-4E28-8132-31E6112B76BD}"/>
                </a:ext>
              </a:extLst>
            </p:cNvPr>
            <p:cNvSpPr/>
            <p:nvPr/>
          </p:nvSpPr>
          <p:spPr>
            <a:xfrm>
              <a:off x="2092197" y="2762123"/>
              <a:ext cx="598170" cy="598805"/>
            </a:xfrm>
            <a:custGeom>
              <a:avLst/>
              <a:gdLst/>
              <a:ahLst/>
              <a:cxnLst/>
              <a:rect l="l" t="t" r="r" b="b"/>
              <a:pathLst>
                <a:path w="598169" h="598804">
                  <a:moveTo>
                    <a:pt x="0" y="99821"/>
                  </a:moveTo>
                  <a:lnTo>
                    <a:pt x="7826" y="60971"/>
                  </a:lnTo>
                  <a:lnTo>
                    <a:pt x="29178" y="29241"/>
                  </a:lnTo>
                  <a:lnTo>
                    <a:pt x="60864" y="7846"/>
                  </a:lnTo>
                  <a:lnTo>
                    <a:pt x="99694" y="0"/>
                  </a:lnTo>
                  <a:lnTo>
                    <a:pt x="498475" y="0"/>
                  </a:lnTo>
                  <a:lnTo>
                    <a:pt x="537251" y="7846"/>
                  </a:lnTo>
                  <a:lnTo>
                    <a:pt x="568944" y="29241"/>
                  </a:lnTo>
                  <a:lnTo>
                    <a:pt x="590325" y="60971"/>
                  </a:lnTo>
                  <a:lnTo>
                    <a:pt x="598169" y="99821"/>
                  </a:lnTo>
                  <a:lnTo>
                    <a:pt x="598169" y="498601"/>
                  </a:lnTo>
                  <a:lnTo>
                    <a:pt x="590325" y="537378"/>
                  </a:lnTo>
                  <a:lnTo>
                    <a:pt x="568944" y="569071"/>
                  </a:lnTo>
                  <a:lnTo>
                    <a:pt x="537251" y="590452"/>
                  </a:lnTo>
                  <a:lnTo>
                    <a:pt x="498475" y="598296"/>
                  </a:lnTo>
                  <a:lnTo>
                    <a:pt x="99694" y="598296"/>
                  </a:lnTo>
                  <a:lnTo>
                    <a:pt x="60864" y="590452"/>
                  </a:lnTo>
                  <a:lnTo>
                    <a:pt x="29178" y="569071"/>
                  </a:lnTo>
                  <a:lnTo>
                    <a:pt x="7826" y="537378"/>
                  </a:lnTo>
                  <a:lnTo>
                    <a:pt x="0" y="498601"/>
                  </a:lnTo>
                  <a:lnTo>
                    <a:pt x="0" y="99821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4786CA97-5DDD-4DB5-9898-915E6E4A5233}"/>
                </a:ext>
              </a:extLst>
            </p:cNvPr>
            <p:cNvSpPr/>
            <p:nvPr/>
          </p:nvSpPr>
          <p:spPr>
            <a:xfrm>
              <a:off x="2315844" y="2874518"/>
              <a:ext cx="298704" cy="37185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5" name="object 89">
            <a:extLst>
              <a:ext uri="{FF2B5EF4-FFF2-40B4-BE49-F238E27FC236}">
                <a16:creationId xmlns:a16="http://schemas.microsoft.com/office/drawing/2014/main" id="{9D0CFA13-165E-475A-B16E-6F6B28F09479}"/>
              </a:ext>
            </a:extLst>
          </p:cNvPr>
          <p:cNvGrpSpPr/>
          <p:nvPr/>
        </p:nvGrpSpPr>
        <p:grpSpPr>
          <a:xfrm>
            <a:off x="3303835" y="3542449"/>
            <a:ext cx="668867" cy="693420"/>
            <a:chOff x="2412492" y="2075688"/>
            <a:chExt cx="501650" cy="520065"/>
          </a:xfrm>
        </p:grpSpPr>
        <p:sp>
          <p:nvSpPr>
            <p:cNvPr id="96" name="object 90">
              <a:extLst>
                <a:ext uri="{FF2B5EF4-FFF2-40B4-BE49-F238E27FC236}">
                  <a16:creationId xmlns:a16="http://schemas.microsoft.com/office/drawing/2014/main" id="{68068BBE-4125-4246-8FA4-530E518DCEC2}"/>
                </a:ext>
              </a:extLst>
            </p:cNvPr>
            <p:cNvSpPr/>
            <p:nvPr/>
          </p:nvSpPr>
          <p:spPr>
            <a:xfrm>
              <a:off x="2522220" y="2075688"/>
              <a:ext cx="391668" cy="3703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1">
              <a:extLst>
                <a:ext uri="{FF2B5EF4-FFF2-40B4-BE49-F238E27FC236}">
                  <a16:creationId xmlns:a16="http://schemas.microsoft.com/office/drawing/2014/main" id="{47495925-5F17-4B35-8F10-4AB3C8F2436C}"/>
                </a:ext>
              </a:extLst>
            </p:cNvPr>
            <p:cNvSpPr/>
            <p:nvPr/>
          </p:nvSpPr>
          <p:spPr>
            <a:xfrm>
              <a:off x="2587752" y="2125980"/>
              <a:ext cx="284988" cy="3048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5AFEC757-EE60-46E6-A35A-46BBD2D36D74}"/>
                </a:ext>
              </a:extLst>
            </p:cNvPr>
            <p:cNvSpPr/>
            <p:nvPr/>
          </p:nvSpPr>
          <p:spPr>
            <a:xfrm>
              <a:off x="2579751" y="2110359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4" h="256539">
                  <a:moveTo>
                    <a:pt x="234823" y="0"/>
                  </a:moveTo>
                  <a:lnTo>
                    <a:pt x="42672" y="0"/>
                  </a:lnTo>
                  <a:lnTo>
                    <a:pt x="26092" y="3345"/>
                  </a:lnTo>
                  <a:lnTo>
                    <a:pt x="12525" y="12477"/>
                  </a:lnTo>
                  <a:lnTo>
                    <a:pt x="3363" y="26038"/>
                  </a:lnTo>
                  <a:lnTo>
                    <a:pt x="0" y="42672"/>
                  </a:lnTo>
                  <a:lnTo>
                    <a:pt x="0" y="213360"/>
                  </a:lnTo>
                  <a:lnTo>
                    <a:pt x="3363" y="230012"/>
                  </a:lnTo>
                  <a:lnTo>
                    <a:pt x="12525" y="243617"/>
                  </a:lnTo>
                  <a:lnTo>
                    <a:pt x="26092" y="252793"/>
                  </a:lnTo>
                  <a:lnTo>
                    <a:pt x="42672" y="256159"/>
                  </a:lnTo>
                  <a:lnTo>
                    <a:pt x="234823" y="256159"/>
                  </a:lnTo>
                  <a:lnTo>
                    <a:pt x="251456" y="252793"/>
                  </a:lnTo>
                  <a:lnTo>
                    <a:pt x="265017" y="243617"/>
                  </a:lnTo>
                  <a:lnTo>
                    <a:pt x="274149" y="230012"/>
                  </a:lnTo>
                  <a:lnTo>
                    <a:pt x="277494" y="213360"/>
                  </a:lnTo>
                  <a:lnTo>
                    <a:pt x="277494" y="42672"/>
                  </a:lnTo>
                  <a:lnTo>
                    <a:pt x="274149" y="26038"/>
                  </a:lnTo>
                  <a:lnTo>
                    <a:pt x="265017" y="12477"/>
                  </a:lnTo>
                  <a:lnTo>
                    <a:pt x="251456" y="3345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1917D8E-93E0-40DD-8A73-C20DF618E1A4}"/>
                </a:ext>
              </a:extLst>
            </p:cNvPr>
            <p:cNvSpPr/>
            <p:nvPr/>
          </p:nvSpPr>
          <p:spPr>
            <a:xfrm>
              <a:off x="2579751" y="2110359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4" h="256539">
                  <a:moveTo>
                    <a:pt x="0" y="42672"/>
                  </a:moveTo>
                  <a:lnTo>
                    <a:pt x="3363" y="26038"/>
                  </a:lnTo>
                  <a:lnTo>
                    <a:pt x="12525" y="12477"/>
                  </a:lnTo>
                  <a:lnTo>
                    <a:pt x="26092" y="3345"/>
                  </a:lnTo>
                  <a:lnTo>
                    <a:pt x="42672" y="0"/>
                  </a:lnTo>
                  <a:lnTo>
                    <a:pt x="234823" y="0"/>
                  </a:lnTo>
                  <a:lnTo>
                    <a:pt x="251456" y="3345"/>
                  </a:lnTo>
                  <a:lnTo>
                    <a:pt x="265017" y="12477"/>
                  </a:lnTo>
                  <a:lnTo>
                    <a:pt x="274149" y="26038"/>
                  </a:lnTo>
                  <a:lnTo>
                    <a:pt x="277494" y="42672"/>
                  </a:lnTo>
                  <a:lnTo>
                    <a:pt x="277494" y="213360"/>
                  </a:lnTo>
                  <a:lnTo>
                    <a:pt x="274149" y="230012"/>
                  </a:lnTo>
                  <a:lnTo>
                    <a:pt x="265017" y="243617"/>
                  </a:lnTo>
                  <a:lnTo>
                    <a:pt x="251456" y="252793"/>
                  </a:lnTo>
                  <a:lnTo>
                    <a:pt x="234823" y="256159"/>
                  </a:lnTo>
                  <a:lnTo>
                    <a:pt x="42672" y="256159"/>
                  </a:lnTo>
                  <a:lnTo>
                    <a:pt x="26092" y="252793"/>
                  </a:lnTo>
                  <a:lnTo>
                    <a:pt x="12525" y="243617"/>
                  </a:lnTo>
                  <a:lnTo>
                    <a:pt x="3363" y="230012"/>
                  </a:lnTo>
                  <a:lnTo>
                    <a:pt x="0" y="213360"/>
                  </a:lnTo>
                  <a:lnTo>
                    <a:pt x="0" y="426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30FA69B3-F7A6-4649-AD17-259A2506F8D7}"/>
                </a:ext>
              </a:extLst>
            </p:cNvPr>
            <p:cNvSpPr/>
            <p:nvPr/>
          </p:nvSpPr>
          <p:spPr>
            <a:xfrm>
              <a:off x="2693797" y="2172919"/>
              <a:ext cx="97536" cy="12984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ED57F1A6-4794-4374-B366-8A2746BE699D}"/>
                </a:ext>
              </a:extLst>
            </p:cNvPr>
            <p:cNvSpPr/>
            <p:nvPr/>
          </p:nvSpPr>
          <p:spPr>
            <a:xfrm>
              <a:off x="2412492" y="2225040"/>
              <a:ext cx="365760" cy="3703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96">
              <a:extLst>
                <a:ext uri="{FF2B5EF4-FFF2-40B4-BE49-F238E27FC236}">
                  <a16:creationId xmlns:a16="http://schemas.microsoft.com/office/drawing/2014/main" id="{7F8DEAF2-4300-47E4-8BB2-5223A3DF64B9}"/>
                </a:ext>
              </a:extLst>
            </p:cNvPr>
            <p:cNvSpPr/>
            <p:nvPr/>
          </p:nvSpPr>
          <p:spPr>
            <a:xfrm>
              <a:off x="2464308" y="2273808"/>
              <a:ext cx="288036" cy="3048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97">
              <a:extLst>
                <a:ext uri="{FF2B5EF4-FFF2-40B4-BE49-F238E27FC236}">
                  <a16:creationId xmlns:a16="http://schemas.microsoft.com/office/drawing/2014/main" id="{4FDB78B7-F726-42CC-AF09-7E7245CE693F}"/>
                </a:ext>
              </a:extLst>
            </p:cNvPr>
            <p:cNvSpPr/>
            <p:nvPr/>
          </p:nvSpPr>
          <p:spPr>
            <a:xfrm>
              <a:off x="2469261" y="2259457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312" y="0"/>
                  </a:moveTo>
                  <a:lnTo>
                    <a:pt x="42037" y="0"/>
                  </a:lnTo>
                  <a:lnTo>
                    <a:pt x="25663" y="3300"/>
                  </a:lnTo>
                  <a:lnTo>
                    <a:pt x="12303" y="12303"/>
                  </a:lnTo>
                  <a:lnTo>
                    <a:pt x="3300" y="25663"/>
                  </a:lnTo>
                  <a:lnTo>
                    <a:pt x="0" y="42037"/>
                  </a:lnTo>
                  <a:lnTo>
                    <a:pt x="0" y="214122"/>
                  </a:lnTo>
                  <a:lnTo>
                    <a:pt x="3300" y="230495"/>
                  </a:lnTo>
                  <a:lnTo>
                    <a:pt x="12303" y="243855"/>
                  </a:lnTo>
                  <a:lnTo>
                    <a:pt x="25663" y="252858"/>
                  </a:lnTo>
                  <a:lnTo>
                    <a:pt x="42037" y="256159"/>
                  </a:lnTo>
                  <a:lnTo>
                    <a:pt x="210312" y="256159"/>
                  </a:lnTo>
                  <a:lnTo>
                    <a:pt x="226631" y="252858"/>
                  </a:lnTo>
                  <a:lnTo>
                    <a:pt x="239998" y="243855"/>
                  </a:lnTo>
                  <a:lnTo>
                    <a:pt x="249031" y="230495"/>
                  </a:lnTo>
                  <a:lnTo>
                    <a:pt x="252349" y="214122"/>
                  </a:lnTo>
                  <a:lnTo>
                    <a:pt x="252349" y="42037"/>
                  </a:lnTo>
                  <a:lnTo>
                    <a:pt x="249031" y="25663"/>
                  </a:lnTo>
                  <a:lnTo>
                    <a:pt x="239998" y="12303"/>
                  </a:lnTo>
                  <a:lnTo>
                    <a:pt x="226631" y="3300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8D0F60A9-44C9-4F59-A74E-65CF6D3AB961}"/>
                </a:ext>
              </a:extLst>
            </p:cNvPr>
            <p:cNvSpPr/>
            <p:nvPr/>
          </p:nvSpPr>
          <p:spPr>
            <a:xfrm>
              <a:off x="2469261" y="2259457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210312" y="0"/>
                  </a:lnTo>
                  <a:lnTo>
                    <a:pt x="226631" y="3300"/>
                  </a:lnTo>
                  <a:lnTo>
                    <a:pt x="239998" y="12303"/>
                  </a:lnTo>
                  <a:lnTo>
                    <a:pt x="249031" y="25663"/>
                  </a:lnTo>
                  <a:lnTo>
                    <a:pt x="252349" y="42037"/>
                  </a:lnTo>
                  <a:lnTo>
                    <a:pt x="252349" y="214122"/>
                  </a:lnTo>
                  <a:lnTo>
                    <a:pt x="249031" y="230495"/>
                  </a:lnTo>
                  <a:lnTo>
                    <a:pt x="239998" y="243855"/>
                  </a:lnTo>
                  <a:lnTo>
                    <a:pt x="226631" y="252858"/>
                  </a:lnTo>
                  <a:lnTo>
                    <a:pt x="210312" y="256159"/>
                  </a:lnTo>
                  <a:lnTo>
                    <a:pt x="42037" y="256159"/>
                  </a:lnTo>
                  <a:lnTo>
                    <a:pt x="25663" y="252858"/>
                  </a:lnTo>
                  <a:lnTo>
                    <a:pt x="12303" y="243855"/>
                  </a:lnTo>
                  <a:lnTo>
                    <a:pt x="3300" y="230495"/>
                  </a:lnTo>
                  <a:lnTo>
                    <a:pt x="0" y="214122"/>
                  </a:lnTo>
                  <a:lnTo>
                    <a:pt x="0" y="4203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EFE72848-8311-4388-B585-258F05AA1079}"/>
                </a:ext>
              </a:extLst>
            </p:cNvPr>
            <p:cNvSpPr/>
            <p:nvPr/>
          </p:nvSpPr>
          <p:spPr>
            <a:xfrm>
              <a:off x="2570353" y="2322322"/>
              <a:ext cx="103631" cy="12953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06" name="object 100">
            <a:extLst>
              <a:ext uri="{FF2B5EF4-FFF2-40B4-BE49-F238E27FC236}">
                <a16:creationId xmlns:a16="http://schemas.microsoft.com/office/drawing/2014/main" id="{D31B79F8-1B7E-4BB0-A154-F4219523DDC0}"/>
              </a:ext>
            </a:extLst>
          </p:cNvPr>
          <p:cNvGrpSpPr/>
          <p:nvPr/>
        </p:nvGrpSpPr>
        <p:grpSpPr>
          <a:xfrm>
            <a:off x="8611418" y="2898304"/>
            <a:ext cx="1256453" cy="1300480"/>
            <a:chOff x="6393179" y="1592580"/>
            <a:chExt cx="942340" cy="975360"/>
          </a:xfrm>
        </p:grpSpPr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B5E37505-FD03-4548-82D6-911B8F4E9EE1}"/>
                </a:ext>
              </a:extLst>
            </p:cNvPr>
            <p:cNvSpPr/>
            <p:nvPr/>
          </p:nvSpPr>
          <p:spPr>
            <a:xfrm>
              <a:off x="6393179" y="1592580"/>
              <a:ext cx="711707" cy="71170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2">
              <a:extLst>
                <a:ext uri="{FF2B5EF4-FFF2-40B4-BE49-F238E27FC236}">
                  <a16:creationId xmlns:a16="http://schemas.microsoft.com/office/drawing/2014/main" id="{90023F7C-CC7F-437E-845D-95EA5A22EE7E}"/>
                </a:ext>
              </a:extLst>
            </p:cNvPr>
            <p:cNvSpPr/>
            <p:nvPr/>
          </p:nvSpPr>
          <p:spPr>
            <a:xfrm>
              <a:off x="6448043" y="1632204"/>
              <a:ext cx="669035" cy="72542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3">
              <a:extLst>
                <a:ext uri="{FF2B5EF4-FFF2-40B4-BE49-F238E27FC236}">
                  <a16:creationId xmlns:a16="http://schemas.microsoft.com/office/drawing/2014/main" id="{2049B761-AF03-4999-83C7-D7C0330A707D}"/>
                </a:ext>
              </a:extLst>
            </p:cNvPr>
            <p:cNvSpPr/>
            <p:nvPr/>
          </p:nvSpPr>
          <p:spPr>
            <a:xfrm>
              <a:off x="6450329" y="1626870"/>
              <a:ext cx="598805" cy="598170"/>
            </a:xfrm>
            <a:custGeom>
              <a:avLst/>
              <a:gdLst/>
              <a:ahLst/>
              <a:cxnLst/>
              <a:rect l="l" t="t" r="r" b="b"/>
              <a:pathLst>
                <a:path w="598804" h="598169">
                  <a:moveTo>
                    <a:pt x="498601" y="0"/>
                  </a:moveTo>
                  <a:lnTo>
                    <a:pt x="99695" y="0"/>
                  </a:lnTo>
                  <a:lnTo>
                    <a:pt x="60918" y="7826"/>
                  </a:lnTo>
                  <a:lnTo>
                    <a:pt x="29225" y="29178"/>
                  </a:lnTo>
                  <a:lnTo>
                    <a:pt x="7844" y="60864"/>
                  </a:lnTo>
                  <a:lnTo>
                    <a:pt x="0" y="99694"/>
                  </a:lnTo>
                  <a:lnTo>
                    <a:pt x="0" y="498474"/>
                  </a:lnTo>
                  <a:lnTo>
                    <a:pt x="7844" y="537251"/>
                  </a:lnTo>
                  <a:lnTo>
                    <a:pt x="29225" y="568944"/>
                  </a:lnTo>
                  <a:lnTo>
                    <a:pt x="60918" y="590325"/>
                  </a:lnTo>
                  <a:lnTo>
                    <a:pt x="99695" y="598169"/>
                  </a:lnTo>
                  <a:lnTo>
                    <a:pt x="498601" y="598169"/>
                  </a:lnTo>
                  <a:lnTo>
                    <a:pt x="537378" y="590325"/>
                  </a:lnTo>
                  <a:lnTo>
                    <a:pt x="569071" y="568944"/>
                  </a:lnTo>
                  <a:lnTo>
                    <a:pt x="590452" y="537251"/>
                  </a:lnTo>
                  <a:lnTo>
                    <a:pt x="598297" y="498474"/>
                  </a:lnTo>
                  <a:lnTo>
                    <a:pt x="598297" y="99694"/>
                  </a:lnTo>
                  <a:lnTo>
                    <a:pt x="590452" y="60864"/>
                  </a:lnTo>
                  <a:lnTo>
                    <a:pt x="569071" y="29178"/>
                  </a:lnTo>
                  <a:lnTo>
                    <a:pt x="537378" y="7826"/>
                  </a:lnTo>
                  <a:lnTo>
                    <a:pt x="49860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54188F37-7412-4B4A-B766-AE20B48C2F15}"/>
                </a:ext>
              </a:extLst>
            </p:cNvPr>
            <p:cNvSpPr/>
            <p:nvPr/>
          </p:nvSpPr>
          <p:spPr>
            <a:xfrm>
              <a:off x="6450329" y="1626870"/>
              <a:ext cx="598805" cy="598170"/>
            </a:xfrm>
            <a:custGeom>
              <a:avLst/>
              <a:gdLst/>
              <a:ahLst/>
              <a:cxnLst/>
              <a:rect l="l" t="t" r="r" b="b"/>
              <a:pathLst>
                <a:path w="598804" h="598169">
                  <a:moveTo>
                    <a:pt x="0" y="99694"/>
                  </a:moveTo>
                  <a:lnTo>
                    <a:pt x="7844" y="60864"/>
                  </a:lnTo>
                  <a:lnTo>
                    <a:pt x="29225" y="29178"/>
                  </a:lnTo>
                  <a:lnTo>
                    <a:pt x="60918" y="7826"/>
                  </a:lnTo>
                  <a:lnTo>
                    <a:pt x="99695" y="0"/>
                  </a:lnTo>
                  <a:lnTo>
                    <a:pt x="498601" y="0"/>
                  </a:lnTo>
                  <a:lnTo>
                    <a:pt x="537378" y="7826"/>
                  </a:lnTo>
                  <a:lnTo>
                    <a:pt x="569071" y="29178"/>
                  </a:lnTo>
                  <a:lnTo>
                    <a:pt x="590452" y="60864"/>
                  </a:lnTo>
                  <a:lnTo>
                    <a:pt x="598297" y="99694"/>
                  </a:lnTo>
                  <a:lnTo>
                    <a:pt x="598297" y="498474"/>
                  </a:lnTo>
                  <a:lnTo>
                    <a:pt x="590452" y="537251"/>
                  </a:lnTo>
                  <a:lnTo>
                    <a:pt x="569071" y="568944"/>
                  </a:lnTo>
                  <a:lnTo>
                    <a:pt x="537378" y="590325"/>
                  </a:lnTo>
                  <a:lnTo>
                    <a:pt x="498601" y="598169"/>
                  </a:lnTo>
                  <a:lnTo>
                    <a:pt x="99695" y="598169"/>
                  </a:lnTo>
                  <a:lnTo>
                    <a:pt x="60918" y="590325"/>
                  </a:lnTo>
                  <a:lnTo>
                    <a:pt x="29225" y="568944"/>
                  </a:lnTo>
                  <a:lnTo>
                    <a:pt x="7844" y="537251"/>
                  </a:lnTo>
                  <a:lnTo>
                    <a:pt x="0" y="498474"/>
                  </a:lnTo>
                  <a:lnTo>
                    <a:pt x="0" y="99694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84A331DD-5AF7-4C8F-907D-8BE1F14643F2}"/>
                </a:ext>
              </a:extLst>
            </p:cNvPr>
            <p:cNvSpPr/>
            <p:nvPr/>
          </p:nvSpPr>
          <p:spPr>
            <a:xfrm>
              <a:off x="6674865" y="1738884"/>
              <a:ext cx="298703" cy="37185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9A453551-6343-4977-830F-D882915C1E46}"/>
                </a:ext>
              </a:extLst>
            </p:cNvPr>
            <p:cNvSpPr/>
            <p:nvPr/>
          </p:nvSpPr>
          <p:spPr>
            <a:xfrm>
              <a:off x="6755891" y="2093976"/>
              <a:ext cx="391668" cy="37033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C3E945F1-56D7-43D2-AEE9-1C6874703F89}"/>
                </a:ext>
              </a:extLst>
            </p:cNvPr>
            <p:cNvSpPr/>
            <p:nvPr/>
          </p:nvSpPr>
          <p:spPr>
            <a:xfrm>
              <a:off x="6815327" y="2144268"/>
              <a:ext cx="297179" cy="3048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08">
              <a:extLst>
                <a:ext uri="{FF2B5EF4-FFF2-40B4-BE49-F238E27FC236}">
                  <a16:creationId xmlns:a16="http://schemas.microsoft.com/office/drawing/2014/main" id="{7B10C889-4F26-4A3B-8BB0-BE83772413DB}"/>
                </a:ext>
              </a:extLst>
            </p:cNvPr>
            <p:cNvSpPr/>
            <p:nvPr/>
          </p:nvSpPr>
          <p:spPr>
            <a:xfrm>
              <a:off x="6813295" y="2128520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234950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487"/>
                  </a:lnTo>
                  <a:lnTo>
                    <a:pt x="3365" y="230139"/>
                  </a:lnTo>
                  <a:lnTo>
                    <a:pt x="12541" y="243744"/>
                  </a:lnTo>
                  <a:lnTo>
                    <a:pt x="26146" y="252920"/>
                  </a:lnTo>
                  <a:lnTo>
                    <a:pt x="42799" y="256286"/>
                  </a:lnTo>
                  <a:lnTo>
                    <a:pt x="234950" y="256286"/>
                  </a:lnTo>
                  <a:lnTo>
                    <a:pt x="251529" y="252920"/>
                  </a:lnTo>
                  <a:lnTo>
                    <a:pt x="265096" y="243744"/>
                  </a:lnTo>
                  <a:lnTo>
                    <a:pt x="274258" y="230139"/>
                  </a:lnTo>
                  <a:lnTo>
                    <a:pt x="277622" y="213487"/>
                  </a:lnTo>
                  <a:lnTo>
                    <a:pt x="277622" y="42799"/>
                  </a:lnTo>
                  <a:lnTo>
                    <a:pt x="274258" y="26146"/>
                  </a:lnTo>
                  <a:lnTo>
                    <a:pt x="265096" y="12541"/>
                  </a:lnTo>
                  <a:lnTo>
                    <a:pt x="251529" y="3365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09">
              <a:extLst>
                <a:ext uri="{FF2B5EF4-FFF2-40B4-BE49-F238E27FC236}">
                  <a16:creationId xmlns:a16="http://schemas.microsoft.com/office/drawing/2014/main" id="{111F250D-7759-41F7-A1A3-57C57BB7C34E}"/>
                </a:ext>
              </a:extLst>
            </p:cNvPr>
            <p:cNvSpPr/>
            <p:nvPr/>
          </p:nvSpPr>
          <p:spPr>
            <a:xfrm>
              <a:off x="6813295" y="2128520"/>
              <a:ext cx="278130" cy="256540"/>
            </a:xfrm>
            <a:custGeom>
              <a:avLst/>
              <a:gdLst/>
              <a:ahLst/>
              <a:cxnLst/>
              <a:rect l="l" t="t" r="r" b="b"/>
              <a:pathLst>
                <a:path w="278129" h="256539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234950" y="0"/>
                  </a:lnTo>
                  <a:lnTo>
                    <a:pt x="251529" y="3365"/>
                  </a:lnTo>
                  <a:lnTo>
                    <a:pt x="265096" y="12541"/>
                  </a:lnTo>
                  <a:lnTo>
                    <a:pt x="274258" y="26146"/>
                  </a:lnTo>
                  <a:lnTo>
                    <a:pt x="277622" y="42799"/>
                  </a:lnTo>
                  <a:lnTo>
                    <a:pt x="277622" y="213487"/>
                  </a:lnTo>
                  <a:lnTo>
                    <a:pt x="274258" y="230139"/>
                  </a:lnTo>
                  <a:lnTo>
                    <a:pt x="265096" y="243744"/>
                  </a:lnTo>
                  <a:lnTo>
                    <a:pt x="251529" y="252920"/>
                  </a:lnTo>
                  <a:lnTo>
                    <a:pt x="234950" y="256286"/>
                  </a:lnTo>
                  <a:lnTo>
                    <a:pt x="42799" y="256286"/>
                  </a:lnTo>
                  <a:lnTo>
                    <a:pt x="26146" y="252920"/>
                  </a:lnTo>
                  <a:lnTo>
                    <a:pt x="12541" y="243744"/>
                  </a:lnTo>
                  <a:lnTo>
                    <a:pt x="3365" y="230139"/>
                  </a:lnTo>
                  <a:lnTo>
                    <a:pt x="0" y="213487"/>
                  </a:lnTo>
                  <a:lnTo>
                    <a:pt x="0" y="42799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0">
              <a:extLst>
                <a:ext uri="{FF2B5EF4-FFF2-40B4-BE49-F238E27FC236}">
                  <a16:creationId xmlns:a16="http://schemas.microsoft.com/office/drawing/2014/main" id="{1D5959CA-56DA-4FC7-BE19-B4DF1A766F52}"/>
                </a:ext>
              </a:extLst>
            </p:cNvPr>
            <p:cNvSpPr/>
            <p:nvPr/>
          </p:nvSpPr>
          <p:spPr>
            <a:xfrm>
              <a:off x="6922007" y="2191207"/>
              <a:ext cx="121920" cy="12984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1">
              <a:extLst>
                <a:ext uri="{FF2B5EF4-FFF2-40B4-BE49-F238E27FC236}">
                  <a16:creationId xmlns:a16="http://schemas.microsoft.com/office/drawing/2014/main" id="{3D9C3443-74AC-4439-84B6-80DC0A75A0BF}"/>
                </a:ext>
              </a:extLst>
            </p:cNvPr>
            <p:cNvSpPr/>
            <p:nvPr/>
          </p:nvSpPr>
          <p:spPr>
            <a:xfrm>
              <a:off x="6969251" y="2197608"/>
              <a:ext cx="365759" cy="37033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2">
              <a:extLst>
                <a:ext uri="{FF2B5EF4-FFF2-40B4-BE49-F238E27FC236}">
                  <a16:creationId xmlns:a16="http://schemas.microsoft.com/office/drawing/2014/main" id="{AD249876-010E-49A7-AB8B-53827974D560}"/>
                </a:ext>
              </a:extLst>
            </p:cNvPr>
            <p:cNvSpPr/>
            <p:nvPr/>
          </p:nvSpPr>
          <p:spPr>
            <a:xfrm>
              <a:off x="7018019" y="2247900"/>
              <a:ext cx="294131" cy="3048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6BE3D7DF-FC0B-4B4C-B5D2-630A67DDD340}"/>
                </a:ext>
              </a:extLst>
            </p:cNvPr>
            <p:cNvSpPr/>
            <p:nvPr/>
          </p:nvSpPr>
          <p:spPr>
            <a:xfrm>
              <a:off x="7025766" y="2232279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184" y="0"/>
                  </a:moveTo>
                  <a:lnTo>
                    <a:pt x="42036" y="0"/>
                  </a:lnTo>
                  <a:lnTo>
                    <a:pt x="25663" y="3317"/>
                  </a:lnTo>
                  <a:lnTo>
                    <a:pt x="12303" y="12350"/>
                  </a:lnTo>
                  <a:lnTo>
                    <a:pt x="3300" y="25717"/>
                  </a:lnTo>
                  <a:lnTo>
                    <a:pt x="0" y="42037"/>
                  </a:lnTo>
                  <a:lnTo>
                    <a:pt x="0" y="214121"/>
                  </a:lnTo>
                  <a:lnTo>
                    <a:pt x="3300" y="230495"/>
                  </a:lnTo>
                  <a:lnTo>
                    <a:pt x="12303" y="243855"/>
                  </a:lnTo>
                  <a:lnTo>
                    <a:pt x="25663" y="252858"/>
                  </a:lnTo>
                  <a:lnTo>
                    <a:pt x="42036" y="256158"/>
                  </a:lnTo>
                  <a:lnTo>
                    <a:pt x="210184" y="256158"/>
                  </a:lnTo>
                  <a:lnTo>
                    <a:pt x="226558" y="252858"/>
                  </a:lnTo>
                  <a:lnTo>
                    <a:pt x="239918" y="243855"/>
                  </a:lnTo>
                  <a:lnTo>
                    <a:pt x="248921" y="230495"/>
                  </a:lnTo>
                  <a:lnTo>
                    <a:pt x="252222" y="214121"/>
                  </a:lnTo>
                  <a:lnTo>
                    <a:pt x="252222" y="42037"/>
                  </a:lnTo>
                  <a:lnTo>
                    <a:pt x="248921" y="25717"/>
                  </a:lnTo>
                  <a:lnTo>
                    <a:pt x="239918" y="12350"/>
                  </a:lnTo>
                  <a:lnTo>
                    <a:pt x="226558" y="3317"/>
                  </a:lnTo>
                  <a:lnTo>
                    <a:pt x="2101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69E22236-062A-4AE4-9C56-691D24CFDE1B}"/>
                </a:ext>
              </a:extLst>
            </p:cNvPr>
            <p:cNvSpPr/>
            <p:nvPr/>
          </p:nvSpPr>
          <p:spPr>
            <a:xfrm>
              <a:off x="7025766" y="2232279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37"/>
                  </a:moveTo>
                  <a:lnTo>
                    <a:pt x="3300" y="25717"/>
                  </a:lnTo>
                  <a:lnTo>
                    <a:pt x="12303" y="12350"/>
                  </a:lnTo>
                  <a:lnTo>
                    <a:pt x="25663" y="3317"/>
                  </a:lnTo>
                  <a:lnTo>
                    <a:pt x="42036" y="0"/>
                  </a:lnTo>
                  <a:lnTo>
                    <a:pt x="210184" y="0"/>
                  </a:lnTo>
                  <a:lnTo>
                    <a:pt x="226558" y="3317"/>
                  </a:lnTo>
                  <a:lnTo>
                    <a:pt x="239918" y="12350"/>
                  </a:lnTo>
                  <a:lnTo>
                    <a:pt x="248921" y="25717"/>
                  </a:lnTo>
                  <a:lnTo>
                    <a:pt x="252222" y="42037"/>
                  </a:lnTo>
                  <a:lnTo>
                    <a:pt x="252222" y="214121"/>
                  </a:lnTo>
                  <a:lnTo>
                    <a:pt x="248921" y="230495"/>
                  </a:lnTo>
                  <a:lnTo>
                    <a:pt x="239918" y="243855"/>
                  </a:lnTo>
                  <a:lnTo>
                    <a:pt x="226558" y="252858"/>
                  </a:lnTo>
                  <a:lnTo>
                    <a:pt x="210184" y="256158"/>
                  </a:lnTo>
                  <a:lnTo>
                    <a:pt x="42036" y="256158"/>
                  </a:lnTo>
                  <a:lnTo>
                    <a:pt x="25663" y="252858"/>
                  </a:lnTo>
                  <a:lnTo>
                    <a:pt x="12303" y="243855"/>
                  </a:lnTo>
                  <a:lnTo>
                    <a:pt x="3300" y="230495"/>
                  </a:lnTo>
                  <a:lnTo>
                    <a:pt x="0" y="214121"/>
                  </a:lnTo>
                  <a:lnTo>
                    <a:pt x="0" y="42037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4096C154-11F6-4B77-BB72-8BF918A50BA4}"/>
                </a:ext>
              </a:extLst>
            </p:cNvPr>
            <p:cNvSpPr/>
            <p:nvPr/>
          </p:nvSpPr>
          <p:spPr>
            <a:xfrm>
              <a:off x="7124445" y="2295144"/>
              <a:ext cx="115824" cy="12953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22" name="object 116">
            <a:extLst>
              <a:ext uri="{FF2B5EF4-FFF2-40B4-BE49-F238E27FC236}">
                <a16:creationId xmlns:a16="http://schemas.microsoft.com/office/drawing/2014/main" id="{5576A856-7C92-4E73-B034-62006A3978CE}"/>
              </a:ext>
            </a:extLst>
          </p:cNvPr>
          <p:cNvGrpSpPr/>
          <p:nvPr/>
        </p:nvGrpSpPr>
        <p:grpSpPr>
          <a:xfrm>
            <a:off x="8607355" y="4399953"/>
            <a:ext cx="965200" cy="1018540"/>
            <a:chOff x="6390132" y="2718816"/>
            <a:chExt cx="723900" cy="763905"/>
          </a:xfrm>
        </p:grpSpPr>
        <p:sp>
          <p:nvSpPr>
            <p:cNvPr id="123" name="object 117">
              <a:extLst>
                <a:ext uri="{FF2B5EF4-FFF2-40B4-BE49-F238E27FC236}">
                  <a16:creationId xmlns:a16="http://schemas.microsoft.com/office/drawing/2014/main" id="{6B780602-4269-4A93-8871-BDCF38675369}"/>
                </a:ext>
              </a:extLst>
            </p:cNvPr>
            <p:cNvSpPr/>
            <p:nvPr/>
          </p:nvSpPr>
          <p:spPr>
            <a:xfrm>
              <a:off x="6390132" y="2718816"/>
              <a:ext cx="711708" cy="71170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18">
              <a:extLst>
                <a:ext uri="{FF2B5EF4-FFF2-40B4-BE49-F238E27FC236}">
                  <a16:creationId xmlns:a16="http://schemas.microsoft.com/office/drawing/2014/main" id="{AA8CF55A-CCEA-4915-A2AA-A88DDF517842}"/>
                </a:ext>
              </a:extLst>
            </p:cNvPr>
            <p:cNvSpPr/>
            <p:nvPr/>
          </p:nvSpPr>
          <p:spPr>
            <a:xfrm>
              <a:off x="6444996" y="2756916"/>
              <a:ext cx="669035" cy="72542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19">
              <a:extLst>
                <a:ext uri="{FF2B5EF4-FFF2-40B4-BE49-F238E27FC236}">
                  <a16:creationId xmlns:a16="http://schemas.microsoft.com/office/drawing/2014/main" id="{347DFC52-3F0A-4DA4-9179-2A45F5E7E2E4}"/>
                </a:ext>
              </a:extLst>
            </p:cNvPr>
            <p:cNvSpPr/>
            <p:nvPr/>
          </p:nvSpPr>
          <p:spPr>
            <a:xfrm>
              <a:off x="6447282" y="2752471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498474" y="0"/>
                  </a:moveTo>
                  <a:lnTo>
                    <a:pt x="99694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5"/>
                  </a:lnTo>
                  <a:lnTo>
                    <a:pt x="0" y="498475"/>
                  </a:lnTo>
                  <a:lnTo>
                    <a:pt x="7826" y="537251"/>
                  </a:lnTo>
                  <a:lnTo>
                    <a:pt x="29178" y="568944"/>
                  </a:lnTo>
                  <a:lnTo>
                    <a:pt x="60864" y="590325"/>
                  </a:lnTo>
                  <a:lnTo>
                    <a:pt x="99694" y="598170"/>
                  </a:lnTo>
                  <a:lnTo>
                    <a:pt x="498474" y="598170"/>
                  </a:lnTo>
                  <a:lnTo>
                    <a:pt x="537251" y="590325"/>
                  </a:lnTo>
                  <a:lnTo>
                    <a:pt x="568944" y="568944"/>
                  </a:lnTo>
                  <a:lnTo>
                    <a:pt x="590325" y="537251"/>
                  </a:lnTo>
                  <a:lnTo>
                    <a:pt x="598169" y="498475"/>
                  </a:lnTo>
                  <a:lnTo>
                    <a:pt x="598169" y="99695"/>
                  </a:lnTo>
                  <a:lnTo>
                    <a:pt x="590325" y="60864"/>
                  </a:lnTo>
                  <a:lnTo>
                    <a:pt x="568944" y="29178"/>
                  </a:lnTo>
                  <a:lnTo>
                    <a:pt x="537251" y="7826"/>
                  </a:lnTo>
                  <a:lnTo>
                    <a:pt x="49847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0">
              <a:extLst>
                <a:ext uri="{FF2B5EF4-FFF2-40B4-BE49-F238E27FC236}">
                  <a16:creationId xmlns:a16="http://schemas.microsoft.com/office/drawing/2014/main" id="{C030BDE8-7E4E-4D68-AD84-5B6DB91BE8C2}"/>
                </a:ext>
              </a:extLst>
            </p:cNvPr>
            <p:cNvSpPr/>
            <p:nvPr/>
          </p:nvSpPr>
          <p:spPr>
            <a:xfrm>
              <a:off x="6447282" y="2752471"/>
              <a:ext cx="598170" cy="598170"/>
            </a:xfrm>
            <a:custGeom>
              <a:avLst/>
              <a:gdLst/>
              <a:ahLst/>
              <a:cxnLst/>
              <a:rect l="l" t="t" r="r" b="b"/>
              <a:pathLst>
                <a:path w="598170" h="598170">
                  <a:moveTo>
                    <a:pt x="0" y="99695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4" y="0"/>
                  </a:lnTo>
                  <a:lnTo>
                    <a:pt x="498474" y="0"/>
                  </a:lnTo>
                  <a:lnTo>
                    <a:pt x="537251" y="7826"/>
                  </a:lnTo>
                  <a:lnTo>
                    <a:pt x="568944" y="29178"/>
                  </a:lnTo>
                  <a:lnTo>
                    <a:pt x="590325" y="60864"/>
                  </a:lnTo>
                  <a:lnTo>
                    <a:pt x="598169" y="99695"/>
                  </a:lnTo>
                  <a:lnTo>
                    <a:pt x="598169" y="498475"/>
                  </a:lnTo>
                  <a:lnTo>
                    <a:pt x="590325" y="537251"/>
                  </a:lnTo>
                  <a:lnTo>
                    <a:pt x="568944" y="568944"/>
                  </a:lnTo>
                  <a:lnTo>
                    <a:pt x="537251" y="590325"/>
                  </a:lnTo>
                  <a:lnTo>
                    <a:pt x="498474" y="598170"/>
                  </a:lnTo>
                  <a:lnTo>
                    <a:pt x="99694" y="598170"/>
                  </a:lnTo>
                  <a:lnTo>
                    <a:pt x="60864" y="590325"/>
                  </a:lnTo>
                  <a:lnTo>
                    <a:pt x="29178" y="568944"/>
                  </a:lnTo>
                  <a:lnTo>
                    <a:pt x="7826" y="537251"/>
                  </a:lnTo>
                  <a:lnTo>
                    <a:pt x="0" y="498475"/>
                  </a:lnTo>
                  <a:lnTo>
                    <a:pt x="0" y="99695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1">
              <a:extLst>
                <a:ext uri="{FF2B5EF4-FFF2-40B4-BE49-F238E27FC236}">
                  <a16:creationId xmlns:a16="http://schemas.microsoft.com/office/drawing/2014/main" id="{7CC8A771-370A-4881-ACD5-25705461CCDD}"/>
                </a:ext>
              </a:extLst>
            </p:cNvPr>
            <p:cNvSpPr/>
            <p:nvPr/>
          </p:nvSpPr>
          <p:spPr>
            <a:xfrm>
              <a:off x="6671818" y="2864866"/>
              <a:ext cx="298703" cy="37185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8" name="object 122">
            <a:extLst>
              <a:ext uri="{FF2B5EF4-FFF2-40B4-BE49-F238E27FC236}">
                <a16:creationId xmlns:a16="http://schemas.microsoft.com/office/drawing/2014/main" id="{1B32F04E-7AA3-4A0D-BD10-D769A1A33A55}"/>
              </a:ext>
            </a:extLst>
          </p:cNvPr>
          <p:cNvSpPr/>
          <p:nvPr/>
        </p:nvSpPr>
        <p:spPr>
          <a:xfrm>
            <a:off x="1096405" y="2970372"/>
            <a:ext cx="821977" cy="78949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9" name="object 123">
            <a:extLst>
              <a:ext uri="{FF2B5EF4-FFF2-40B4-BE49-F238E27FC236}">
                <a16:creationId xmlns:a16="http://schemas.microsoft.com/office/drawing/2014/main" id="{7EDA9916-5712-4E31-8E60-CD57767C1BC0}"/>
              </a:ext>
            </a:extLst>
          </p:cNvPr>
          <p:cNvSpPr/>
          <p:nvPr/>
        </p:nvSpPr>
        <p:spPr>
          <a:xfrm>
            <a:off x="5270133" y="5162561"/>
            <a:ext cx="821977" cy="78949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0" name="object 124">
            <a:extLst>
              <a:ext uri="{FF2B5EF4-FFF2-40B4-BE49-F238E27FC236}">
                <a16:creationId xmlns:a16="http://schemas.microsoft.com/office/drawing/2014/main" id="{AFA63377-C7FD-40D0-AB49-F5F18A05EB3A}"/>
              </a:ext>
            </a:extLst>
          </p:cNvPr>
          <p:cNvSpPr/>
          <p:nvPr/>
        </p:nvSpPr>
        <p:spPr>
          <a:xfrm>
            <a:off x="10519975" y="2900437"/>
            <a:ext cx="821977" cy="78949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1" name="object 125">
            <a:extLst>
              <a:ext uri="{FF2B5EF4-FFF2-40B4-BE49-F238E27FC236}">
                <a16:creationId xmlns:a16="http://schemas.microsoft.com/office/drawing/2014/main" id="{C5C6E123-4758-4DBB-A970-DF0192067FE3}"/>
              </a:ext>
            </a:extLst>
          </p:cNvPr>
          <p:cNvSpPr/>
          <p:nvPr/>
        </p:nvSpPr>
        <p:spPr>
          <a:xfrm>
            <a:off x="2113082" y="5354653"/>
            <a:ext cx="355599" cy="18491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32" name="object 126">
            <a:extLst>
              <a:ext uri="{FF2B5EF4-FFF2-40B4-BE49-F238E27FC236}">
                <a16:creationId xmlns:a16="http://schemas.microsoft.com/office/drawing/2014/main" id="{F806D821-4062-458E-973C-039C335279CF}"/>
              </a:ext>
            </a:extLst>
          </p:cNvPr>
          <p:cNvGrpSpPr/>
          <p:nvPr/>
        </p:nvGrpSpPr>
        <p:grpSpPr>
          <a:xfrm>
            <a:off x="1960682" y="4562511"/>
            <a:ext cx="589279" cy="882227"/>
            <a:chOff x="1405127" y="2840735"/>
            <a:chExt cx="441959" cy="661670"/>
          </a:xfrm>
        </p:grpSpPr>
        <p:sp>
          <p:nvSpPr>
            <p:cNvPr id="133" name="object 127">
              <a:extLst>
                <a:ext uri="{FF2B5EF4-FFF2-40B4-BE49-F238E27FC236}">
                  <a16:creationId xmlns:a16="http://schemas.microsoft.com/office/drawing/2014/main" id="{D2EC8BB5-9C83-4A1B-A974-39BE9F0E005B}"/>
                </a:ext>
              </a:extLst>
            </p:cNvPr>
            <p:cNvSpPr/>
            <p:nvPr/>
          </p:nvSpPr>
          <p:spPr>
            <a:xfrm>
              <a:off x="1476755" y="2840735"/>
              <a:ext cx="300228" cy="30327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28">
              <a:extLst>
                <a:ext uri="{FF2B5EF4-FFF2-40B4-BE49-F238E27FC236}">
                  <a16:creationId xmlns:a16="http://schemas.microsoft.com/office/drawing/2014/main" id="{F4A5710C-F6F9-47B8-A30F-DE64F781C39C}"/>
                </a:ext>
              </a:extLst>
            </p:cNvPr>
            <p:cNvSpPr/>
            <p:nvPr/>
          </p:nvSpPr>
          <p:spPr>
            <a:xfrm>
              <a:off x="1405127" y="3055619"/>
              <a:ext cx="441959" cy="44653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5" name="object 129">
            <a:extLst>
              <a:ext uri="{FF2B5EF4-FFF2-40B4-BE49-F238E27FC236}">
                <a16:creationId xmlns:a16="http://schemas.microsoft.com/office/drawing/2014/main" id="{5D85CE4A-8A07-4728-8DDB-01E150A3BE1C}"/>
              </a:ext>
            </a:extLst>
          </p:cNvPr>
          <p:cNvSpPr/>
          <p:nvPr/>
        </p:nvSpPr>
        <p:spPr>
          <a:xfrm>
            <a:off x="10019934" y="5366337"/>
            <a:ext cx="355600" cy="18491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36" name="object 130">
            <a:extLst>
              <a:ext uri="{FF2B5EF4-FFF2-40B4-BE49-F238E27FC236}">
                <a16:creationId xmlns:a16="http://schemas.microsoft.com/office/drawing/2014/main" id="{794B5DD7-A686-4698-B15B-681D4999C8B8}"/>
              </a:ext>
            </a:extLst>
          </p:cNvPr>
          <p:cNvGrpSpPr/>
          <p:nvPr/>
        </p:nvGrpSpPr>
        <p:grpSpPr>
          <a:xfrm>
            <a:off x="9869226" y="4562511"/>
            <a:ext cx="589279" cy="882227"/>
            <a:chOff x="7336535" y="2840735"/>
            <a:chExt cx="441959" cy="661670"/>
          </a:xfrm>
        </p:grpSpPr>
        <p:sp>
          <p:nvSpPr>
            <p:cNvPr id="137" name="object 131">
              <a:extLst>
                <a:ext uri="{FF2B5EF4-FFF2-40B4-BE49-F238E27FC236}">
                  <a16:creationId xmlns:a16="http://schemas.microsoft.com/office/drawing/2014/main" id="{BB30B830-402D-48B5-9A49-810B2DBDED06}"/>
                </a:ext>
              </a:extLst>
            </p:cNvPr>
            <p:cNvSpPr/>
            <p:nvPr/>
          </p:nvSpPr>
          <p:spPr>
            <a:xfrm>
              <a:off x="7408163" y="2840735"/>
              <a:ext cx="300227" cy="30327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2">
              <a:extLst>
                <a:ext uri="{FF2B5EF4-FFF2-40B4-BE49-F238E27FC236}">
                  <a16:creationId xmlns:a16="http://schemas.microsoft.com/office/drawing/2014/main" id="{5A514822-DD7D-416B-A5BF-C2CA7AC06BEF}"/>
                </a:ext>
              </a:extLst>
            </p:cNvPr>
            <p:cNvSpPr/>
            <p:nvPr/>
          </p:nvSpPr>
          <p:spPr>
            <a:xfrm>
              <a:off x="7336535" y="3055619"/>
              <a:ext cx="441959" cy="44653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9" name="object 133">
            <a:extLst>
              <a:ext uri="{FF2B5EF4-FFF2-40B4-BE49-F238E27FC236}">
                <a16:creationId xmlns:a16="http://schemas.microsoft.com/office/drawing/2014/main" id="{ADD58A6A-056D-4BA6-8BA4-1847B17E9D3A}"/>
              </a:ext>
            </a:extLst>
          </p:cNvPr>
          <p:cNvSpPr/>
          <p:nvPr/>
        </p:nvSpPr>
        <p:spPr>
          <a:xfrm>
            <a:off x="1081639" y="4983474"/>
            <a:ext cx="482803" cy="18491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40" name="object 134">
            <a:extLst>
              <a:ext uri="{FF2B5EF4-FFF2-40B4-BE49-F238E27FC236}">
                <a16:creationId xmlns:a16="http://schemas.microsoft.com/office/drawing/2014/main" id="{C1394352-253F-4661-A84A-8D028B3E5D7E}"/>
              </a:ext>
            </a:extLst>
          </p:cNvPr>
          <p:cNvGrpSpPr/>
          <p:nvPr/>
        </p:nvGrpSpPr>
        <p:grpSpPr>
          <a:xfrm>
            <a:off x="991420" y="4180495"/>
            <a:ext cx="589279" cy="882227"/>
            <a:chOff x="678180" y="2554223"/>
            <a:chExt cx="441959" cy="661670"/>
          </a:xfrm>
        </p:grpSpPr>
        <p:sp>
          <p:nvSpPr>
            <p:cNvPr id="141" name="object 135">
              <a:extLst>
                <a:ext uri="{FF2B5EF4-FFF2-40B4-BE49-F238E27FC236}">
                  <a16:creationId xmlns:a16="http://schemas.microsoft.com/office/drawing/2014/main" id="{98348649-76E8-4EF4-B823-AB20E5D79FB2}"/>
                </a:ext>
              </a:extLst>
            </p:cNvPr>
            <p:cNvSpPr/>
            <p:nvPr/>
          </p:nvSpPr>
          <p:spPr>
            <a:xfrm>
              <a:off x="749808" y="2554223"/>
              <a:ext cx="300228" cy="30175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36">
              <a:extLst>
                <a:ext uri="{FF2B5EF4-FFF2-40B4-BE49-F238E27FC236}">
                  <a16:creationId xmlns:a16="http://schemas.microsoft.com/office/drawing/2014/main" id="{78322FE9-F170-45B2-8444-DC1211F0C917}"/>
                </a:ext>
              </a:extLst>
            </p:cNvPr>
            <p:cNvSpPr/>
            <p:nvPr/>
          </p:nvSpPr>
          <p:spPr>
            <a:xfrm>
              <a:off x="678180" y="2769107"/>
              <a:ext cx="441959" cy="44653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3" name="object 137">
            <a:extLst>
              <a:ext uri="{FF2B5EF4-FFF2-40B4-BE49-F238E27FC236}">
                <a16:creationId xmlns:a16="http://schemas.microsoft.com/office/drawing/2014/main" id="{490CFFE2-1BF8-4B52-AB68-1C5ECDE76ED1}"/>
              </a:ext>
            </a:extLst>
          </p:cNvPr>
          <p:cNvSpPr/>
          <p:nvPr/>
        </p:nvSpPr>
        <p:spPr>
          <a:xfrm>
            <a:off x="6325418" y="5884124"/>
            <a:ext cx="482803" cy="1849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44" name="object 138">
            <a:extLst>
              <a:ext uri="{FF2B5EF4-FFF2-40B4-BE49-F238E27FC236}">
                <a16:creationId xmlns:a16="http://schemas.microsoft.com/office/drawing/2014/main" id="{0EC51CE0-702A-42E9-9F91-B6628F38AA01}"/>
              </a:ext>
            </a:extLst>
          </p:cNvPr>
          <p:cNvGrpSpPr/>
          <p:nvPr/>
        </p:nvGrpSpPr>
        <p:grpSpPr>
          <a:xfrm>
            <a:off x="6233980" y="5080671"/>
            <a:ext cx="589279" cy="882227"/>
            <a:chOff x="4610100" y="3229355"/>
            <a:chExt cx="441959" cy="661670"/>
          </a:xfrm>
        </p:grpSpPr>
        <p:sp>
          <p:nvSpPr>
            <p:cNvPr id="145" name="object 139">
              <a:extLst>
                <a:ext uri="{FF2B5EF4-FFF2-40B4-BE49-F238E27FC236}">
                  <a16:creationId xmlns:a16="http://schemas.microsoft.com/office/drawing/2014/main" id="{609D7575-6050-437D-9C4E-D76F8BA5EDEC}"/>
                </a:ext>
              </a:extLst>
            </p:cNvPr>
            <p:cNvSpPr/>
            <p:nvPr/>
          </p:nvSpPr>
          <p:spPr>
            <a:xfrm>
              <a:off x="4681727" y="3229355"/>
              <a:ext cx="300227" cy="30175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0">
              <a:extLst>
                <a:ext uri="{FF2B5EF4-FFF2-40B4-BE49-F238E27FC236}">
                  <a16:creationId xmlns:a16="http://schemas.microsoft.com/office/drawing/2014/main" id="{9F71E2EB-B5C9-4C9A-AF59-C394A9DBA733}"/>
                </a:ext>
              </a:extLst>
            </p:cNvPr>
            <p:cNvSpPr/>
            <p:nvPr/>
          </p:nvSpPr>
          <p:spPr>
            <a:xfrm>
              <a:off x="4610100" y="3444239"/>
              <a:ext cx="441960" cy="44653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7" name="object 141">
            <a:extLst>
              <a:ext uri="{FF2B5EF4-FFF2-40B4-BE49-F238E27FC236}">
                <a16:creationId xmlns:a16="http://schemas.microsoft.com/office/drawing/2014/main" id="{D7BF90A2-4B47-4367-B3F9-BA3C22FEAF17}"/>
              </a:ext>
            </a:extLst>
          </p:cNvPr>
          <p:cNvSpPr/>
          <p:nvPr/>
        </p:nvSpPr>
        <p:spPr>
          <a:xfrm>
            <a:off x="10885226" y="4997699"/>
            <a:ext cx="482803" cy="18491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48" name="object 142">
            <a:extLst>
              <a:ext uri="{FF2B5EF4-FFF2-40B4-BE49-F238E27FC236}">
                <a16:creationId xmlns:a16="http://schemas.microsoft.com/office/drawing/2014/main" id="{AEAE0DE5-97A3-41F5-98AB-FF6E27EBBE8A}"/>
              </a:ext>
            </a:extLst>
          </p:cNvPr>
          <p:cNvGrpSpPr/>
          <p:nvPr/>
        </p:nvGrpSpPr>
        <p:grpSpPr>
          <a:xfrm>
            <a:off x="10793788" y="4194720"/>
            <a:ext cx="589279" cy="882227"/>
            <a:chOff x="8029956" y="2564892"/>
            <a:chExt cx="441959" cy="661670"/>
          </a:xfrm>
        </p:grpSpPr>
        <p:sp>
          <p:nvSpPr>
            <p:cNvPr id="149" name="object 143">
              <a:extLst>
                <a:ext uri="{FF2B5EF4-FFF2-40B4-BE49-F238E27FC236}">
                  <a16:creationId xmlns:a16="http://schemas.microsoft.com/office/drawing/2014/main" id="{6D582532-79FB-4927-A408-8730680E5F14}"/>
                </a:ext>
              </a:extLst>
            </p:cNvPr>
            <p:cNvSpPr/>
            <p:nvPr/>
          </p:nvSpPr>
          <p:spPr>
            <a:xfrm>
              <a:off x="8101584" y="2564892"/>
              <a:ext cx="298703" cy="30175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44">
              <a:extLst>
                <a:ext uri="{FF2B5EF4-FFF2-40B4-BE49-F238E27FC236}">
                  <a16:creationId xmlns:a16="http://schemas.microsoft.com/office/drawing/2014/main" id="{85DC1B3B-727F-4A47-8F9B-65561FA29C86}"/>
                </a:ext>
              </a:extLst>
            </p:cNvPr>
            <p:cNvSpPr/>
            <p:nvPr/>
          </p:nvSpPr>
          <p:spPr>
            <a:xfrm>
              <a:off x="8029956" y="2779776"/>
              <a:ext cx="441959" cy="44653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51" name="object 145">
            <a:extLst>
              <a:ext uri="{FF2B5EF4-FFF2-40B4-BE49-F238E27FC236}">
                <a16:creationId xmlns:a16="http://schemas.microsoft.com/office/drawing/2014/main" id="{E13720E1-4A8C-44CE-9749-4A8679094E12}"/>
              </a:ext>
            </a:extLst>
          </p:cNvPr>
          <p:cNvGrpSpPr/>
          <p:nvPr/>
        </p:nvGrpSpPr>
        <p:grpSpPr>
          <a:xfrm>
            <a:off x="9036107" y="5159919"/>
            <a:ext cx="766233" cy="618067"/>
            <a:chOff x="6711695" y="3288791"/>
            <a:chExt cx="574675" cy="463550"/>
          </a:xfrm>
        </p:grpSpPr>
        <p:sp>
          <p:nvSpPr>
            <p:cNvPr id="152" name="object 146">
              <a:extLst>
                <a:ext uri="{FF2B5EF4-FFF2-40B4-BE49-F238E27FC236}">
                  <a16:creationId xmlns:a16="http://schemas.microsoft.com/office/drawing/2014/main" id="{EA260554-639A-4909-BD70-97311E705603}"/>
                </a:ext>
              </a:extLst>
            </p:cNvPr>
            <p:cNvSpPr/>
            <p:nvPr/>
          </p:nvSpPr>
          <p:spPr>
            <a:xfrm>
              <a:off x="6711695" y="3288791"/>
              <a:ext cx="390144" cy="370331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47">
              <a:extLst>
                <a:ext uri="{FF2B5EF4-FFF2-40B4-BE49-F238E27FC236}">
                  <a16:creationId xmlns:a16="http://schemas.microsoft.com/office/drawing/2014/main" id="{F9CB855B-87CE-4C22-BF9C-3D247B2F9857}"/>
                </a:ext>
              </a:extLst>
            </p:cNvPr>
            <p:cNvSpPr/>
            <p:nvPr/>
          </p:nvSpPr>
          <p:spPr>
            <a:xfrm>
              <a:off x="6774179" y="3339083"/>
              <a:ext cx="288035" cy="30479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48">
              <a:extLst>
                <a:ext uri="{FF2B5EF4-FFF2-40B4-BE49-F238E27FC236}">
                  <a16:creationId xmlns:a16="http://schemas.microsoft.com/office/drawing/2014/main" id="{E64E74ED-2621-401F-931A-16BF07E3C3DE}"/>
                </a:ext>
              </a:extLst>
            </p:cNvPr>
            <p:cNvSpPr/>
            <p:nvPr/>
          </p:nvSpPr>
          <p:spPr>
            <a:xfrm>
              <a:off x="6767956" y="3323462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5" h="256539">
                  <a:moveTo>
                    <a:pt x="234823" y="0"/>
                  </a:moveTo>
                  <a:lnTo>
                    <a:pt x="42672" y="0"/>
                  </a:lnTo>
                  <a:lnTo>
                    <a:pt x="26038" y="3345"/>
                  </a:lnTo>
                  <a:lnTo>
                    <a:pt x="12477" y="12477"/>
                  </a:lnTo>
                  <a:lnTo>
                    <a:pt x="3345" y="26038"/>
                  </a:lnTo>
                  <a:lnTo>
                    <a:pt x="0" y="42672"/>
                  </a:lnTo>
                  <a:lnTo>
                    <a:pt x="0" y="213487"/>
                  </a:lnTo>
                  <a:lnTo>
                    <a:pt x="3345" y="230066"/>
                  </a:lnTo>
                  <a:lnTo>
                    <a:pt x="12477" y="243633"/>
                  </a:lnTo>
                  <a:lnTo>
                    <a:pt x="26038" y="252795"/>
                  </a:lnTo>
                  <a:lnTo>
                    <a:pt x="42672" y="256159"/>
                  </a:lnTo>
                  <a:lnTo>
                    <a:pt x="234823" y="256159"/>
                  </a:lnTo>
                  <a:lnTo>
                    <a:pt x="251402" y="252795"/>
                  </a:lnTo>
                  <a:lnTo>
                    <a:pt x="264969" y="243633"/>
                  </a:lnTo>
                  <a:lnTo>
                    <a:pt x="274131" y="230066"/>
                  </a:lnTo>
                  <a:lnTo>
                    <a:pt x="277495" y="213487"/>
                  </a:lnTo>
                  <a:lnTo>
                    <a:pt x="277495" y="42672"/>
                  </a:lnTo>
                  <a:lnTo>
                    <a:pt x="274131" y="26038"/>
                  </a:lnTo>
                  <a:lnTo>
                    <a:pt x="264969" y="12477"/>
                  </a:lnTo>
                  <a:lnTo>
                    <a:pt x="251402" y="3345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49">
              <a:extLst>
                <a:ext uri="{FF2B5EF4-FFF2-40B4-BE49-F238E27FC236}">
                  <a16:creationId xmlns:a16="http://schemas.microsoft.com/office/drawing/2014/main" id="{9753A5F3-72F5-48C2-A778-2C74225B4DC1}"/>
                </a:ext>
              </a:extLst>
            </p:cNvPr>
            <p:cNvSpPr/>
            <p:nvPr/>
          </p:nvSpPr>
          <p:spPr>
            <a:xfrm>
              <a:off x="6767956" y="3323462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5" h="256539">
                  <a:moveTo>
                    <a:pt x="0" y="42672"/>
                  </a:moveTo>
                  <a:lnTo>
                    <a:pt x="3345" y="26038"/>
                  </a:lnTo>
                  <a:lnTo>
                    <a:pt x="12477" y="12477"/>
                  </a:lnTo>
                  <a:lnTo>
                    <a:pt x="26038" y="3345"/>
                  </a:lnTo>
                  <a:lnTo>
                    <a:pt x="42672" y="0"/>
                  </a:lnTo>
                  <a:lnTo>
                    <a:pt x="234823" y="0"/>
                  </a:lnTo>
                  <a:lnTo>
                    <a:pt x="251402" y="3345"/>
                  </a:lnTo>
                  <a:lnTo>
                    <a:pt x="264969" y="12477"/>
                  </a:lnTo>
                  <a:lnTo>
                    <a:pt x="274131" y="26038"/>
                  </a:lnTo>
                  <a:lnTo>
                    <a:pt x="277495" y="42672"/>
                  </a:lnTo>
                  <a:lnTo>
                    <a:pt x="277495" y="213487"/>
                  </a:lnTo>
                  <a:lnTo>
                    <a:pt x="274131" y="230066"/>
                  </a:lnTo>
                  <a:lnTo>
                    <a:pt x="264969" y="243633"/>
                  </a:lnTo>
                  <a:lnTo>
                    <a:pt x="251402" y="252795"/>
                  </a:lnTo>
                  <a:lnTo>
                    <a:pt x="234823" y="256159"/>
                  </a:lnTo>
                  <a:lnTo>
                    <a:pt x="42672" y="256159"/>
                  </a:lnTo>
                  <a:lnTo>
                    <a:pt x="26038" y="252795"/>
                  </a:lnTo>
                  <a:lnTo>
                    <a:pt x="12477" y="243633"/>
                  </a:lnTo>
                  <a:lnTo>
                    <a:pt x="3345" y="230066"/>
                  </a:lnTo>
                  <a:lnTo>
                    <a:pt x="0" y="213487"/>
                  </a:lnTo>
                  <a:lnTo>
                    <a:pt x="0" y="426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0">
              <a:extLst>
                <a:ext uri="{FF2B5EF4-FFF2-40B4-BE49-F238E27FC236}">
                  <a16:creationId xmlns:a16="http://schemas.microsoft.com/office/drawing/2014/main" id="{D4333CB6-A418-42F3-8F91-1718A68C42F1}"/>
                </a:ext>
              </a:extLst>
            </p:cNvPr>
            <p:cNvSpPr/>
            <p:nvPr/>
          </p:nvSpPr>
          <p:spPr>
            <a:xfrm>
              <a:off x="6881113" y="3386581"/>
              <a:ext cx="103631" cy="12953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1">
              <a:extLst>
                <a:ext uri="{FF2B5EF4-FFF2-40B4-BE49-F238E27FC236}">
                  <a16:creationId xmlns:a16="http://schemas.microsoft.com/office/drawing/2014/main" id="{1A7F1944-5A07-4DE0-A4AC-73F98B137387}"/>
                </a:ext>
              </a:extLst>
            </p:cNvPr>
            <p:cNvSpPr/>
            <p:nvPr/>
          </p:nvSpPr>
          <p:spPr>
            <a:xfrm>
              <a:off x="6918959" y="3381755"/>
              <a:ext cx="367283" cy="37033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2">
              <a:extLst>
                <a:ext uri="{FF2B5EF4-FFF2-40B4-BE49-F238E27FC236}">
                  <a16:creationId xmlns:a16="http://schemas.microsoft.com/office/drawing/2014/main" id="{59850E8A-C30A-480C-9550-7053ED091CD5}"/>
                </a:ext>
              </a:extLst>
            </p:cNvPr>
            <p:cNvSpPr/>
            <p:nvPr/>
          </p:nvSpPr>
          <p:spPr>
            <a:xfrm>
              <a:off x="6972299" y="3430523"/>
              <a:ext cx="284988" cy="304800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3">
              <a:extLst>
                <a:ext uri="{FF2B5EF4-FFF2-40B4-BE49-F238E27FC236}">
                  <a16:creationId xmlns:a16="http://schemas.microsoft.com/office/drawing/2014/main" id="{39F378CE-DF50-4255-899E-C2303871249D}"/>
                </a:ext>
              </a:extLst>
            </p:cNvPr>
            <p:cNvSpPr/>
            <p:nvPr/>
          </p:nvSpPr>
          <p:spPr>
            <a:xfrm>
              <a:off x="6976490" y="341579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210184" y="0"/>
                  </a:moveTo>
                  <a:lnTo>
                    <a:pt x="42036" y="0"/>
                  </a:lnTo>
                  <a:lnTo>
                    <a:pt x="25663" y="3300"/>
                  </a:lnTo>
                  <a:lnTo>
                    <a:pt x="12303" y="12303"/>
                  </a:lnTo>
                  <a:lnTo>
                    <a:pt x="3300" y="25663"/>
                  </a:lnTo>
                  <a:lnTo>
                    <a:pt x="0" y="42036"/>
                  </a:lnTo>
                  <a:lnTo>
                    <a:pt x="0" y="214121"/>
                  </a:lnTo>
                  <a:lnTo>
                    <a:pt x="3300" y="230441"/>
                  </a:lnTo>
                  <a:lnTo>
                    <a:pt x="12303" y="243808"/>
                  </a:lnTo>
                  <a:lnTo>
                    <a:pt x="25663" y="252841"/>
                  </a:lnTo>
                  <a:lnTo>
                    <a:pt x="42036" y="256158"/>
                  </a:lnTo>
                  <a:lnTo>
                    <a:pt x="210184" y="256158"/>
                  </a:lnTo>
                  <a:lnTo>
                    <a:pt x="226558" y="252841"/>
                  </a:lnTo>
                  <a:lnTo>
                    <a:pt x="239918" y="243808"/>
                  </a:lnTo>
                  <a:lnTo>
                    <a:pt x="248921" y="230441"/>
                  </a:lnTo>
                  <a:lnTo>
                    <a:pt x="252222" y="214121"/>
                  </a:lnTo>
                  <a:lnTo>
                    <a:pt x="252222" y="42036"/>
                  </a:lnTo>
                  <a:lnTo>
                    <a:pt x="248921" y="25663"/>
                  </a:lnTo>
                  <a:lnTo>
                    <a:pt x="239918" y="12303"/>
                  </a:lnTo>
                  <a:lnTo>
                    <a:pt x="226558" y="3300"/>
                  </a:lnTo>
                  <a:lnTo>
                    <a:pt x="2101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54">
              <a:extLst>
                <a:ext uri="{FF2B5EF4-FFF2-40B4-BE49-F238E27FC236}">
                  <a16:creationId xmlns:a16="http://schemas.microsoft.com/office/drawing/2014/main" id="{469945BF-CFD3-4DDD-9257-B6C96E8D55B7}"/>
                </a:ext>
              </a:extLst>
            </p:cNvPr>
            <p:cNvSpPr/>
            <p:nvPr/>
          </p:nvSpPr>
          <p:spPr>
            <a:xfrm>
              <a:off x="6976490" y="3415791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29" h="256539">
                  <a:moveTo>
                    <a:pt x="0" y="42036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6" y="0"/>
                  </a:lnTo>
                  <a:lnTo>
                    <a:pt x="210184" y="0"/>
                  </a:lnTo>
                  <a:lnTo>
                    <a:pt x="226558" y="3300"/>
                  </a:lnTo>
                  <a:lnTo>
                    <a:pt x="239918" y="12303"/>
                  </a:lnTo>
                  <a:lnTo>
                    <a:pt x="248921" y="25663"/>
                  </a:lnTo>
                  <a:lnTo>
                    <a:pt x="252222" y="42036"/>
                  </a:lnTo>
                  <a:lnTo>
                    <a:pt x="252222" y="214121"/>
                  </a:lnTo>
                  <a:lnTo>
                    <a:pt x="248921" y="230441"/>
                  </a:lnTo>
                  <a:lnTo>
                    <a:pt x="239918" y="243808"/>
                  </a:lnTo>
                  <a:lnTo>
                    <a:pt x="226558" y="252841"/>
                  </a:lnTo>
                  <a:lnTo>
                    <a:pt x="210184" y="256158"/>
                  </a:lnTo>
                  <a:lnTo>
                    <a:pt x="42036" y="256158"/>
                  </a:lnTo>
                  <a:lnTo>
                    <a:pt x="25663" y="252841"/>
                  </a:lnTo>
                  <a:lnTo>
                    <a:pt x="12303" y="243808"/>
                  </a:lnTo>
                  <a:lnTo>
                    <a:pt x="3300" y="230441"/>
                  </a:lnTo>
                  <a:lnTo>
                    <a:pt x="0" y="214121"/>
                  </a:lnTo>
                  <a:lnTo>
                    <a:pt x="0" y="4203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55">
              <a:extLst>
                <a:ext uri="{FF2B5EF4-FFF2-40B4-BE49-F238E27FC236}">
                  <a16:creationId xmlns:a16="http://schemas.microsoft.com/office/drawing/2014/main" id="{1CCBA9B2-AE56-480E-921F-3569890E796D}"/>
                </a:ext>
              </a:extLst>
            </p:cNvPr>
            <p:cNvSpPr/>
            <p:nvPr/>
          </p:nvSpPr>
          <p:spPr>
            <a:xfrm>
              <a:off x="7079233" y="3479037"/>
              <a:ext cx="97535" cy="12954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62" name="object 156">
            <a:extLst>
              <a:ext uri="{FF2B5EF4-FFF2-40B4-BE49-F238E27FC236}">
                <a16:creationId xmlns:a16="http://schemas.microsoft.com/office/drawing/2014/main" id="{F9FF3914-E3DE-4147-AF2D-61009EAC3A31}"/>
              </a:ext>
            </a:extLst>
          </p:cNvPr>
          <p:cNvGrpSpPr/>
          <p:nvPr/>
        </p:nvGrpSpPr>
        <p:grpSpPr>
          <a:xfrm>
            <a:off x="3311964" y="5107087"/>
            <a:ext cx="725593" cy="683260"/>
            <a:chOff x="2418588" y="3249167"/>
            <a:chExt cx="544195" cy="512445"/>
          </a:xfrm>
        </p:grpSpPr>
        <p:sp>
          <p:nvSpPr>
            <p:cNvPr id="163" name="object 157">
              <a:extLst>
                <a:ext uri="{FF2B5EF4-FFF2-40B4-BE49-F238E27FC236}">
                  <a16:creationId xmlns:a16="http://schemas.microsoft.com/office/drawing/2014/main" id="{FEE2B1DB-E353-49E7-8BA6-6BCE5F229A46}"/>
                </a:ext>
              </a:extLst>
            </p:cNvPr>
            <p:cNvSpPr/>
            <p:nvPr/>
          </p:nvSpPr>
          <p:spPr>
            <a:xfrm>
              <a:off x="2418588" y="3249167"/>
              <a:ext cx="390144" cy="36880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58">
              <a:extLst>
                <a:ext uri="{FF2B5EF4-FFF2-40B4-BE49-F238E27FC236}">
                  <a16:creationId xmlns:a16="http://schemas.microsoft.com/office/drawing/2014/main" id="{D10B58CE-299E-4968-A24F-D60EF159C62D}"/>
                </a:ext>
              </a:extLst>
            </p:cNvPr>
            <p:cNvSpPr/>
            <p:nvPr/>
          </p:nvSpPr>
          <p:spPr>
            <a:xfrm>
              <a:off x="2478024" y="3297935"/>
              <a:ext cx="297180" cy="3048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59">
              <a:extLst>
                <a:ext uri="{FF2B5EF4-FFF2-40B4-BE49-F238E27FC236}">
                  <a16:creationId xmlns:a16="http://schemas.microsoft.com/office/drawing/2014/main" id="{B0FE6D4C-A683-4FAE-828C-F6A07761D53B}"/>
                </a:ext>
              </a:extLst>
            </p:cNvPr>
            <p:cNvSpPr/>
            <p:nvPr/>
          </p:nvSpPr>
          <p:spPr>
            <a:xfrm>
              <a:off x="2474976" y="3282441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4" h="256539">
                  <a:moveTo>
                    <a:pt x="234823" y="0"/>
                  </a:moveTo>
                  <a:lnTo>
                    <a:pt x="42672" y="0"/>
                  </a:lnTo>
                  <a:lnTo>
                    <a:pt x="26092" y="3345"/>
                  </a:lnTo>
                  <a:lnTo>
                    <a:pt x="12525" y="12477"/>
                  </a:lnTo>
                  <a:lnTo>
                    <a:pt x="3363" y="26038"/>
                  </a:lnTo>
                  <a:lnTo>
                    <a:pt x="0" y="42671"/>
                  </a:lnTo>
                  <a:lnTo>
                    <a:pt x="0" y="213486"/>
                  </a:lnTo>
                  <a:lnTo>
                    <a:pt x="3363" y="230066"/>
                  </a:lnTo>
                  <a:lnTo>
                    <a:pt x="12525" y="243633"/>
                  </a:lnTo>
                  <a:lnTo>
                    <a:pt x="26092" y="252795"/>
                  </a:lnTo>
                  <a:lnTo>
                    <a:pt x="42672" y="256158"/>
                  </a:lnTo>
                  <a:lnTo>
                    <a:pt x="234823" y="256158"/>
                  </a:lnTo>
                  <a:lnTo>
                    <a:pt x="251456" y="252795"/>
                  </a:lnTo>
                  <a:lnTo>
                    <a:pt x="265017" y="243633"/>
                  </a:lnTo>
                  <a:lnTo>
                    <a:pt x="274149" y="230066"/>
                  </a:lnTo>
                  <a:lnTo>
                    <a:pt x="277494" y="213486"/>
                  </a:lnTo>
                  <a:lnTo>
                    <a:pt x="277494" y="42671"/>
                  </a:lnTo>
                  <a:lnTo>
                    <a:pt x="274149" y="26038"/>
                  </a:lnTo>
                  <a:lnTo>
                    <a:pt x="265017" y="12477"/>
                  </a:lnTo>
                  <a:lnTo>
                    <a:pt x="251456" y="3345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0">
              <a:extLst>
                <a:ext uri="{FF2B5EF4-FFF2-40B4-BE49-F238E27FC236}">
                  <a16:creationId xmlns:a16="http://schemas.microsoft.com/office/drawing/2014/main" id="{B33B1060-3D7A-4E0D-BD7A-1B29F04EE2C4}"/>
                </a:ext>
              </a:extLst>
            </p:cNvPr>
            <p:cNvSpPr/>
            <p:nvPr/>
          </p:nvSpPr>
          <p:spPr>
            <a:xfrm>
              <a:off x="2474976" y="3282441"/>
              <a:ext cx="277495" cy="256540"/>
            </a:xfrm>
            <a:custGeom>
              <a:avLst/>
              <a:gdLst/>
              <a:ahLst/>
              <a:cxnLst/>
              <a:rect l="l" t="t" r="r" b="b"/>
              <a:pathLst>
                <a:path w="277494" h="256539">
                  <a:moveTo>
                    <a:pt x="0" y="42671"/>
                  </a:moveTo>
                  <a:lnTo>
                    <a:pt x="3363" y="26038"/>
                  </a:lnTo>
                  <a:lnTo>
                    <a:pt x="12525" y="12477"/>
                  </a:lnTo>
                  <a:lnTo>
                    <a:pt x="26092" y="3345"/>
                  </a:lnTo>
                  <a:lnTo>
                    <a:pt x="42672" y="0"/>
                  </a:lnTo>
                  <a:lnTo>
                    <a:pt x="234823" y="0"/>
                  </a:lnTo>
                  <a:lnTo>
                    <a:pt x="251456" y="3345"/>
                  </a:lnTo>
                  <a:lnTo>
                    <a:pt x="265017" y="12477"/>
                  </a:lnTo>
                  <a:lnTo>
                    <a:pt x="274149" y="26038"/>
                  </a:lnTo>
                  <a:lnTo>
                    <a:pt x="277494" y="42671"/>
                  </a:lnTo>
                  <a:lnTo>
                    <a:pt x="277494" y="213486"/>
                  </a:lnTo>
                  <a:lnTo>
                    <a:pt x="274149" y="230066"/>
                  </a:lnTo>
                  <a:lnTo>
                    <a:pt x="265017" y="243633"/>
                  </a:lnTo>
                  <a:lnTo>
                    <a:pt x="251456" y="252795"/>
                  </a:lnTo>
                  <a:lnTo>
                    <a:pt x="234823" y="256158"/>
                  </a:lnTo>
                  <a:lnTo>
                    <a:pt x="42672" y="256158"/>
                  </a:lnTo>
                  <a:lnTo>
                    <a:pt x="26092" y="252795"/>
                  </a:lnTo>
                  <a:lnTo>
                    <a:pt x="12525" y="243633"/>
                  </a:lnTo>
                  <a:lnTo>
                    <a:pt x="3363" y="230066"/>
                  </a:lnTo>
                  <a:lnTo>
                    <a:pt x="0" y="213486"/>
                  </a:lnTo>
                  <a:lnTo>
                    <a:pt x="0" y="42671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1">
              <a:extLst>
                <a:ext uri="{FF2B5EF4-FFF2-40B4-BE49-F238E27FC236}">
                  <a16:creationId xmlns:a16="http://schemas.microsoft.com/office/drawing/2014/main" id="{956DD7F4-47CF-450D-8E20-BE615E4270AE}"/>
                </a:ext>
              </a:extLst>
            </p:cNvPr>
            <p:cNvSpPr/>
            <p:nvPr/>
          </p:nvSpPr>
          <p:spPr>
            <a:xfrm>
              <a:off x="2582926" y="3345433"/>
              <a:ext cx="121919" cy="12953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2">
              <a:extLst>
                <a:ext uri="{FF2B5EF4-FFF2-40B4-BE49-F238E27FC236}">
                  <a16:creationId xmlns:a16="http://schemas.microsoft.com/office/drawing/2014/main" id="{6933439B-E1AF-431E-83E3-F48451985238}"/>
                </a:ext>
              </a:extLst>
            </p:cNvPr>
            <p:cNvSpPr/>
            <p:nvPr/>
          </p:nvSpPr>
          <p:spPr>
            <a:xfrm>
              <a:off x="2595372" y="3390899"/>
              <a:ext cx="367284" cy="37033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3">
              <a:extLst>
                <a:ext uri="{FF2B5EF4-FFF2-40B4-BE49-F238E27FC236}">
                  <a16:creationId xmlns:a16="http://schemas.microsoft.com/office/drawing/2014/main" id="{1FC6A70E-260F-4490-9C51-2C7323FAA542}"/>
                </a:ext>
              </a:extLst>
            </p:cNvPr>
            <p:cNvSpPr/>
            <p:nvPr/>
          </p:nvSpPr>
          <p:spPr>
            <a:xfrm>
              <a:off x="2645664" y="3439667"/>
              <a:ext cx="294131" cy="3048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64">
              <a:extLst>
                <a:ext uri="{FF2B5EF4-FFF2-40B4-BE49-F238E27FC236}">
                  <a16:creationId xmlns:a16="http://schemas.microsoft.com/office/drawing/2014/main" id="{B7080E89-C9A0-4A6F-B0EC-12893B33A2E1}"/>
                </a:ext>
              </a:extLst>
            </p:cNvPr>
            <p:cNvSpPr/>
            <p:nvPr/>
          </p:nvSpPr>
          <p:spPr>
            <a:xfrm>
              <a:off x="2652649" y="3425189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210312" y="0"/>
                  </a:moveTo>
                  <a:lnTo>
                    <a:pt x="42037" y="0"/>
                  </a:lnTo>
                  <a:lnTo>
                    <a:pt x="25663" y="3300"/>
                  </a:lnTo>
                  <a:lnTo>
                    <a:pt x="12303" y="12303"/>
                  </a:lnTo>
                  <a:lnTo>
                    <a:pt x="3300" y="25663"/>
                  </a:lnTo>
                  <a:lnTo>
                    <a:pt x="0" y="42037"/>
                  </a:lnTo>
                  <a:lnTo>
                    <a:pt x="0" y="214122"/>
                  </a:lnTo>
                  <a:lnTo>
                    <a:pt x="3300" y="230495"/>
                  </a:lnTo>
                  <a:lnTo>
                    <a:pt x="12303" y="243855"/>
                  </a:lnTo>
                  <a:lnTo>
                    <a:pt x="25663" y="252858"/>
                  </a:lnTo>
                  <a:lnTo>
                    <a:pt x="42037" y="256159"/>
                  </a:lnTo>
                  <a:lnTo>
                    <a:pt x="210312" y="256159"/>
                  </a:lnTo>
                  <a:lnTo>
                    <a:pt x="226685" y="252858"/>
                  </a:lnTo>
                  <a:lnTo>
                    <a:pt x="240045" y="243855"/>
                  </a:lnTo>
                  <a:lnTo>
                    <a:pt x="249048" y="230495"/>
                  </a:lnTo>
                  <a:lnTo>
                    <a:pt x="252349" y="214122"/>
                  </a:lnTo>
                  <a:lnTo>
                    <a:pt x="252349" y="42037"/>
                  </a:lnTo>
                  <a:lnTo>
                    <a:pt x="249048" y="25663"/>
                  </a:lnTo>
                  <a:lnTo>
                    <a:pt x="240045" y="12303"/>
                  </a:lnTo>
                  <a:lnTo>
                    <a:pt x="226685" y="3300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65">
              <a:extLst>
                <a:ext uri="{FF2B5EF4-FFF2-40B4-BE49-F238E27FC236}">
                  <a16:creationId xmlns:a16="http://schemas.microsoft.com/office/drawing/2014/main" id="{4EA1B999-8864-4349-BA4F-8750907329A8}"/>
                </a:ext>
              </a:extLst>
            </p:cNvPr>
            <p:cNvSpPr/>
            <p:nvPr/>
          </p:nvSpPr>
          <p:spPr>
            <a:xfrm>
              <a:off x="2652649" y="3425189"/>
              <a:ext cx="252729" cy="256540"/>
            </a:xfrm>
            <a:custGeom>
              <a:avLst/>
              <a:gdLst/>
              <a:ahLst/>
              <a:cxnLst/>
              <a:rect l="l" t="t" r="r" b="b"/>
              <a:pathLst>
                <a:path w="252730" h="256539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210312" y="0"/>
                  </a:lnTo>
                  <a:lnTo>
                    <a:pt x="226685" y="3300"/>
                  </a:lnTo>
                  <a:lnTo>
                    <a:pt x="240045" y="12303"/>
                  </a:lnTo>
                  <a:lnTo>
                    <a:pt x="249048" y="25663"/>
                  </a:lnTo>
                  <a:lnTo>
                    <a:pt x="252349" y="42037"/>
                  </a:lnTo>
                  <a:lnTo>
                    <a:pt x="252349" y="214122"/>
                  </a:lnTo>
                  <a:lnTo>
                    <a:pt x="249048" y="230495"/>
                  </a:lnTo>
                  <a:lnTo>
                    <a:pt x="240045" y="243855"/>
                  </a:lnTo>
                  <a:lnTo>
                    <a:pt x="226685" y="252858"/>
                  </a:lnTo>
                  <a:lnTo>
                    <a:pt x="210312" y="256159"/>
                  </a:lnTo>
                  <a:lnTo>
                    <a:pt x="42037" y="256159"/>
                  </a:lnTo>
                  <a:lnTo>
                    <a:pt x="25663" y="252858"/>
                  </a:lnTo>
                  <a:lnTo>
                    <a:pt x="12303" y="243855"/>
                  </a:lnTo>
                  <a:lnTo>
                    <a:pt x="3300" y="230495"/>
                  </a:lnTo>
                  <a:lnTo>
                    <a:pt x="0" y="214122"/>
                  </a:lnTo>
                  <a:lnTo>
                    <a:pt x="0" y="42037"/>
                  </a:lnTo>
                  <a:close/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66">
              <a:extLst>
                <a:ext uri="{FF2B5EF4-FFF2-40B4-BE49-F238E27FC236}">
                  <a16:creationId xmlns:a16="http://schemas.microsoft.com/office/drawing/2014/main" id="{13CE31D4-4E47-4DD9-B82C-C9F78488D19C}"/>
                </a:ext>
              </a:extLst>
            </p:cNvPr>
            <p:cNvSpPr/>
            <p:nvPr/>
          </p:nvSpPr>
          <p:spPr>
            <a:xfrm>
              <a:off x="2750820" y="3488435"/>
              <a:ext cx="115824" cy="12953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3" name="object 167">
            <a:extLst>
              <a:ext uri="{FF2B5EF4-FFF2-40B4-BE49-F238E27FC236}">
                <a16:creationId xmlns:a16="http://schemas.microsoft.com/office/drawing/2014/main" id="{D81C552F-B57B-4769-A86C-E4779518BEF6}"/>
              </a:ext>
            </a:extLst>
          </p:cNvPr>
          <p:cNvSpPr/>
          <p:nvPr/>
        </p:nvSpPr>
        <p:spPr>
          <a:xfrm>
            <a:off x="6722674" y="3869261"/>
            <a:ext cx="0" cy="19812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08"/>
                </a:lnTo>
              </a:path>
            </a:pathLst>
          </a:custGeom>
          <a:ln w="19050">
            <a:solidFill>
              <a:srgbClr val="4FD25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863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Membership Service Provider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B9248D-375B-4ED4-869F-253262433EC9}"/>
              </a:ext>
            </a:extLst>
          </p:cNvPr>
          <p:cNvGrpSpPr/>
          <p:nvPr/>
        </p:nvGrpSpPr>
        <p:grpSpPr>
          <a:xfrm>
            <a:off x="3756321" y="1894507"/>
            <a:ext cx="7973398" cy="4110822"/>
            <a:chOff x="3756321" y="1549737"/>
            <a:chExt cx="7973398" cy="4110822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BFAD833D-14E3-4942-A62C-094C057B41FE}"/>
                </a:ext>
              </a:extLst>
            </p:cNvPr>
            <p:cNvSpPr/>
            <p:nvPr/>
          </p:nvSpPr>
          <p:spPr>
            <a:xfrm>
              <a:off x="6473613" y="1859281"/>
              <a:ext cx="1787313" cy="2202180"/>
            </a:xfrm>
            <a:custGeom>
              <a:avLst/>
              <a:gdLst/>
              <a:ahLst/>
              <a:cxnLst/>
              <a:rect l="l" t="t" r="r" b="b"/>
              <a:pathLst>
                <a:path w="1340485" h="1651635">
                  <a:moveTo>
                    <a:pt x="1117091" y="0"/>
                  </a:moveTo>
                  <a:lnTo>
                    <a:pt x="223392" y="0"/>
                  </a:lnTo>
                  <a:lnTo>
                    <a:pt x="178352" y="4540"/>
                  </a:lnTo>
                  <a:lnTo>
                    <a:pt x="136409" y="17563"/>
                  </a:lnTo>
                  <a:lnTo>
                    <a:pt x="98462" y="38167"/>
                  </a:lnTo>
                  <a:lnTo>
                    <a:pt x="65404" y="65452"/>
                  </a:lnTo>
                  <a:lnTo>
                    <a:pt x="38134" y="98518"/>
                  </a:lnTo>
                  <a:lnTo>
                    <a:pt x="17545" y="136463"/>
                  </a:lnTo>
                  <a:lnTo>
                    <a:pt x="4535" y="178388"/>
                  </a:lnTo>
                  <a:lnTo>
                    <a:pt x="0" y="223392"/>
                  </a:lnTo>
                  <a:lnTo>
                    <a:pt x="0" y="1428114"/>
                  </a:lnTo>
                  <a:lnTo>
                    <a:pt x="4535" y="1473161"/>
                  </a:lnTo>
                  <a:lnTo>
                    <a:pt x="17545" y="1515117"/>
                  </a:lnTo>
                  <a:lnTo>
                    <a:pt x="38134" y="1553085"/>
                  </a:lnTo>
                  <a:lnTo>
                    <a:pt x="65404" y="1586166"/>
                  </a:lnTo>
                  <a:lnTo>
                    <a:pt x="98462" y="1613460"/>
                  </a:lnTo>
                  <a:lnTo>
                    <a:pt x="136409" y="1634069"/>
                  </a:lnTo>
                  <a:lnTo>
                    <a:pt x="178352" y="1647093"/>
                  </a:lnTo>
                  <a:lnTo>
                    <a:pt x="223392" y="1651634"/>
                  </a:lnTo>
                  <a:lnTo>
                    <a:pt x="1117091" y="1651634"/>
                  </a:lnTo>
                  <a:lnTo>
                    <a:pt x="1162132" y="1647093"/>
                  </a:lnTo>
                  <a:lnTo>
                    <a:pt x="1204075" y="1634069"/>
                  </a:lnTo>
                  <a:lnTo>
                    <a:pt x="1242022" y="1613460"/>
                  </a:lnTo>
                  <a:lnTo>
                    <a:pt x="1275080" y="1586166"/>
                  </a:lnTo>
                  <a:lnTo>
                    <a:pt x="1302350" y="1553085"/>
                  </a:lnTo>
                  <a:lnTo>
                    <a:pt x="1322939" y="1515117"/>
                  </a:lnTo>
                  <a:lnTo>
                    <a:pt x="1335949" y="1473161"/>
                  </a:lnTo>
                  <a:lnTo>
                    <a:pt x="1340485" y="1428114"/>
                  </a:lnTo>
                  <a:lnTo>
                    <a:pt x="1340485" y="223392"/>
                  </a:lnTo>
                  <a:lnTo>
                    <a:pt x="1335949" y="178388"/>
                  </a:lnTo>
                  <a:lnTo>
                    <a:pt x="1322939" y="136463"/>
                  </a:lnTo>
                  <a:lnTo>
                    <a:pt x="1302350" y="98518"/>
                  </a:lnTo>
                  <a:lnTo>
                    <a:pt x="1275080" y="65452"/>
                  </a:lnTo>
                  <a:lnTo>
                    <a:pt x="1242022" y="38167"/>
                  </a:lnTo>
                  <a:lnTo>
                    <a:pt x="1204075" y="17563"/>
                  </a:lnTo>
                  <a:lnTo>
                    <a:pt x="1162132" y="4540"/>
                  </a:lnTo>
                  <a:lnTo>
                    <a:pt x="1117091" y="0"/>
                  </a:lnTo>
                  <a:close/>
                </a:path>
              </a:pathLst>
            </a:custGeom>
            <a:solidFill>
              <a:srgbClr val="CCC1DA">
                <a:alpha val="78823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1" name="object 40">
              <a:extLst>
                <a:ext uri="{FF2B5EF4-FFF2-40B4-BE49-F238E27FC236}">
                  <a16:creationId xmlns:a16="http://schemas.microsoft.com/office/drawing/2014/main" id="{83100725-ADC0-4168-8210-524EC56BF623}"/>
                </a:ext>
              </a:extLst>
            </p:cNvPr>
            <p:cNvGrpSpPr/>
            <p:nvPr/>
          </p:nvGrpSpPr>
          <p:grpSpPr>
            <a:xfrm>
              <a:off x="4866810" y="1771903"/>
              <a:ext cx="1170092" cy="1113367"/>
              <a:chOff x="3650107" y="1328927"/>
              <a:chExt cx="877569" cy="835025"/>
            </a:xfrm>
          </p:grpSpPr>
          <p:sp>
            <p:nvSpPr>
              <p:cNvPr id="131" name="object 41">
                <a:extLst>
                  <a:ext uri="{FF2B5EF4-FFF2-40B4-BE49-F238E27FC236}">
                    <a16:creationId xmlns:a16="http://schemas.microsoft.com/office/drawing/2014/main" id="{5D5C6794-FF59-4140-96FD-E3BF95ED0CBF}"/>
                  </a:ext>
                </a:extLst>
              </p:cNvPr>
              <p:cNvSpPr/>
              <p:nvPr/>
            </p:nvSpPr>
            <p:spPr>
              <a:xfrm>
                <a:off x="3822446" y="1636775"/>
                <a:ext cx="277367" cy="1249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2" name="object 42">
                <a:extLst>
                  <a:ext uri="{FF2B5EF4-FFF2-40B4-BE49-F238E27FC236}">
                    <a16:creationId xmlns:a16="http://schemas.microsoft.com/office/drawing/2014/main" id="{CF201547-E438-49C6-AC18-35CDF0314742}"/>
                  </a:ext>
                </a:extLst>
              </p:cNvPr>
              <p:cNvSpPr/>
              <p:nvPr/>
            </p:nvSpPr>
            <p:spPr>
              <a:xfrm>
                <a:off x="3708146" y="1758695"/>
                <a:ext cx="508736" cy="12496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3" name="object 43">
                <a:extLst>
                  <a:ext uri="{FF2B5EF4-FFF2-40B4-BE49-F238E27FC236}">
                    <a16:creationId xmlns:a16="http://schemas.microsoft.com/office/drawing/2014/main" id="{9B026769-6F1C-47BB-9617-BE14A0E14B8C}"/>
                  </a:ext>
                </a:extLst>
              </p:cNvPr>
              <p:cNvSpPr/>
              <p:nvPr/>
            </p:nvSpPr>
            <p:spPr>
              <a:xfrm>
                <a:off x="3662807" y="1341627"/>
                <a:ext cx="852169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52170" h="809625">
                    <a:moveTo>
                      <a:pt x="0" y="134874"/>
                    </a:moveTo>
                    <a:lnTo>
                      <a:pt x="6870" y="92220"/>
                    </a:lnTo>
                    <a:lnTo>
                      <a:pt x="26005" y="55193"/>
                    </a:lnTo>
                    <a:lnTo>
                      <a:pt x="55193" y="26005"/>
                    </a:lnTo>
                    <a:lnTo>
                      <a:pt x="92220" y="6870"/>
                    </a:lnTo>
                    <a:lnTo>
                      <a:pt x="134873" y="0"/>
                    </a:lnTo>
                    <a:lnTo>
                      <a:pt x="716660" y="0"/>
                    </a:lnTo>
                    <a:lnTo>
                      <a:pt x="759327" y="6870"/>
                    </a:lnTo>
                    <a:lnTo>
                      <a:pt x="796386" y="26005"/>
                    </a:lnTo>
                    <a:lnTo>
                      <a:pt x="825611" y="55193"/>
                    </a:lnTo>
                    <a:lnTo>
                      <a:pt x="844778" y="92220"/>
                    </a:lnTo>
                    <a:lnTo>
                      <a:pt x="851662" y="134874"/>
                    </a:lnTo>
                    <a:lnTo>
                      <a:pt x="851662" y="674497"/>
                    </a:lnTo>
                    <a:lnTo>
                      <a:pt x="844778" y="717150"/>
                    </a:lnTo>
                    <a:lnTo>
                      <a:pt x="825611" y="754177"/>
                    </a:lnTo>
                    <a:lnTo>
                      <a:pt x="796386" y="783365"/>
                    </a:lnTo>
                    <a:lnTo>
                      <a:pt x="759327" y="802500"/>
                    </a:lnTo>
                    <a:lnTo>
                      <a:pt x="716660" y="809371"/>
                    </a:lnTo>
                    <a:lnTo>
                      <a:pt x="134873" y="809371"/>
                    </a:lnTo>
                    <a:lnTo>
                      <a:pt x="92220" y="802500"/>
                    </a:lnTo>
                    <a:lnTo>
                      <a:pt x="55193" y="783365"/>
                    </a:lnTo>
                    <a:lnTo>
                      <a:pt x="26005" y="754177"/>
                    </a:lnTo>
                    <a:lnTo>
                      <a:pt x="6870" y="717150"/>
                    </a:lnTo>
                    <a:lnTo>
                      <a:pt x="0" y="674497"/>
                    </a:lnTo>
                    <a:lnTo>
                      <a:pt x="0" y="134874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4" name="object 44">
                <a:extLst>
                  <a:ext uri="{FF2B5EF4-FFF2-40B4-BE49-F238E27FC236}">
                    <a16:creationId xmlns:a16="http://schemas.microsoft.com/office/drawing/2014/main" id="{0A9E4322-D2DF-4567-A2D4-4A189E8798D0}"/>
                  </a:ext>
                </a:extLst>
              </p:cNvPr>
              <p:cNvSpPr/>
              <p:nvPr/>
            </p:nvSpPr>
            <p:spPr>
              <a:xfrm>
                <a:off x="4227068" y="1341627"/>
                <a:ext cx="0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h="809625">
                    <a:moveTo>
                      <a:pt x="0" y="0"/>
                    </a:moveTo>
                    <a:lnTo>
                      <a:pt x="0" y="809371"/>
                    </a:lnTo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5" name="object 45">
                <a:extLst>
                  <a:ext uri="{FF2B5EF4-FFF2-40B4-BE49-F238E27FC236}">
                    <a16:creationId xmlns:a16="http://schemas.microsoft.com/office/drawing/2014/main" id="{A9DA69EE-C4FE-4D37-BC51-EAC891FBDC9E}"/>
                  </a:ext>
                </a:extLst>
              </p:cNvPr>
              <p:cNvSpPr/>
              <p:nvPr/>
            </p:nvSpPr>
            <p:spPr>
              <a:xfrm>
                <a:off x="4314444" y="1598117"/>
                <a:ext cx="94487" cy="12527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6" name="object 46">
                <a:extLst>
                  <a:ext uri="{FF2B5EF4-FFF2-40B4-BE49-F238E27FC236}">
                    <a16:creationId xmlns:a16="http://schemas.microsoft.com/office/drawing/2014/main" id="{3274CEE5-3CF5-4246-B2C4-D78DA7A3CCBE}"/>
                  </a:ext>
                </a:extLst>
              </p:cNvPr>
              <p:cNvSpPr/>
              <p:nvPr/>
            </p:nvSpPr>
            <p:spPr>
              <a:xfrm>
                <a:off x="4314444" y="1720341"/>
                <a:ext cx="124967" cy="12496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7" name="object 47">
                <a:extLst>
                  <a:ext uri="{FF2B5EF4-FFF2-40B4-BE49-F238E27FC236}">
                    <a16:creationId xmlns:a16="http://schemas.microsoft.com/office/drawing/2014/main" id="{69DC6689-6C7C-4E17-831E-754BCD60B42B}"/>
                  </a:ext>
                </a:extLst>
              </p:cNvPr>
              <p:cNvSpPr/>
              <p:nvPr/>
            </p:nvSpPr>
            <p:spPr>
              <a:xfrm>
                <a:off x="4314444" y="1842261"/>
                <a:ext cx="106679" cy="12496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2" name="object 48">
              <a:extLst>
                <a:ext uri="{FF2B5EF4-FFF2-40B4-BE49-F238E27FC236}">
                  <a16:creationId xmlns:a16="http://schemas.microsoft.com/office/drawing/2014/main" id="{1AA7FEDE-FDD4-400F-A4D4-13C4D567A11B}"/>
                </a:ext>
              </a:extLst>
            </p:cNvPr>
            <p:cNvGrpSpPr/>
            <p:nvPr/>
          </p:nvGrpSpPr>
          <p:grpSpPr>
            <a:xfrm>
              <a:off x="7471663" y="2198623"/>
              <a:ext cx="2156460" cy="317500"/>
              <a:chOff x="5603747" y="1648967"/>
              <a:chExt cx="1617345" cy="238125"/>
            </a:xfrm>
          </p:grpSpPr>
          <p:sp>
            <p:nvSpPr>
              <p:cNvPr id="129" name="object 49">
                <a:extLst>
                  <a:ext uri="{FF2B5EF4-FFF2-40B4-BE49-F238E27FC236}">
                    <a16:creationId xmlns:a16="http://schemas.microsoft.com/office/drawing/2014/main" id="{93225ECA-4F26-4F05-9A80-500EF29CFFAA}"/>
                  </a:ext>
                </a:extLst>
              </p:cNvPr>
              <p:cNvSpPr/>
              <p:nvPr/>
            </p:nvSpPr>
            <p:spPr>
              <a:xfrm>
                <a:off x="5603747" y="1648967"/>
                <a:ext cx="1616963" cy="23774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30" name="object 50">
                <a:extLst>
                  <a:ext uri="{FF2B5EF4-FFF2-40B4-BE49-F238E27FC236}">
                    <a16:creationId xmlns:a16="http://schemas.microsoft.com/office/drawing/2014/main" id="{9F7CE040-86F2-4953-B33D-995B3BFA20A2}"/>
                  </a:ext>
                </a:extLst>
              </p:cNvPr>
              <p:cNvSpPr/>
              <p:nvPr/>
            </p:nvSpPr>
            <p:spPr>
              <a:xfrm>
                <a:off x="5647054" y="1709800"/>
                <a:ext cx="14541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454150" h="76200">
                    <a:moveTo>
                      <a:pt x="1377696" y="0"/>
                    </a:moveTo>
                    <a:lnTo>
                      <a:pt x="1377696" y="76200"/>
                    </a:lnTo>
                    <a:lnTo>
                      <a:pt x="1434846" y="47625"/>
                    </a:lnTo>
                    <a:lnTo>
                      <a:pt x="1390396" y="47625"/>
                    </a:lnTo>
                    <a:lnTo>
                      <a:pt x="1390396" y="28575"/>
                    </a:lnTo>
                    <a:lnTo>
                      <a:pt x="1434846" y="28575"/>
                    </a:lnTo>
                    <a:lnTo>
                      <a:pt x="1377696" y="0"/>
                    </a:lnTo>
                    <a:close/>
                  </a:path>
                  <a:path w="1454150" h="76200">
                    <a:moveTo>
                      <a:pt x="1377696" y="28575"/>
                    </a:moveTo>
                    <a:lnTo>
                      <a:pt x="0" y="28575"/>
                    </a:lnTo>
                    <a:lnTo>
                      <a:pt x="0" y="47625"/>
                    </a:lnTo>
                    <a:lnTo>
                      <a:pt x="1377696" y="47625"/>
                    </a:lnTo>
                    <a:lnTo>
                      <a:pt x="1377696" y="28575"/>
                    </a:lnTo>
                    <a:close/>
                  </a:path>
                  <a:path w="1454150" h="76200">
                    <a:moveTo>
                      <a:pt x="1434846" y="28575"/>
                    </a:moveTo>
                    <a:lnTo>
                      <a:pt x="1390396" y="28575"/>
                    </a:lnTo>
                    <a:lnTo>
                      <a:pt x="1390396" y="47625"/>
                    </a:lnTo>
                    <a:lnTo>
                      <a:pt x="1434846" y="47625"/>
                    </a:lnTo>
                    <a:lnTo>
                      <a:pt x="1453896" y="38100"/>
                    </a:lnTo>
                    <a:lnTo>
                      <a:pt x="1434846" y="28575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3" name="object 51">
              <a:extLst>
                <a:ext uri="{FF2B5EF4-FFF2-40B4-BE49-F238E27FC236}">
                  <a16:creationId xmlns:a16="http://schemas.microsoft.com/office/drawing/2014/main" id="{D29053E3-9ECD-41CF-8CF7-6406FFBC9BAE}"/>
                </a:ext>
              </a:extLst>
            </p:cNvPr>
            <p:cNvGrpSpPr/>
            <p:nvPr/>
          </p:nvGrpSpPr>
          <p:grpSpPr>
            <a:xfrm>
              <a:off x="5961888" y="1885697"/>
              <a:ext cx="1660313" cy="1020233"/>
              <a:chOff x="4471415" y="1414272"/>
              <a:chExt cx="1245235" cy="765175"/>
            </a:xfrm>
          </p:grpSpPr>
          <p:sp>
            <p:nvSpPr>
              <p:cNvPr id="122" name="object 52">
                <a:extLst>
                  <a:ext uri="{FF2B5EF4-FFF2-40B4-BE49-F238E27FC236}">
                    <a16:creationId xmlns:a16="http://schemas.microsoft.com/office/drawing/2014/main" id="{EE05AEB5-D624-4F7D-ABD8-A621D3FB0A86}"/>
                  </a:ext>
                </a:extLst>
              </p:cNvPr>
              <p:cNvSpPr/>
              <p:nvPr/>
            </p:nvSpPr>
            <p:spPr>
              <a:xfrm>
                <a:off x="4471415" y="1648968"/>
                <a:ext cx="696467" cy="23774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3" name="object 53">
                <a:extLst>
                  <a:ext uri="{FF2B5EF4-FFF2-40B4-BE49-F238E27FC236}">
                    <a16:creationId xmlns:a16="http://schemas.microsoft.com/office/drawing/2014/main" id="{8AA6D743-A468-4689-AA38-C48CB23F7395}"/>
                  </a:ext>
                </a:extLst>
              </p:cNvPr>
              <p:cNvSpPr/>
              <p:nvPr/>
            </p:nvSpPr>
            <p:spPr>
              <a:xfrm>
                <a:off x="4514341" y="1709547"/>
                <a:ext cx="53467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34670" h="76200">
                    <a:moveTo>
                      <a:pt x="458310" y="47714"/>
                    </a:moveTo>
                    <a:lnTo>
                      <a:pt x="458216" y="76200"/>
                    </a:lnTo>
                    <a:lnTo>
                      <a:pt x="515589" y="47751"/>
                    </a:lnTo>
                    <a:lnTo>
                      <a:pt x="471043" y="47751"/>
                    </a:lnTo>
                    <a:lnTo>
                      <a:pt x="458310" y="47714"/>
                    </a:lnTo>
                    <a:close/>
                  </a:path>
                  <a:path w="534670" h="76200">
                    <a:moveTo>
                      <a:pt x="458374" y="28664"/>
                    </a:moveTo>
                    <a:lnTo>
                      <a:pt x="458310" y="47714"/>
                    </a:lnTo>
                    <a:lnTo>
                      <a:pt x="471043" y="47751"/>
                    </a:lnTo>
                    <a:lnTo>
                      <a:pt x="471043" y="28701"/>
                    </a:lnTo>
                    <a:lnTo>
                      <a:pt x="458374" y="28664"/>
                    </a:lnTo>
                    <a:close/>
                  </a:path>
                  <a:path w="534670" h="76200">
                    <a:moveTo>
                      <a:pt x="458470" y="0"/>
                    </a:moveTo>
                    <a:lnTo>
                      <a:pt x="458374" y="28664"/>
                    </a:lnTo>
                    <a:lnTo>
                      <a:pt x="471043" y="28701"/>
                    </a:lnTo>
                    <a:lnTo>
                      <a:pt x="471043" y="47751"/>
                    </a:lnTo>
                    <a:lnTo>
                      <a:pt x="515589" y="47751"/>
                    </a:lnTo>
                    <a:lnTo>
                      <a:pt x="534543" y="38353"/>
                    </a:lnTo>
                    <a:lnTo>
                      <a:pt x="458470" y="0"/>
                    </a:lnTo>
                    <a:close/>
                  </a:path>
                  <a:path w="534670" h="76200">
                    <a:moveTo>
                      <a:pt x="127" y="27304"/>
                    </a:moveTo>
                    <a:lnTo>
                      <a:pt x="0" y="46354"/>
                    </a:lnTo>
                    <a:lnTo>
                      <a:pt x="458310" y="47714"/>
                    </a:lnTo>
                    <a:lnTo>
                      <a:pt x="458374" y="28664"/>
                    </a:lnTo>
                    <a:lnTo>
                      <a:pt x="127" y="27304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4" name="object 54">
                <a:extLst>
                  <a:ext uri="{FF2B5EF4-FFF2-40B4-BE49-F238E27FC236}">
                    <a16:creationId xmlns:a16="http://schemas.microsoft.com/office/drawing/2014/main" id="{9820B9C1-C602-42D2-8DAB-DDF65B7BBA49}"/>
                  </a:ext>
                </a:extLst>
              </p:cNvPr>
              <p:cNvSpPr/>
              <p:nvPr/>
            </p:nvSpPr>
            <p:spPr>
              <a:xfrm>
                <a:off x="4992623" y="1414272"/>
                <a:ext cx="711708" cy="71323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5" name="object 55">
                <a:extLst>
                  <a:ext uri="{FF2B5EF4-FFF2-40B4-BE49-F238E27FC236}">
                    <a16:creationId xmlns:a16="http://schemas.microsoft.com/office/drawing/2014/main" id="{FA9D22DF-011D-467D-8A6F-4AEA41994498}"/>
                  </a:ext>
                </a:extLst>
              </p:cNvPr>
              <p:cNvSpPr/>
              <p:nvPr/>
            </p:nvSpPr>
            <p:spPr>
              <a:xfrm>
                <a:off x="5047487" y="1453896"/>
                <a:ext cx="669036" cy="725423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6" name="object 56">
                <a:extLst>
                  <a:ext uri="{FF2B5EF4-FFF2-40B4-BE49-F238E27FC236}">
                    <a16:creationId xmlns:a16="http://schemas.microsoft.com/office/drawing/2014/main" id="{AA96D562-8EC3-4316-B98F-301CD8DAED63}"/>
                  </a:ext>
                </a:extLst>
              </p:cNvPr>
              <p:cNvSpPr/>
              <p:nvPr/>
            </p:nvSpPr>
            <p:spPr>
              <a:xfrm>
                <a:off x="5048884" y="1448816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498475" y="0"/>
                    </a:moveTo>
                    <a:lnTo>
                      <a:pt x="99694" y="0"/>
                    </a:lnTo>
                    <a:lnTo>
                      <a:pt x="60918" y="7826"/>
                    </a:lnTo>
                    <a:lnTo>
                      <a:pt x="29225" y="29178"/>
                    </a:lnTo>
                    <a:lnTo>
                      <a:pt x="7844" y="60864"/>
                    </a:lnTo>
                    <a:lnTo>
                      <a:pt x="0" y="99695"/>
                    </a:lnTo>
                    <a:lnTo>
                      <a:pt x="0" y="498475"/>
                    </a:lnTo>
                    <a:lnTo>
                      <a:pt x="7844" y="537305"/>
                    </a:lnTo>
                    <a:lnTo>
                      <a:pt x="29225" y="568991"/>
                    </a:lnTo>
                    <a:lnTo>
                      <a:pt x="60918" y="590343"/>
                    </a:lnTo>
                    <a:lnTo>
                      <a:pt x="99694" y="598170"/>
                    </a:lnTo>
                    <a:lnTo>
                      <a:pt x="498475" y="598170"/>
                    </a:lnTo>
                    <a:lnTo>
                      <a:pt x="537305" y="590343"/>
                    </a:lnTo>
                    <a:lnTo>
                      <a:pt x="568991" y="568991"/>
                    </a:lnTo>
                    <a:lnTo>
                      <a:pt x="590343" y="537305"/>
                    </a:lnTo>
                    <a:lnTo>
                      <a:pt x="598169" y="498475"/>
                    </a:lnTo>
                    <a:lnTo>
                      <a:pt x="598169" y="99695"/>
                    </a:lnTo>
                    <a:lnTo>
                      <a:pt x="590343" y="60864"/>
                    </a:lnTo>
                    <a:lnTo>
                      <a:pt x="568991" y="29178"/>
                    </a:lnTo>
                    <a:lnTo>
                      <a:pt x="537305" y="7826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7" name="object 57">
                <a:extLst>
                  <a:ext uri="{FF2B5EF4-FFF2-40B4-BE49-F238E27FC236}">
                    <a16:creationId xmlns:a16="http://schemas.microsoft.com/office/drawing/2014/main" id="{4B5CF051-A7AB-46E5-8191-2E0C2DEDCC40}"/>
                  </a:ext>
                </a:extLst>
              </p:cNvPr>
              <p:cNvSpPr/>
              <p:nvPr/>
            </p:nvSpPr>
            <p:spPr>
              <a:xfrm>
                <a:off x="5048884" y="1448816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0" y="99695"/>
                    </a:moveTo>
                    <a:lnTo>
                      <a:pt x="7844" y="60864"/>
                    </a:lnTo>
                    <a:lnTo>
                      <a:pt x="29225" y="29178"/>
                    </a:lnTo>
                    <a:lnTo>
                      <a:pt x="60918" y="7826"/>
                    </a:lnTo>
                    <a:lnTo>
                      <a:pt x="99694" y="0"/>
                    </a:lnTo>
                    <a:lnTo>
                      <a:pt x="498475" y="0"/>
                    </a:lnTo>
                    <a:lnTo>
                      <a:pt x="537305" y="7826"/>
                    </a:lnTo>
                    <a:lnTo>
                      <a:pt x="568991" y="29178"/>
                    </a:lnTo>
                    <a:lnTo>
                      <a:pt x="590343" y="60864"/>
                    </a:lnTo>
                    <a:lnTo>
                      <a:pt x="598169" y="99695"/>
                    </a:lnTo>
                    <a:lnTo>
                      <a:pt x="598169" y="498475"/>
                    </a:lnTo>
                    <a:lnTo>
                      <a:pt x="590343" y="537305"/>
                    </a:lnTo>
                    <a:lnTo>
                      <a:pt x="568991" y="568991"/>
                    </a:lnTo>
                    <a:lnTo>
                      <a:pt x="537305" y="590343"/>
                    </a:lnTo>
                    <a:lnTo>
                      <a:pt x="498475" y="598170"/>
                    </a:lnTo>
                    <a:lnTo>
                      <a:pt x="99694" y="598170"/>
                    </a:lnTo>
                    <a:lnTo>
                      <a:pt x="60918" y="590343"/>
                    </a:lnTo>
                    <a:lnTo>
                      <a:pt x="29225" y="568991"/>
                    </a:lnTo>
                    <a:lnTo>
                      <a:pt x="7844" y="537305"/>
                    </a:lnTo>
                    <a:lnTo>
                      <a:pt x="0" y="498475"/>
                    </a:lnTo>
                    <a:lnTo>
                      <a:pt x="0" y="99695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8" name="object 58">
                <a:extLst>
                  <a:ext uri="{FF2B5EF4-FFF2-40B4-BE49-F238E27FC236}">
                    <a16:creationId xmlns:a16="http://schemas.microsoft.com/office/drawing/2014/main" id="{A7A15C50-F665-47EC-9C27-583A013178D3}"/>
                  </a:ext>
                </a:extLst>
              </p:cNvPr>
              <p:cNvSpPr/>
              <p:nvPr/>
            </p:nvSpPr>
            <p:spPr>
              <a:xfrm>
                <a:off x="5273039" y="1560830"/>
                <a:ext cx="298703" cy="37185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4" name="object 59">
              <a:extLst>
                <a:ext uri="{FF2B5EF4-FFF2-40B4-BE49-F238E27FC236}">
                  <a16:creationId xmlns:a16="http://schemas.microsoft.com/office/drawing/2014/main" id="{1002DDC5-8B35-4ED7-8C4A-39121A3676FC}"/>
                </a:ext>
              </a:extLst>
            </p:cNvPr>
            <p:cNvGrpSpPr/>
            <p:nvPr/>
          </p:nvGrpSpPr>
          <p:grpSpPr>
            <a:xfrm>
              <a:off x="7530085" y="4771559"/>
              <a:ext cx="1213273" cy="889000"/>
              <a:chOff x="5647563" y="3578669"/>
              <a:chExt cx="909955" cy="666750"/>
            </a:xfrm>
          </p:grpSpPr>
          <p:sp>
            <p:nvSpPr>
              <p:cNvPr id="115" name="object 60">
                <a:extLst>
                  <a:ext uri="{FF2B5EF4-FFF2-40B4-BE49-F238E27FC236}">
                    <a16:creationId xmlns:a16="http://schemas.microsoft.com/office/drawing/2014/main" id="{D1C39A45-F1DE-43B7-A6B8-40F9CB3A1924}"/>
                  </a:ext>
                </a:extLst>
              </p:cNvPr>
              <p:cNvSpPr/>
              <p:nvPr/>
            </p:nvSpPr>
            <p:spPr>
              <a:xfrm>
                <a:off x="5660263" y="3591369"/>
                <a:ext cx="884555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884554" h="464820">
                    <a:moveTo>
                      <a:pt x="884478" y="0"/>
                    </a:moveTo>
                    <a:lnTo>
                      <a:pt x="0" y="0"/>
                    </a:lnTo>
                    <a:lnTo>
                      <a:pt x="0" y="464731"/>
                    </a:lnTo>
                    <a:lnTo>
                      <a:pt x="884478" y="464731"/>
                    </a:lnTo>
                    <a:lnTo>
                      <a:pt x="88447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6" name="object 61">
                <a:extLst>
                  <a:ext uri="{FF2B5EF4-FFF2-40B4-BE49-F238E27FC236}">
                    <a16:creationId xmlns:a16="http://schemas.microsoft.com/office/drawing/2014/main" id="{DE6732A7-7D45-4F29-B154-005643E1D321}"/>
                  </a:ext>
                </a:extLst>
              </p:cNvPr>
              <p:cNvSpPr/>
              <p:nvPr/>
            </p:nvSpPr>
            <p:spPr>
              <a:xfrm>
                <a:off x="5660263" y="3591369"/>
                <a:ext cx="884555" cy="464820"/>
              </a:xfrm>
              <a:custGeom>
                <a:avLst/>
                <a:gdLst/>
                <a:ahLst/>
                <a:cxnLst/>
                <a:rect l="l" t="t" r="r" b="b"/>
                <a:pathLst>
                  <a:path w="884554" h="464820">
                    <a:moveTo>
                      <a:pt x="0" y="464731"/>
                    </a:moveTo>
                    <a:lnTo>
                      <a:pt x="884478" y="464731"/>
                    </a:lnTo>
                    <a:lnTo>
                      <a:pt x="884478" y="0"/>
                    </a:lnTo>
                    <a:lnTo>
                      <a:pt x="0" y="0"/>
                    </a:lnTo>
                    <a:lnTo>
                      <a:pt x="0" y="464731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7" name="object 62">
                <a:extLst>
                  <a:ext uri="{FF2B5EF4-FFF2-40B4-BE49-F238E27FC236}">
                    <a16:creationId xmlns:a16="http://schemas.microsoft.com/office/drawing/2014/main" id="{7D77C361-E98C-437F-8E7C-3F696C81767C}"/>
                  </a:ext>
                </a:extLst>
              </p:cNvPr>
              <p:cNvSpPr/>
              <p:nvPr/>
            </p:nvSpPr>
            <p:spPr>
              <a:xfrm>
                <a:off x="6169279" y="3678478"/>
                <a:ext cx="267017" cy="295224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8" name="object 63">
                <a:extLst>
                  <a:ext uri="{FF2B5EF4-FFF2-40B4-BE49-F238E27FC236}">
                    <a16:creationId xmlns:a16="http://schemas.microsoft.com/office/drawing/2014/main" id="{C8BD0695-AB86-4B06-99D9-6CB1A859756F}"/>
                  </a:ext>
                </a:extLst>
              </p:cNvPr>
              <p:cNvSpPr/>
              <p:nvPr/>
            </p:nvSpPr>
            <p:spPr>
              <a:xfrm>
                <a:off x="5774182" y="3673716"/>
                <a:ext cx="66738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304800">
                    <a:moveTo>
                      <a:pt x="390270" y="304749"/>
                    </a:moveTo>
                    <a:lnTo>
                      <a:pt x="666813" y="304749"/>
                    </a:lnTo>
                    <a:lnTo>
                      <a:pt x="666813" y="0"/>
                    </a:lnTo>
                    <a:lnTo>
                      <a:pt x="390270" y="0"/>
                    </a:lnTo>
                    <a:lnTo>
                      <a:pt x="390270" y="304749"/>
                    </a:lnTo>
                    <a:close/>
                  </a:path>
                  <a:path w="667385" h="304800">
                    <a:moveTo>
                      <a:pt x="0" y="218389"/>
                    </a:moveTo>
                    <a:lnTo>
                      <a:pt x="295046" y="218389"/>
                    </a:lnTo>
                    <a:lnTo>
                      <a:pt x="295046" y="4800"/>
                    </a:lnTo>
                    <a:lnTo>
                      <a:pt x="0" y="4800"/>
                    </a:lnTo>
                    <a:lnTo>
                      <a:pt x="0" y="218389"/>
                    </a:lnTo>
                    <a:close/>
                  </a:path>
                </a:pathLst>
              </a:custGeom>
              <a:ln w="952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9" name="object 64">
                <a:extLst>
                  <a:ext uri="{FF2B5EF4-FFF2-40B4-BE49-F238E27FC236}">
                    <a16:creationId xmlns:a16="http://schemas.microsoft.com/office/drawing/2014/main" id="{E3D42BAF-1D59-4298-97A2-3D03F744C7D5}"/>
                  </a:ext>
                </a:extLst>
              </p:cNvPr>
              <p:cNvSpPr/>
              <p:nvPr/>
            </p:nvSpPr>
            <p:spPr>
              <a:xfrm>
                <a:off x="5866511" y="3728339"/>
                <a:ext cx="158496" cy="10820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0" name="object 65">
                <a:extLst>
                  <a:ext uri="{FF2B5EF4-FFF2-40B4-BE49-F238E27FC236}">
                    <a16:creationId xmlns:a16="http://schemas.microsoft.com/office/drawing/2014/main" id="{C6A373AE-5A34-43F5-B3AD-948421143B77}"/>
                  </a:ext>
                </a:extLst>
              </p:cNvPr>
              <p:cNvSpPr/>
              <p:nvPr/>
            </p:nvSpPr>
            <p:spPr>
              <a:xfrm>
                <a:off x="5868035" y="4091025"/>
                <a:ext cx="364489" cy="15392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21" name="object 66">
                <a:extLst>
                  <a:ext uri="{FF2B5EF4-FFF2-40B4-BE49-F238E27FC236}">
                    <a16:creationId xmlns:a16="http://schemas.microsoft.com/office/drawing/2014/main" id="{DE57C4A0-4AEB-41E5-923F-6B7F4091B091}"/>
                  </a:ext>
                </a:extLst>
              </p:cNvPr>
              <p:cNvSpPr/>
              <p:nvPr/>
            </p:nvSpPr>
            <p:spPr>
              <a:xfrm>
                <a:off x="6180455" y="4091025"/>
                <a:ext cx="248412" cy="153924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5" name="object 67">
              <a:extLst>
                <a:ext uri="{FF2B5EF4-FFF2-40B4-BE49-F238E27FC236}">
                  <a16:creationId xmlns:a16="http://schemas.microsoft.com/office/drawing/2014/main" id="{18E7D758-B094-47C2-9E86-7EAC8AC986D4}"/>
                </a:ext>
              </a:extLst>
            </p:cNvPr>
            <p:cNvGrpSpPr/>
            <p:nvPr/>
          </p:nvGrpSpPr>
          <p:grpSpPr>
            <a:xfrm>
              <a:off x="5572421" y="2867998"/>
              <a:ext cx="631612" cy="578273"/>
              <a:chOff x="4179315" y="2150998"/>
              <a:chExt cx="473709" cy="433705"/>
            </a:xfrm>
          </p:grpSpPr>
          <p:sp>
            <p:nvSpPr>
              <p:cNvPr id="106" name="object 68">
                <a:extLst>
                  <a:ext uri="{FF2B5EF4-FFF2-40B4-BE49-F238E27FC236}">
                    <a16:creationId xmlns:a16="http://schemas.microsoft.com/office/drawing/2014/main" id="{A47A7BBA-2DD3-4BE1-BEFD-4A73CA8F2EE8}"/>
                  </a:ext>
                </a:extLst>
              </p:cNvPr>
              <p:cNvSpPr/>
              <p:nvPr/>
            </p:nvSpPr>
            <p:spPr>
              <a:xfrm>
                <a:off x="4208398" y="2283967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371093" y="0"/>
                    </a:moveTo>
                    <a:lnTo>
                      <a:pt x="5714" y="29718"/>
                    </a:lnTo>
                    <a:lnTo>
                      <a:pt x="0" y="36321"/>
                    </a:lnTo>
                    <a:lnTo>
                      <a:pt x="5714" y="107061"/>
                    </a:lnTo>
                    <a:lnTo>
                      <a:pt x="12446" y="112775"/>
                    </a:lnTo>
                    <a:lnTo>
                      <a:pt x="377825" y="83184"/>
                    </a:lnTo>
                    <a:lnTo>
                      <a:pt x="383539" y="76454"/>
                    </a:lnTo>
                    <a:lnTo>
                      <a:pt x="377825" y="57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7" name="object 69">
                <a:extLst>
                  <a:ext uri="{FF2B5EF4-FFF2-40B4-BE49-F238E27FC236}">
                    <a16:creationId xmlns:a16="http://schemas.microsoft.com/office/drawing/2014/main" id="{4BF21F79-057D-41F3-9C1A-4BF540E00799}"/>
                  </a:ext>
                </a:extLst>
              </p:cNvPr>
              <p:cNvSpPr/>
              <p:nvPr/>
            </p:nvSpPr>
            <p:spPr>
              <a:xfrm>
                <a:off x="4208398" y="2283967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635" y="44068"/>
                    </a:moveTo>
                    <a:lnTo>
                      <a:pt x="0" y="36321"/>
                    </a:lnTo>
                    <a:lnTo>
                      <a:pt x="5714" y="29718"/>
                    </a:lnTo>
                    <a:lnTo>
                      <a:pt x="13335" y="29082"/>
                    </a:lnTo>
                    <a:lnTo>
                      <a:pt x="363474" y="634"/>
                    </a:lnTo>
                    <a:lnTo>
                      <a:pt x="371093" y="0"/>
                    </a:lnTo>
                    <a:lnTo>
                      <a:pt x="377825" y="5714"/>
                    </a:lnTo>
                    <a:lnTo>
                      <a:pt x="378460" y="13462"/>
                    </a:lnTo>
                    <a:lnTo>
                      <a:pt x="382904" y="68833"/>
                    </a:lnTo>
                    <a:lnTo>
                      <a:pt x="383539" y="76454"/>
                    </a:lnTo>
                    <a:lnTo>
                      <a:pt x="377825" y="83184"/>
                    </a:lnTo>
                    <a:lnTo>
                      <a:pt x="370204" y="83819"/>
                    </a:lnTo>
                    <a:lnTo>
                      <a:pt x="20192" y="112140"/>
                    </a:lnTo>
                    <a:lnTo>
                      <a:pt x="12446" y="112775"/>
                    </a:lnTo>
                    <a:lnTo>
                      <a:pt x="5714" y="107061"/>
                    </a:lnTo>
                    <a:lnTo>
                      <a:pt x="5206" y="99440"/>
                    </a:lnTo>
                    <a:lnTo>
                      <a:pt x="635" y="44068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8" name="object 70">
                <a:extLst>
                  <a:ext uri="{FF2B5EF4-FFF2-40B4-BE49-F238E27FC236}">
                    <a16:creationId xmlns:a16="http://schemas.microsoft.com/office/drawing/2014/main" id="{28FCCD17-AE3D-4CF3-A689-390450D96100}"/>
                  </a:ext>
                </a:extLst>
              </p:cNvPr>
              <p:cNvSpPr/>
              <p:nvPr/>
            </p:nvSpPr>
            <p:spPr>
              <a:xfrm>
                <a:off x="4192015" y="2308859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378587" y="0"/>
                    </a:moveTo>
                    <a:lnTo>
                      <a:pt x="43814" y="0"/>
                    </a:lnTo>
                    <a:lnTo>
                      <a:pt x="26789" y="3452"/>
                    </a:lnTo>
                    <a:lnTo>
                      <a:pt x="12858" y="12858"/>
                    </a:lnTo>
                    <a:lnTo>
                      <a:pt x="3452" y="26789"/>
                    </a:lnTo>
                    <a:lnTo>
                      <a:pt x="0" y="43814"/>
                    </a:lnTo>
                    <a:lnTo>
                      <a:pt x="0" y="218947"/>
                    </a:lnTo>
                    <a:lnTo>
                      <a:pt x="3452" y="236027"/>
                    </a:lnTo>
                    <a:lnTo>
                      <a:pt x="12858" y="249951"/>
                    </a:lnTo>
                    <a:lnTo>
                      <a:pt x="26789" y="259328"/>
                    </a:lnTo>
                    <a:lnTo>
                      <a:pt x="43814" y="262763"/>
                    </a:lnTo>
                    <a:lnTo>
                      <a:pt x="378587" y="262763"/>
                    </a:lnTo>
                    <a:lnTo>
                      <a:pt x="395612" y="259328"/>
                    </a:lnTo>
                    <a:lnTo>
                      <a:pt x="409543" y="249951"/>
                    </a:lnTo>
                    <a:lnTo>
                      <a:pt x="418949" y="236027"/>
                    </a:lnTo>
                    <a:lnTo>
                      <a:pt x="422401" y="218947"/>
                    </a:lnTo>
                    <a:lnTo>
                      <a:pt x="422401" y="43814"/>
                    </a:lnTo>
                    <a:lnTo>
                      <a:pt x="418949" y="26789"/>
                    </a:lnTo>
                    <a:lnTo>
                      <a:pt x="409543" y="12858"/>
                    </a:lnTo>
                    <a:lnTo>
                      <a:pt x="395612" y="3452"/>
                    </a:lnTo>
                    <a:lnTo>
                      <a:pt x="378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9" name="object 71">
                <a:extLst>
                  <a:ext uri="{FF2B5EF4-FFF2-40B4-BE49-F238E27FC236}">
                    <a16:creationId xmlns:a16="http://schemas.microsoft.com/office/drawing/2014/main" id="{D96EEEA1-4971-4088-9BF3-741021BB1627}"/>
                  </a:ext>
                </a:extLst>
              </p:cNvPr>
              <p:cNvSpPr/>
              <p:nvPr/>
            </p:nvSpPr>
            <p:spPr>
              <a:xfrm>
                <a:off x="4192015" y="2308859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0" y="43814"/>
                    </a:moveTo>
                    <a:lnTo>
                      <a:pt x="3452" y="26789"/>
                    </a:lnTo>
                    <a:lnTo>
                      <a:pt x="12858" y="12858"/>
                    </a:lnTo>
                    <a:lnTo>
                      <a:pt x="26789" y="3452"/>
                    </a:lnTo>
                    <a:lnTo>
                      <a:pt x="43814" y="0"/>
                    </a:lnTo>
                    <a:lnTo>
                      <a:pt x="378587" y="0"/>
                    </a:lnTo>
                    <a:lnTo>
                      <a:pt x="395612" y="3452"/>
                    </a:lnTo>
                    <a:lnTo>
                      <a:pt x="409543" y="12858"/>
                    </a:lnTo>
                    <a:lnTo>
                      <a:pt x="418949" y="26789"/>
                    </a:lnTo>
                    <a:lnTo>
                      <a:pt x="422401" y="43814"/>
                    </a:lnTo>
                    <a:lnTo>
                      <a:pt x="422401" y="218947"/>
                    </a:lnTo>
                    <a:lnTo>
                      <a:pt x="418949" y="236027"/>
                    </a:lnTo>
                    <a:lnTo>
                      <a:pt x="409543" y="249951"/>
                    </a:lnTo>
                    <a:lnTo>
                      <a:pt x="395612" y="259328"/>
                    </a:lnTo>
                    <a:lnTo>
                      <a:pt x="378587" y="262763"/>
                    </a:lnTo>
                    <a:lnTo>
                      <a:pt x="43814" y="262763"/>
                    </a:lnTo>
                    <a:lnTo>
                      <a:pt x="26789" y="259328"/>
                    </a:lnTo>
                    <a:lnTo>
                      <a:pt x="12858" y="249951"/>
                    </a:lnTo>
                    <a:lnTo>
                      <a:pt x="3452" y="236027"/>
                    </a:lnTo>
                    <a:lnTo>
                      <a:pt x="0" y="218947"/>
                    </a:lnTo>
                    <a:lnTo>
                      <a:pt x="0" y="43814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0" name="object 72">
                <a:extLst>
                  <a:ext uri="{FF2B5EF4-FFF2-40B4-BE49-F238E27FC236}">
                    <a16:creationId xmlns:a16="http://schemas.microsoft.com/office/drawing/2014/main" id="{279B086C-9922-4C32-9C5E-676F8499DD3E}"/>
                  </a:ext>
                </a:extLst>
              </p:cNvPr>
              <p:cNvSpPr/>
              <p:nvPr/>
            </p:nvSpPr>
            <p:spPr>
              <a:xfrm>
                <a:off x="4261992" y="2335656"/>
                <a:ext cx="243586" cy="108204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1" name="object 73">
                <a:extLst>
                  <a:ext uri="{FF2B5EF4-FFF2-40B4-BE49-F238E27FC236}">
                    <a16:creationId xmlns:a16="http://schemas.microsoft.com/office/drawing/2014/main" id="{5AFC7E93-9778-483A-AEC3-199E2C5695A8}"/>
                  </a:ext>
                </a:extLst>
              </p:cNvPr>
              <p:cNvSpPr/>
              <p:nvPr/>
            </p:nvSpPr>
            <p:spPr>
              <a:xfrm>
                <a:off x="4261992" y="2442336"/>
                <a:ext cx="221487" cy="108204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2" name="object 74">
                <a:extLst>
                  <a:ext uri="{FF2B5EF4-FFF2-40B4-BE49-F238E27FC236}">
                    <a16:creationId xmlns:a16="http://schemas.microsoft.com/office/drawing/2014/main" id="{4F59C826-B9A9-4C46-B4F3-0CA5482D5280}"/>
                  </a:ext>
                </a:extLst>
              </p:cNvPr>
              <p:cNvSpPr/>
              <p:nvPr/>
            </p:nvSpPr>
            <p:spPr>
              <a:xfrm>
                <a:off x="4531740" y="2391155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0330">
                    <a:moveTo>
                      <a:pt x="100584" y="0"/>
                    </a:moveTo>
                    <a:lnTo>
                      <a:pt x="7493" y="0"/>
                    </a:lnTo>
                    <a:lnTo>
                      <a:pt x="0" y="7493"/>
                    </a:lnTo>
                    <a:lnTo>
                      <a:pt x="0" y="92329"/>
                    </a:lnTo>
                    <a:lnTo>
                      <a:pt x="7493" y="99821"/>
                    </a:lnTo>
                    <a:lnTo>
                      <a:pt x="100584" y="99821"/>
                    </a:lnTo>
                    <a:lnTo>
                      <a:pt x="108076" y="92329"/>
                    </a:lnTo>
                    <a:lnTo>
                      <a:pt x="108076" y="74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3" name="object 75">
                <a:extLst>
                  <a:ext uri="{FF2B5EF4-FFF2-40B4-BE49-F238E27FC236}">
                    <a16:creationId xmlns:a16="http://schemas.microsoft.com/office/drawing/2014/main" id="{2058BB5C-E55A-4DCD-9C2D-FC0C9AEB8F1F}"/>
                  </a:ext>
                </a:extLst>
              </p:cNvPr>
              <p:cNvSpPr/>
              <p:nvPr/>
            </p:nvSpPr>
            <p:spPr>
              <a:xfrm>
                <a:off x="4531740" y="2391155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0330">
                    <a:moveTo>
                      <a:pt x="0" y="16637"/>
                    </a:moveTo>
                    <a:lnTo>
                      <a:pt x="0" y="7493"/>
                    </a:lnTo>
                    <a:lnTo>
                      <a:pt x="7493" y="0"/>
                    </a:lnTo>
                    <a:lnTo>
                      <a:pt x="16637" y="0"/>
                    </a:lnTo>
                    <a:lnTo>
                      <a:pt x="91439" y="0"/>
                    </a:lnTo>
                    <a:lnTo>
                      <a:pt x="100584" y="0"/>
                    </a:lnTo>
                    <a:lnTo>
                      <a:pt x="108076" y="7493"/>
                    </a:lnTo>
                    <a:lnTo>
                      <a:pt x="108076" y="16637"/>
                    </a:lnTo>
                    <a:lnTo>
                      <a:pt x="108076" y="83185"/>
                    </a:lnTo>
                    <a:lnTo>
                      <a:pt x="108076" y="92329"/>
                    </a:lnTo>
                    <a:lnTo>
                      <a:pt x="100584" y="99821"/>
                    </a:lnTo>
                    <a:lnTo>
                      <a:pt x="91439" y="99821"/>
                    </a:lnTo>
                    <a:lnTo>
                      <a:pt x="16637" y="99821"/>
                    </a:lnTo>
                    <a:lnTo>
                      <a:pt x="7493" y="99821"/>
                    </a:lnTo>
                    <a:lnTo>
                      <a:pt x="0" y="92329"/>
                    </a:lnTo>
                    <a:lnTo>
                      <a:pt x="0" y="83185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14" name="object 76">
                <a:extLst>
                  <a:ext uri="{FF2B5EF4-FFF2-40B4-BE49-F238E27FC236}">
                    <a16:creationId xmlns:a16="http://schemas.microsoft.com/office/drawing/2014/main" id="{F64A7EBE-CC66-4C81-AC49-867518863E64}"/>
                  </a:ext>
                </a:extLst>
              </p:cNvPr>
              <p:cNvSpPr/>
              <p:nvPr/>
            </p:nvSpPr>
            <p:spPr>
              <a:xfrm>
                <a:off x="4401438" y="2150998"/>
                <a:ext cx="0" cy="167005"/>
              </a:xfrm>
              <a:custGeom>
                <a:avLst/>
                <a:gdLst/>
                <a:ahLst/>
                <a:cxnLst/>
                <a:rect l="l" t="t" r="r" b="b"/>
                <a:pathLst>
                  <a:path h="167005">
                    <a:moveTo>
                      <a:pt x="0" y="0"/>
                    </a:moveTo>
                    <a:lnTo>
                      <a:pt x="0" y="166750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6" name="object 77">
              <a:extLst>
                <a:ext uri="{FF2B5EF4-FFF2-40B4-BE49-F238E27FC236}">
                  <a16:creationId xmlns:a16="http://schemas.microsoft.com/office/drawing/2014/main" id="{D89CF17F-268E-4EBA-A8FF-3E9FD5FC9CCC}"/>
                </a:ext>
              </a:extLst>
            </p:cNvPr>
            <p:cNvGrpSpPr/>
            <p:nvPr/>
          </p:nvGrpSpPr>
          <p:grpSpPr>
            <a:xfrm>
              <a:off x="6539314" y="2561674"/>
              <a:ext cx="630767" cy="845820"/>
              <a:chOff x="4904485" y="1921255"/>
              <a:chExt cx="473075" cy="634365"/>
            </a:xfrm>
          </p:grpSpPr>
          <p:sp>
            <p:nvSpPr>
              <p:cNvPr id="97" name="object 78">
                <a:extLst>
                  <a:ext uri="{FF2B5EF4-FFF2-40B4-BE49-F238E27FC236}">
                    <a16:creationId xmlns:a16="http://schemas.microsoft.com/office/drawing/2014/main" id="{F38C0A4B-0F79-4702-923C-3037DC9F7886}"/>
                  </a:ext>
                </a:extLst>
              </p:cNvPr>
              <p:cNvSpPr/>
              <p:nvPr/>
            </p:nvSpPr>
            <p:spPr>
              <a:xfrm>
                <a:off x="4933568" y="2255265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371093" y="0"/>
                    </a:moveTo>
                    <a:lnTo>
                      <a:pt x="5714" y="29590"/>
                    </a:lnTo>
                    <a:lnTo>
                      <a:pt x="0" y="36321"/>
                    </a:lnTo>
                    <a:lnTo>
                      <a:pt x="5714" y="107060"/>
                    </a:lnTo>
                    <a:lnTo>
                      <a:pt x="12445" y="112775"/>
                    </a:lnTo>
                    <a:lnTo>
                      <a:pt x="377825" y="83184"/>
                    </a:lnTo>
                    <a:lnTo>
                      <a:pt x="383539" y="76453"/>
                    </a:lnTo>
                    <a:lnTo>
                      <a:pt x="377825" y="57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8" name="object 79">
                <a:extLst>
                  <a:ext uri="{FF2B5EF4-FFF2-40B4-BE49-F238E27FC236}">
                    <a16:creationId xmlns:a16="http://schemas.microsoft.com/office/drawing/2014/main" id="{938CFF5D-C8AA-4627-8C17-BFADF2468947}"/>
                  </a:ext>
                </a:extLst>
              </p:cNvPr>
              <p:cNvSpPr/>
              <p:nvPr/>
            </p:nvSpPr>
            <p:spPr>
              <a:xfrm>
                <a:off x="4933568" y="2255265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634" y="43941"/>
                    </a:moveTo>
                    <a:lnTo>
                      <a:pt x="0" y="36321"/>
                    </a:lnTo>
                    <a:lnTo>
                      <a:pt x="5714" y="29590"/>
                    </a:lnTo>
                    <a:lnTo>
                      <a:pt x="13334" y="28956"/>
                    </a:lnTo>
                    <a:lnTo>
                      <a:pt x="363473" y="634"/>
                    </a:lnTo>
                    <a:lnTo>
                      <a:pt x="371093" y="0"/>
                    </a:lnTo>
                    <a:lnTo>
                      <a:pt x="377825" y="5714"/>
                    </a:lnTo>
                    <a:lnTo>
                      <a:pt x="378459" y="13334"/>
                    </a:lnTo>
                    <a:lnTo>
                      <a:pt x="382904" y="68833"/>
                    </a:lnTo>
                    <a:lnTo>
                      <a:pt x="383539" y="76453"/>
                    </a:lnTo>
                    <a:lnTo>
                      <a:pt x="377825" y="83184"/>
                    </a:lnTo>
                    <a:lnTo>
                      <a:pt x="370204" y="83692"/>
                    </a:lnTo>
                    <a:lnTo>
                      <a:pt x="20065" y="112140"/>
                    </a:lnTo>
                    <a:lnTo>
                      <a:pt x="12445" y="112775"/>
                    </a:lnTo>
                    <a:lnTo>
                      <a:pt x="5714" y="107060"/>
                    </a:lnTo>
                    <a:lnTo>
                      <a:pt x="5079" y="99440"/>
                    </a:lnTo>
                    <a:lnTo>
                      <a:pt x="634" y="43941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9" name="object 80">
                <a:extLst>
                  <a:ext uri="{FF2B5EF4-FFF2-40B4-BE49-F238E27FC236}">
                    <a16:creationId xmlns:a16="http://schemas.microsoft.com/office/drawing/2014/main" id="{7AE3369E-AB34-4A73-8765-6C939FE10176}"/>
                  </a:ext>
                </a:extLst>
              </p:cNvPr>
              <p:cNvSpPr/>
              <p:nvPr/>
            </p:nvSpPr>
            <p:spPr>
              <a:xfrm>
                <a:off x="4917185" y="2280157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378587" y="0"/>
                    </a:moveTo>
                    <a:lnTo>
                      <a:pt x="43814" y="0"/>
                    </a:lnTo>
                    <a:lnTo>
                      <a:pt x="26735" y="3434"/>
                    </a:lnTo>
                    <a:lnTo>
                      <a:pt x="12811" y="12811"/>
                    </a:lnTo>
                    <a:lnTo>
                      <a:pt x="3434" y="26735"/>
                    </a:lnTo>
                    <a:lnTo>
                      <a:pt x="0" y="43815"/>
                    </a:lnTo>
                    <a:lnTo>
                      <a:pt x="0" y="218948"/>
                    </a:lnTo>
                    <a:lnTo>
                      <a:pt x="3434" y="235973"/>
                    </a:lnTo>
                    <a:lnTo>
                      <a:pt x="12811" y="249904"/>
                    </a:lnTo>
                    <a:lnTo>
                      <a:pt x="26735" y="259310"/>
                    </a:lnTo>
                    <a:lnTo>
                      <a:pt x="43814" y="262763"/>
                    </a:lnTo>
                    <a:lnTo>
                      <a:pt x="378587" y="262763"/>
                    </a:lnTo>
                    <a:lnTo>
                      <a:pt x="395612" y="259310"/>
                    </a:lnTo>
                    <a:lnTo>
                      <a:pt x="409543" y="249904"/>
                    </a:lnTo>
                    <a:lnTo>
                      <a:pt x="418949" y="235973"/>
                    </a:lnTo>
                    <a:lnTo>
                      <a:pt x="422401" y="218948"/>
                    </a:lnTo>
                    <a:lnTo>
                      <a:pt x="422401" y="43815"/>
                    </a:lnTo>
                    <a:lnTo>
                      <a:pt x="418949" y="26735"/>
                    </a:lnTo>
                    <a:lnTo>
                      <a:pt x="409543" y="12811"/>
                    </a:lnTo>
                    <a:lnTo>
                      <a:pt x="395612" y="3434"/>
                    </a:lnTo>
                    <a:lnTo>
                      <a:pt x="378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0" name="object 81">
                <a:extLst>
                  <a:ext uri="{FF2B5EF4-FFF2-40B4-BE49-F238E27FC236}">
                    <a16:creationId xmlns:a16="http://schemas.microsoft.com/office/drawing/2014/main" id="{F7350F6F-79DD-4145-915F-F06B06920DE6}"/>
                  </a:ext>
                </a:extLst>
              </p:cNvPr>
              <p:cNvSpPr/>
              <p:nvPr/>
            </p:nvSpPr>
            <p:spPr>
              <a:xfrm>
                <a:off x="4917185" y="2280157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0" y="43815"/>
                    </a:moveTo>
                    <a:lnTo>
                      <a:pt x="3434" y="26735"/>
                    </a:lnTo>
                    <a:lnTo>
                      <a:pt x="12811" y="12811"/>
                    </a:lnTo>
                    <a:lnTo>
                      <a:pt x="26735" y="3434"/>
                    </a:lnTo>
                    <a:lnTo>
                      <a:pt x="43814" y="0"/>
                    </a:lnTo>
                    <a:lnTo>
                      <a:pt x="378587" y="0"/>
                    </a:lnTo>
                    <a:lnTo>
                      <a:pt x="395612" y="3434"/>
                    </a:lnTo>
                    <a:lnTo>
                      <a:pt x="409543" y="12811"/>
                    </a:lnTo>
                    <a:lnTo>
                      <a:pt x="418949" y="26735"/>
                    </a:lnTo>
                    <a:lnTo>
                      <a:pt x="422401" y="43815"/>
                    </a:lnTo>
                    <a:lnTo>
                      <a:pt x="422401" y="218948"/>
                    </a:lnTo>
                    <a:lnTo>
                      <a:pt x="418949" y="235973"/>
                    </a:lnTo>
                    <a:lnTo>
                      <a:pt x="409543" y="249904"/>
                    </a:lnTo>
                    <a:lnTo>
                      <a:pt x="395612" y="259310"/>
                    </a:lnTo>
                    <a:lnTo>
                      <a:pt x="378587" y="262763"/>
                    </a:lnTo>
                    <a:lnTo>
                      <a:pt x="43814" y="262763"/>
                    </a:lnTo>
                    <a:lnTo>
                      <a:pt x="26735" y="259310"/>
                    </a:lnTo>
                    <a:lnTo>
                      <a:pt x="12811" y="249904"/>
                    </a:lnTo>
                    <a:lnTo>
                      <a:pt x="3434" y="235973"/>
                    </a:lnTo>
                    <a:lnTo>
                      <a:pt x="0" y="218948"/>
                    </a:lnTo>
                    <a:lnTo>
                      <a:pt x="0" y="43815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1" name="object 82">
                <a:extLst>
                  <a:ext uri="{FF2B5EF4-FFF2-40B4-BE49-F238E27FC236}">
                    <a16:creationId xmlns:a16="http://schemas.microsoft.com/office/drawing/2014/main" id="{8DA3D819-A7C9-480B-81A8-B99566953F93}"/>
                  </a:ext>
                </a:extLst>
              </p:cNvPr>
              <p:cNvSpPr/>
              <p:nvPr/>
            </p:nvSpPr>
            <p:spPr>
              <a:xfrm>
                <a:off x="4987162" y="2307081"/>
                <a:ext cx="243941" cy="108204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2" name="object 83">
                <a:extLst>
                  <a:ext uri="{FF2B5EF4-FFF2-40B4-BE49-F238E27FC236}">
                    <a16:creationId xmlns:a16="http://schemas.microsoft.com/office/drawing/2014/main" id="{46B9BCFE-CEF5-45F8-9A2B-5999C433BCF4}"/>
                  </a:ext>
                </a:extLst>
              </p:cNvPr>
              <p:cNvSpPr/>
              <p:nvPr/>
            </p:nvSpPr>
            <p:spPr>
              <a:xfrm>
                <a:off x="4987162" y="2413761"/>
                <a:ext cx="221894" cy="108204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3" name="object 84">
                <a:extLst>
                  <a:ext uri="{FF2B5EF4-FFF2-40B4-BE49-F238E27FC236}">
                    <a16:creationId xmlns:a16="http://schemas.microsoft.com/office/drawing/2014/main" id="{DD41E593-399D-430D-9250-A2141336EC5E}"/>
                  </a:ext>
                </a:extLst>
              </p:cNvPr>
              <p:cNvSpPr/>
              <p:nvPr/>
            </p:nvSpPr>
            <p:spPr>
              <a:xfrm>
                <a:off x="5256910" y="2362454"/>
                <a:ext cx="107950" cy="99695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99694">
                    <a:moveTo>
                      <a:pt x="100584" y="0"/>
                    </a:moveTo>
                    <a:lnTo>
                      <a:pt x="7492" y="0"/>
                    </a:lnTo>
                    <a:lnTo>
                      <a:pt x="0" y="7365"/>
                    </a:lnTo>
                    <a:lnTo>
                      <a:pt x="0" y="92328"/>
                    </a:lnTo>
                    <a:lnTo>
                      <a:pt x="7492" y="99694"/>
                    </a:lnTo>
                    <a:lnTo>
                      <a:pt x="100584" y="99694"/>
                    </a:lnTo>
                    <a:lnTo>
                      <a:pt x="107950" y="92328"/>
                    </a:lnTo>
                    <a:lnTo>
                      <a:pt x="107950" y="73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4" name="object 85">
                <a:extLst>
                  <a:ext uri="{FF2B5EF4-FFF2-40B4-BE49-F238E27FC236}">
                    <a16:creationId xmlns:a16="http://schemas.microsoft.com/office/drawing/2014/main" id="{87E52053-6AEB-47AE-ADDF-31814D95F911}"/>
                  </a:ext>
                </a:extLst>
              </p:cNvPr>
              <p:cNvSpPr/>
              <p:nvPr/>
            </p:nvSpPr>
            <p:spPr>
              <a:xfrm>
                <a:off x="5256910" y="2362454"/>
                <a:ext cx="107950" cy="99695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99694">
                    <a:moveTo>
                      <a:pt x="0" y="16637"/>
                    </a:moveTo>
                    <a:lnTo>
                      <a:pt x="0" y="7365"/>
                    </a:lnTo>
                    <a:lnTo>
                      <a:pt x="7492" y="0"/>
                    </a:lnTo>
                    <a:lnTo>
                      <a:pt x="16637" y="0"/>
                    </a:lnTo>
                    <a:lnTo>
                      <a:pt x="91312" y="0"/>
                    </a:lnTo>
                    <a:lnTo>
                      <a:pt x="100584" y="0"/>
                    </a:lnTo>
                    <a:lnTo>
                      <a:pt x="107950" y="7365"/>
                    </a:lnTo>
                    <a:lnTo>
                      <a:pt x="107950" y="16637"/>
                    </a:lnTo>
                    <a:lnTo>
                      <a:pt x="107950" y="83057"/>
                    </a:lnTo>
                    <a:lnTo>
                      <a:pt x="107950" y="92328"/>
                    </a:lnTo>
                    <a:lnTo>
                      <a:pt x="100584" y="99694"/>
                    </a:lnTo>
                    <a:lnTo>
                      <a:pt x="91312" y="99694"/>
                    </a:lnTo>
                    <a:lnTo>
                      <a:pt x="16637" y="99694"/>
                    </a:lnTo>
                    <a:lnTo>
                      <a:pt x="7492" y="99694"/>
                    </a:lnTo>
                    <a:lnTo>
                      <a:pt x="0" y="92328"/>
                    </a:lnTo>
                    <a:lnTo>
                      <a:pt x="0" y="83057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399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5" name="object 86">
                <a:extLst>
                  <a:ext uri="{FF2B5EF4-FFF2-40B4-BE49-F238E27FC236}">
                    <a16:creationId xmlns:a16="http://schemas.microsoft.com/office/drawing/2014/main" id="{0E3BEEF4-2D89-40FC-9D26-FB5129331CDB}"/>
                  </a:ext>
                </a:extLst>
              </p:cNvPr>
              <p:cNvSpPr/>
              <p:nvPr/>
            </p:nvSpPr>
            <p:spPr>
              <a:xfrm>
                <a:off x="5149849" y="1921255"/>
                <a:ext cx="0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h="339725">
                    <a:moveTo>
                      <a:pt x="0" y="0"/>
                    </a:moveTo>
                    <a:lnTo>
                      <a:pt x="0" y="169671"/>
                    </a:lnTo>
                    <a:lnTo>
                      <a:pt x="0" y="339344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7" name="object 87">
              <a:extLst>
                <a:ext uri="{FF2B5EF4-FFF2-40B4-BE49-F238E27FC236}">
                  <a16:creationId xmlns:a16="http://schemas.microsoft.com/office/drawing/2014/main" id="{047AE134-3C15-4066-AF62-2583C2CEBC71}"/>
                </a:ext>
              </a:extLst>
            </p:cNvPr>
            <p:cNvGrpSpPr/>
            <p:nvPr/>
          </p:nvGrpSpPr>
          <p:grpSpPr>
            <a:xfrm>
              <a:off x="7578174" y="3514682"/>
              <a:ext cx="630767" cy="417407"/>
              <a:chOff x="5683630" y="2636011"/>
              <a:chExt cx="473075" cy="313055"/>
            </a:xfrm>
          </p:grpSpPr>
          <p:sp>
            <p:nvSpPr>
              <p:cNvPr id="89" name="object 88">
                <a:extLst>
                  <a:ext uri="{FF2B5EF4-FFF2-40B4-BE49-F238E27FC236}">
                    <a16:creationId xmlns:a16="http://schemas.microsoft.com/office/drawing/2014/main" id="{16ADD66E-94C5-433E-8933-710E6A669C80}"/>
                  </a:ext>
                </a:extLst>
              </p:cNvPr>
              <p:cNvSpPr/>
              <p:nvPr/>
            </p:nvSpPr>
            <p:spPr>
              <a:xfrm>
                <a:off x="5712713" y="2648711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371094" y="0"/>
                    </a:moveTo>
                    <a:lnTo>
                      <a:pt x="5714" y="29590"/>
                    </a:lnTo>
                    <a:lnTo>
                      <a:pt x="0" y="36321"/>
                    </a:lnTo>
                    <a:lnTo>
                      <a:pt x="5714" y="106933"/>
                    </a:lnTo>
                    <a:lnTo>
                      <a:pt x="12446" y="112649"/>
                    </a:lnTo>
                    <a:lnTo>
                      <a:pt x="377825" y="83057"/>
                    </a:lnTo>
                    <a:lnTo>
                      <a:pt x="383539" y="76326"/>
                    </a:lnTo>
                    <a:lnTo>
                      <a:pt x="377825" y="55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0" name="object 89">
                <a:extLst>
                  <a:ext uri="{FF2B5EF4-FFF2-40B4-BE49-F238E27FC236}">
                    <a16:creationId xmlns:a16="http://schemas.microsoft.com/office/drawing/2014/main" id="{35FE7B93-69F5-40DD-8FB2-910DEFE7042E}"/>
                  </a:ext>
                </a:extLst>
              </p:cNvPr>
              <p:cNvSpPr/>
              <p:nvPr/>
            </p:nvSpPr>
            <p:spPr>
              <a:xfrm>
                <a:off x="5712713" y="2648711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635" y="43942"/>
                    </a:moveTo>
                    <a:lnTo>
                      <a:pt x="363474" y="507"/>
                    </a:lnTo>
                    <a:lnTo>
                      <a:pt x="371094" y="0"/>
                    </a:lnTo>
                    <a:lnTo>
                      <a:pt x="377825" y="5587"/>
                    </a:lnTo>
                    <a:lnTo>
                      <a:pt x="378460" y="13335"/>
                    </a:lnTo>
                    <a:lnTo>
                      <a:pt x="382905" y="68706"/>
                    </a:lnTo>
                    <a:lnTo>
                      <a:pt x="383539" y="76326"/>
                    </a:lnTo>
                    <a:lnTo>
                      <a:pt x="377825" y="83057"/>
                    </a:lnTo>
                    <a:lnTo>
                      <a:pt x="370205" y="83693"/>
                    </a:lnTo>
                    <a:lnTo>
                      <a:pt x="20065" y="112013"/>
                    </a:lnTo>
                    <a:lnTo>
                      <a:pt x="12446" y="112649"/>
                    </a:lnTo>
                    <a:lnTo>
                      <a:pt x="5714" y="106933"/>
                    </a:lnTo>
                    <a:lnTo>
                      <a:pt x="5080" y="99313"/>
                    </a:lnTo>
                    <a:lnTo>
                      <a:pt x="635" y="43942"/>
                    </a:lnTo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1" name="object 90">
                <a:extLst>
                  <a:ext uri="{FF2B5EF4-FFF2-40B4-BE49-F238E27FC236}">
                    <a16:creationId xmlns:a16="http://schemas.microsoft.com/office/drawing/2014/main" id="{9F33B15C-75B6-43E8-90C2-B590355814E4}"/>
                  </a:ext>
                </a:extLst>
              </p:cNvPr>
              <p:cNvSpPr/>
              <p:nvPr/>
            </p:nvSpPr>
            <p:spPr>
              <a:xfrm>
                <a:off x="5696330" y="2673603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378587" y="0"/>
                    </a:moveTo>
                    <a:lnTo>
                      <a:pt x="43815" y="0"/>
                    </a:lnTo>
                    <a:lnTo>
                      <a:pt x="26735" y="3432"/>
                    </a:lnTo>
                    <a:lnTo>
                      <a:pt x="12811" y="12795"/>
                    </a:lnTo>
                    <a:lnTo>
                      <a:pt x="3434" y="26681"/>
                    </a:lnTo>
                    <a:lnTo>
                      <a:pt x="0" y="43687"/>
                    </a:lnTo>
                    <a:lnTo>
                      <a:pt x="0" y="218820"/>
                    </a:lnTo>
                    <a:lnTo>
                      <a:pt x="3434" y="235900"/>
                    </a:lnTo>
                    <a:lnTo>
                      <a:pt x="12811" y="249824"/>
                    </a:lnTo>
                    <a:lnTo>
                      <a:pt x="26735" y="259201"/>
                    </a:lnTo>
                    <a:lnTo>
                      <a:pt x="43815" y="262635"/>
                    </a:lnTo>
                    <a:lnTo>
                      <a:pt x="378587" y="262635"/>
                    </a:lnTo>
                    <a:lnTo>
                      <a:pt x="395612" y="259201"/>
                    </a:lnTo>
                    <a:lnTo>
                      <a:pt x="409543" y="249824"/>
                    </a:lnTo>
                    <a:lnTo>
                      <a:pt x="418949" y="235900"/>
                    </a:lnTo>
                    <a:lnTo>
                      <a:pt x="422402" y="218820"/>
                    </a:lnTo>
                    <a:lnTo>
                      <a:pt x="422402" y="43687"/>
                    </a:lnTo>
                    <a:lnTo>
                      <a:pt x="418949" y="26681"/>
                    </a:lnTo>
                    <a:lnTo>
                      <a:pt x="409543" y="12795"/>
                    </a:lnTo>
                    <a:lnTo>
                      <a:pt x="395612" y="3432"/>
                    </a:lnTo>
                    <a:lnTo>
                      <a:pt x="378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2" name="object 91">
                <a:extLst>
                  <a:ext uri="{FF2B5EF4-FFF2-40B4-BE49-F238E27FC236}">
                    <a16:creationId xmlns:a16="http://schemas.microsoft.com/office/drawing/2014/main" id="{62240D71-D32E-4976-A594-FC67DF00FF7E}"/>
                  </a:ext>
                </a:extLst>
              </p:cNvPr>
              <p:cNvSpPr/>
              <p:nvPr/>
            </p:nvSpPr>
            <p:spPr>
              <a:xfrm>
                <a:off x="5696330" y="2673603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0" y="43687"/>
                    </a:moveTo>
                    <a:lnTo>
                      <a:pt x="3434" y="26681"/>
                    </a:lnTo>
                    <a:lnTo>
                      <a:pt x="12811" y="12795"/>
                    </a:lnTo>
                    <a:lnTo>
                      <a:pt x="26735" y="3432"/>
                    </a:lnTo>
                    <a:lnTo>
                      <a:pt x="43815" y="0"/>
                    </a:lnTo>
                    <a:lnTo>
                      <a:pt x="378587" y="0"/>
                    </a:lnTo>
                    <a:lnTo>
                      <a:pt x="395612" y="3432"/>
                    </a:lnTo>
                    <a:lnTo>
                      <a:pt x="409543" y="12795"/>
                    </a:lnTo>
                    <a:lnTo>
                      <a:pt x="418949" y="26681"/>
                    </a:lnTo>
                    <a:lnTo>
                      <a:pt x="422402" y="43687"/>
                    </a:lnTo>
                    <a:lnTo>
                      <a:pt x="422402" y="218820"/>
                    </a:lnTo>
                    <a:lnTo>
                      <a:pt x="418949" y="235900"/>
                    </a:lnTo>
                    <a:lnTo>
                      <a:pt x="409543" y="249824"/>
                    </a:lnTo>
                    <a:lnTo>
                      <a:pt x="395612" y="259201"/>
                    </a:lnTo>
                    <a:lnTo>
                      <a:pt x="378587" y="262635"/>
                    </a:lnTo>
                    <a:lnTo>
                      <a:pt x="43815" y="262635"/>
                    </a:lnTo>
                    <a:lnTo>
                      <a:pt x="26735" y="259201"/>
                    </a:lnTo>
                    <a:lnTo>
                      <a:pt x="12811" y="249824"/>
                    </a:lnTo>
                    <a:lnTo>
                      <a:pt x="3434" y="235900"/>
                    </a:lnTo>
                    <a:lnTo>
                      <a:pt x="0" y="218820"/>
                    </a:lnTo>
                    <a:lnTo>
                      <a:pt x="0" y="4368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3" name="object 92">
                <a:extLst>
                  <a:ext uri="{FF2B5EF4-FFF2-40B4-BE49-F238E27FC236}">
                    <a16:creationId xmlns:a16="http://schemas.microsoft.com/office/drawing/2014/main" id="{F103C24B-2526-4BB5-BD71-D11B616EDD1C}"/>
                  </a:ext>
                </a:extLst>
              </p:cNvPr>
              <p:cNvSpPr/>
              <p:nvPr/>
            </p:nvSpPr>
            <p:spPr>
              <a:xfrm>
                <a:off x="5766561" y="2700527"/>
                <a:ext cx="243586" cy="108204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4" name="object 93">
                <a:extLst>
                  <a:ext uri="{FF2B5EF4-FFF2-40B4-BE49-F238E27FC236}">
                    <a16:creationId xmlns:a16="http://schemas.microsoft.com/office/drawing/2014/main" id="{F081E42F-7154-4FED-9EE1-96E46527008F}"/>
                  </a:ext>
                </a:extLst>
              </p:cNvPr>
              <p:cNvSpPr/>
              <p:nvPr/>
            </p:nvSpPr>
            <p:spPr>
              <a:xfrm>
                <a:off x="5766561" y="2807207"/>
                <a:ext cx="221487" cy="108204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5" name="object 94">
                <a:extLst>
                  <a:ext uri="{FF2B5EF4-FFF2-40B4-BE49-F238E27FC236}">
                    <a16:creationId xmlns:a16="http://schemas.microsoft.com/office/drawing/2014/main" id="{78F8D127-1886-498F-8812-B8CC4A2A24E1}"/>
                  </a:ext>
                </a:extLst>
              </p:cNvPr>
              <p:cNvSpPr/>
              <p:nvPr/>
            </p:nvSpPr>
            <p:spPr>
              <a:xfrm>
                <a:off x="6036055" y="2755772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30">
                    <a:moveTo>
                      <a:pt x="100584" y="0"/>
                    </a:moveTo>
                    <a:lnTo>
                      <a:pt x="7493" y="0"/>
                    </a:lnTo>
                    <a:lnTo>
                      <a:pt x="0" y="7493"/>
                    </a:lnTo>
                    <a:lnTo>
                      <a:pt x="0" y="92328"/>
                    </a:lnTo>
                    <a:lnTo>
                      <a:pt x="7493" y="99821"/>
                    </a:lnTo>
                    <a:lnTo>
                      <a:pt x="100584" y="99821"/>
                    </a:lnTo>
                    <a:lnTo>
                      <a:pt x="107950" y="92328"/>
                    </a:lnTo>
                    <a:lnTo>
                      <a:pt x="107950" y="74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6" name="object 95">
                <a:extLst>
                  <a:ext uri="{FF2B5EF4-FFF2-40B4-BE49-F238E27FC236}">
                    <a16:creationId xmlns:a16="http://schemas.microsoft.com/office/drawing/2014/main" id="{13689A49-A152-4A70-8D5A-EAB56602108B}"/>
                  </a:ext>
                </a:extLst>
              </p:cNvPr>
              <p:cNvSpPr/>
              <p:nvPr/>
            </p:nvSpPr>
            <p:spPr>
              <a:xfrm>
                <a:off x="6036055" y="2755772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30">
                    <a:moveTo>
                      <a:pt x="0" y="16637"/>
                    </a:moveTo>
                    <a:lnTo>
                      <a:pt x="0" y="7493"/>
                    </a:lnTo>
                    <a:lnTo>
                      <a:pt x="7493" y="0"/>
                    </a:lnTo>
                    <a:lnTo>
                      <a:pt x="16637" y="0"/>
                    </a:lnTo>
                    <a:lnTo>
                      <a:pt x="91313" y="0"/>
                    </a:lnTo>
                    <a:lnTo>
                      <a:pt x="100584" y="0"/>
                    </a:lnTo>
                    <a:lnTo>
                      <a:pt x="107950" y="7493"/>
                    </a:lnTo>
                    <a:lnTo>
                      <a:pt x="107950" y="16637"/>
                    </a:lnTo>
                    <a:lnTo>
                      <a:pt x="107950" y="83184"/>
                    </a:lnTo>
                    <a:lnTo>
                      <a:pt x="107950" y="92328"/>
                    </a:lnTo>
                    <a:lnTo>
                      <a:pt x="100584" y="99821"/>
                    </a:lnTo>
                    <a:lnTo>
                      <a:pt x="91313" y="99821"/>
                    </a:lnTo>
                    <a:lnTo>
                      <a:pt x="16637" y="99821"/>
                    </a:lnTo>
                    <a:lnTo>
                      <a:pt x="7493" y="99821"/>
                    </a:lnTo>
                    <a:lnTo>
                      <a:pt x="0" y="92328"/>
                    </a:lnTo>
                    <a:lnTo>
                      <a:pt x="0" y="83184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8" name="object 96">
              <a:extLst>
                <a:ext uri="{FF2B5EF4-FFF2-40B4-BE49-F238E27FC236}">
                  <a16:creationId xmlns:a16="http://schemas.microsoft.com/office/drawing/2014/main" id="{B7BD3E3B-061A-4F76-A124-3201B79083E3}"/>
                </a:ext>
              </a:extLst>
            </p:cNvPr>
            <p:cNvGrpSpPr/>
            <p:nvPr/>
          </p:nvGrpSpPr>
          <p:grpSpPr>
            <a:xfrm>
              <a:off x="9570721" y="1660145"/>
              <a:ext cx="999913" cy="1020233"/>
              <a:chOff x="7178040" y="1245108"/>
              <a:chExt cx="749935" cy="765175"/>
            </a:xfrm>
          </p:grpSpPr>
          <p:sp>
            <p:nvSpPr>
              <p:cNvPr id="84" name="object 97">
                <a:extLst>
                  <a:ext uri="{FF2B5EF4-FFF2-40B4-BE49-F238E27FC236}">
                    <a16:creationId xmlns:a16="http://schemas.microsoft.com/office/drawing/2014/main" id="{F9AC40C0-4F40-4C67-A82B-FB4F5F67B85D}"/>
                  </a:ext>
                </a:extLst>
              </p:cNvPr>
              <p:cNvSpPr/>
              <p:nvPr/>
            </p:nvSpPr>
            <p:spPr>
              <a:xfrm>
                <a:off x="7178040" y="1245108"/>
                <a:ext cx="711707" cy="713232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5" name="object 98">
                <a:extLst>
                  <a:ext uri="{FF2B5EF4-FFF2-40B4-BE49-F238E27FC236}">
                    <a16:creationId xmlns:a16="http://schemas.microsoft.com/office/drawing/2014/main" id="{9F5B9F02-80C2-467A-BAB3-34072E608AC7}"/>
                  </a:ext>
                </a:extLst>
              </p:cNvPr>
              <p:cNvSpPr/>
              <p:nvPr/>
            </p:nvSpPr>
            <p:spPr>
              <a:xfrm>
                <a:off x="7206996" y="1284732"/>
                <a:ext cx="720851" cy="725423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6" name="object 99">
                <a:extLst>
                  <a:ext uri="{FF2B5EF4-FFF2-40B4-BE49-F238E27FC236}">
                    <a16:creationId xmlns:a16="http://schemas.microsoft.com/office/drawing/2014/main" id="{25C2FFE9-B99D-45F2-B822-0EA3BC7E2975}"/>
                  </a:ext>
                </a:extLst>
              </p:cNvPr>
              <p:cNvSpPr/>
              <p:nvPr/>
            </p:nvSpPr>
            <p:spPr>
              <a:xfrm>
                <a:off x="7234936" y="1279525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498475" y="0"/>
                    </a:moveTo>
                    <a:lnTo>
                      <a:pt x="99695" y="0"/>
                    </a:lnTo>
                    <a:lnTo>
                      <a:pt x="60864" y="7826"/>
                    </a:lnTo>
                    <a:lnTo>
                      <a:pt x="29178" y="29178"/>
                    </a:lnTo>
                    <a:lnTo>
                      <a:pt x="7826" y="60864"/>
                    </a:lnTo>
                    <a:lnTo>
                      <a:pt x="0" y="99695"/>
                    </a:lnTo>
                    <a:lnTo>
                      <a:pt x="0" y="498475"/>
                    </a:lnTo>
                    <a:lnTo>
                      <a:pt x="7826" y="537305"/>
                    </a:lnTo>
                    <a:lnTo>
                      <a:pt x="29178" y="568991"/>
                    </a:lnTo>
                    <a:lnTo>
                      <a:pt x="60864" y="590343"/>
                    </a:lnTo>
                    <a:lnTo>
                      <a:pt x="99695" y="598170"/>
                    </a:lnTo>
                    <a:lnTo>
                      <a:pt x="498475" y="598170"/>
                    </a:lnTo>
                    <a:lnTo>
                      <a:pt x="537251" y="590343"/>
                    </a:lnTo>
                    <a:lnTo>
                      <a:pt x="568944" y="568991"/>
                    </a:lnTo>
                    <a:lnTo>
                      <a:pt x="590325" y="537305"/>
                    </a:lnTo>
                    <a:lnTo>
                      <a:pt x="598170" y="498475"/>
                    </a:lnTo>
                    <a:lnTo>
                      <a:pt x="598170" y="99695"/>
                    </a:lnTo>
                    <a:lnTo>
                      <a:pt x="590325" y="60864"/>
                    </a:lnTo>
                    <a:lnTo>
                      <a:pt x="568944" y="29178"/>
                    </a:lnTo>
                    <a:lnTo>
                      <a:pt x="537251" y="7826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1D257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7" name="object 100">
                <a:extLst>
                  <a:ext uri="{FF2B5EF4-FFF2-40B4-BE49-F238E27FC236}">
                    <a16:creationId xmlns:a16="http://schemas.microsoft.com/office/drawing/2014/main" id="{61B2B92D-D6C8-4A21-A82E-0737B8F1BD03}"/>
                  </a:ext>
                </a:extLst>
              </p:cNvPr>
              <p:cNvSpPr/>
              <p:nvPr/>
            </p:nvSpPr>
            <p:spPr>
              <a:xfrm>
                <a:off x="7234936" y="1279525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0" y="99695"/>
                    </a:moveTo>
                    <a:lnTo>
                      <a:pt x="7826" y="60864"/>
                    </a:lnTo>
                    <a:lnTo>
                      <a:pt x="29178" y="29178"/>
                    </a:lnTo>
                    <a:lnTo>
                      <a:pt x="60864" y="7826"/>
                    </a:lnTo>
                    <a:lnTo>
                      <a:pt x="99695" y="0"/>
                    </a:lnTo>
                    <a:lnTo>
                      <a:pt x="498475" y="0"/>
                    </a:lnTo>
                    <a:lnTo>
                      <a:pt x="537251" y="7826"/>
                    </a:lnTo>
                    <a:lnTo>
                      <a:pt x="568944" y="29178"/>
                    </a:lnTo>
                    <a:lnTo>
                      <a:pt x="590325" y="60864"/>
                    </a:lnTo>
                    <a:lnTo>
                      <a:pt x="598170" y="99695"/>
                    </a:lnTo>
                    <a:lnTo>
                      <a:pt x="598170" y="498475"/>
                    </a:lnTo>
                    <a:lnTo>
                      <a:pt x="590325" y="537305"/>
                    </a:lnTo>
                    <a:lnTo>
                      <a:pt x="568944" y="568991"/>
                    </a:lnTo>
                    <a:lnTo>
                      <a:pt x="537251" y="590343"/>
                    </a:lnTo>
                    <a:lnTo>
                      <a:pt x="498475" y="598170"/>
                    </a:lnTo>
                    <a:lnTo>
                      <a:pt x="99695" y="598170"/>
                    </a:lnTo>
                    <a:lnTo>
                      <a:pt x="60864" y="590343"/>
                    </a:lnTo>
                    <a:lnTo>
                      <a:pt x="29178" y="568991"/>
                    </a:lnTo>
                    <a:lnTo>
                      <a:pt x="7826" y="537305"/>
                    </a:lnTo>
                    <a:lnTo>
                      <a:pt x="0" y="498475"/>
                    </a:lnTo>
                    <a:lnTo>
                      <a:pt x="0" y="99695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8" name="object 101">
                <a:extLst>
                  <a:ext uri="{FF2B5EF4-FFF2-40B4-BE49-F238E27FC236}">
                    <a16:creationId xmlns:a16="http://schemas.microsoft.com/office/drawing/2014/main" id="{F62922A6-4648-496A-853D-0D0D20F654D3}"/>
                  </a:ext>
                </a:extLst>
              </p:cNvPr>
              <p:cNvSpPr/>
              <p:nvPr/>
            </p:nvSpPr>
            <p:spPr>
              <a:xfrm>
                <a:off x="7433818" y="1391361"/>
                <a:ext cx="402335" cy="37216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9" name="object 102">
              <a:extLst>
                <a:ext uri="{FF2B5EF4-FFF2-40B4-BE49-F238E27FC236}">
                  <a16:creationId xmlns:a16="http://schemas.microsoft.com/office/drawing/2014/main" id="{CD9D967D-C0D3-4A1E-87D4-179333E54362}"/>
                </a:ext>
              </a:extLst>
            </p:cNvPr>
            <p:cNvGrpSpPr/>
            <p:nvPr/>
          </p:nvGrpSpPr>
          <p:grpSpPr>
            <a:xfrm>
              <a:off x="10431441" y="1664208"/>
              <a:ext cx="1222587" cy="1020233"/>
              <a:chOff x="7823581" y="1248155"/>
              <a:chExt cx="916940" cy="765175"/>
            </a:xfrm>
          </p:grpSpPr>
          <p:sp>
            <p:nvSpPr>
              <p:cNvPr id="78" name="object 103">
                <a:extLst>
                  <a:ext uri="{FF2B5EF4-FFF2-40B4-BE49-F238E27FC236}">
                    <a16:creationId xmlns:a16="http://schemas.microsoft.com/office/drawing/2014/main" id="{0B0D6AC4-AF11-48E2-B504-88DC6F751F55}"/>
                  </a:ext>
                </a:extLst>
              </p:cNvPr>
              <p:cNvSpPr/>
              <p:nvPr/>
            </p:nvSpPr>
            <p:spPr>
              <a:xfrm>
                <a:off x="7990332" y="1248155"/>
                <a:ext cx="713231" cy="711708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9" name="object 104">
                <a:extLst>
                  <a:ext uri="{FF2B5EF4-FFF2-40B4-BE49-F238E27FC236}">
                    <a16:creationId xmlns:a16="http://schemas.microsoft.com/office/drawing/2014/main" id="{643FD8EA-8229-4DE1-B40B-AF76329A9CB4}"/>
                  </a:ext>
                </a:extLst>
              </p:cNvPr>
              <p:cNvSpPr/>
              <p:nvPr/>
            </p:nvSpPr>
            <p:spPr>
              <a:xfrm>
                <a:off x="8019288" y="1287779"/>
                <a:ext cx="720851" cy="725423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0" name="object 105">
                <a:extLst>
                  <a:ext uri="{FF2B5EF4-FFF2-40B4-BE49-F238E27FC236}">
                    <a16:creationId xmlns:a16="http://schemas.microsoft.com/office/drawing/2014/main" id="{3D31130D-6C58-4AFA-8598-B938007838DC}"/>
                  </a:ext>
                </a:extLst>
              </p:cNvPr>
              <p:cNvSpPr/>
              <p:nvPr/>
            </p:nvSpPr>
            <p:spPr>
              <a:xfrm>
                <a:off x="8047863" y="1282318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498475" y="0"/>
                    </a:moveTo>
                    <a:lnTo>
                      <a:pt x="99694" y="0"/>
                    </a:lnTo>
                    <a:lnTo>
                      <a:pt x="60864" y="7826"/>
                    </a:lnTo>
                    <a:lnTo>
                      <a:pt x="29178" y="29178"/>
                    </a:lnTo>
                    <a:lnTo>
                      <a:pt x="7826" y="60864"/>
                    </a:lnTo>
                    <a:lnTo>
                      <a:pt x="0" y="99694"/>
                    </a:lnTo>
                    <a:lnTo>
                      <a:pt x="0" y="498475"/>
                    </a:lnTo>
                    <a:lnTo>
                      <a:pt x="7826" y="537251"/>
                    </a:lnTo>
                    <a:lnTo>
                      <a:pt x="29178" y="568944"/>
                    </a:lnTo>
                    <a:lnTo>
                      <a:pt x="60864" y="590325"/>
                    </a:lnTo>
                    <a:lnTo>
                      <a:pt x="99694" y="598169"/>
                    </a:lnTo>
                    <a:lnTo>
                      <a:pt x="498475" y="598169"/>
                    </a:lnTo>
                    <a:lnTo>
                      <a:pt x="537305" y="590325"/>
                    </a:lnTo>
                    <a:lnTo>
                      <a:pt x="568991" y="568944"/>
                    </a:lnTo>
                    <a:lnTo>
                      <a:pt x="590343" y="537251"/>
                    </a:lnTo>
                    <a:lnTo>
                      <a:pt x="598169" y="498475"/>
                    </a:lnTo>
                    <a:lnTo>
                      <a:pt x="598169" y="99694"/>
                    </a:lnTo>
                    <a:lnTo>
                      <a:pt x="590343" y="60864"/>
                    </a:lnTo>
                    <a:lnTo>
                      <a:pt x="568991" y="29178"/>
                    </a:lnTo>
                    <a:lnTo>
                      <a:pt x="537305" y="7826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1D257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1" name="object 106">
                <a:extLst>
                  <a:ext uri="{FF2B5EF4-FFF2-40B4-BE49-F238E27FC236}">
                    <a16:creationId xmlns:a16="http://schemas.microsoft.com/office/drawing/2014/main" id="{8EB46758-CA47-4794-9E75-AA0865EE8CBA}"/>
                  </a:ext>
                </a:extLst>
              </p:cNvPr>
              <p:cNvSpPr/>
              <p:nvPr/>
            </p:nvSpPr>
            <p:spPr>
              <a:xfrm>
                <a:off x="8047863" y="1282318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0" y="99694"/>
                    </a:moveTo>
                    <a:lnTo>
                      <a:pt x="7826" y="60864"/>
                    </a:lnTo>
                    <a:lnTo>
                      <a:pt x="29178" y="29178"/>
                    </a:lnTo>
                    <a:lnTo>
                      <a:pt x="60864" y="7826"/>
                    </a:lnTo>
                    <a:lnTo>
                      <a:pt x="99694" y="0"/>
                    </a:lnTo>
                    <a:lnTo>
                      <a:pt x="498475" y="0"/>
                    </a:lnTo>
                    <a:lnTo>
                      <a:pt x="537305" y="7826"/>
                    </a:lnTo>
                    <a:lnTo>
                      <a:pt x="568991" y="29178"/>
                    </a:lnTo>
                    <a:lnTo>
                      <a:pt x="590343" y="60864"/>
                    </a:lnTo>
                    <a:lnTo>
                      <a:pt x="598169" y="99694"/>
                    </a:lnTo>
                    <a:lnTo>
                      <a:pt x="598169" y="498475"/>
                    </a:lnTo>
                    <a:lnTo>
                      <a:pt x="590343" y="537251"/>
                    </a:lnTo>
                    <a:lnTo>
                      <a:pt x="568991" y="568944"/>
                    </a:lnTo>
                    <a:lnTo>
                      <a:pt x="537305" y="590325"/>
                    </a:lnTo>
                    <a:lnTo>
                      <a:pt x="498475" y="598169"/>
                    </a:lnTo>
                    <a:lnTo>
                      <a:pt x="99694" y="598169"/>
                    </a:lnTo>
                    <a:lnTo>
                      <a:pt x="60864" y="590325"/>
                    </a:lnTo>
                    <a:lnTo>
                      <a:pt x="29178" y="568944"/>
                    </a:lnTo>
                    <a:lnTo>
                      <a:pt x="7826" y="537251"/>
                    </a:lnTo>
                    <a:lnTo>
                      <a:pt x="0" y="498475"/>
                    </a:lnTo>
                    <a:lnTo>
                      <a:pt x="0" y="99694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2" name="object 107">
                <a:extLst>
                  <a:ext uri="{FF2B5EF4-FFF2-40B4-BE49-F238E27FC236}">
                    <a16:creationId xmlns:a16="http://schemas.microsoft.com/office/drawing/2014/main" id="{FF3A3128-6109-48B6-A6EB-848D5CE5E4D6}"/>
                  </a:ext>
                </a:extLst>
              </p:cNvPr>
              <p:cNvSpPr/>
              <p:nvPr/>
            </p:nvSpPr>
            <p:spPr>
              <a:xfrm>
                <a:off x="8246618" y="1394155"/>
                <a:ext cx="402335" cy="37216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3" name="object 108">
                <a:extLst>
                  <a:ext uri="{FF2B5EF4-FFF2-40B4-BE49-F238E27FC236}">
                    <a16:creationId xmlns:a16="http://schemas.microsoft.com/office/drawing/2014/main" id="{65B0AEF0-14C9-4F00-AED5-257B7162C635}"/>
                  </a:ext>
                </a:extLst>
              </p:cNvPr>
              <p:cNvSpPr/>
              <p:nvPr/>
            </p:nvSpPr>
            <p:spPr>
              <a:xfrm>
                <a:off x="7833106" y="1578609"/>
                <a:ext cx="21526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15265" h="3175">
                    <a:moveTo>
                      <a:pt x="0" y="0"/>
                    </a:moveTo>
                    <a:lnTo>
                      <a:pt x="214757" y="2793"/>
                    </a:lnTo>
                  </a:path>
                </a:pathLst>
              </a:custGeom>
              <a:ln w="19049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20" name="object 109">
              <a:extLst>
                <a:ext uri="{FF2B5EF4-FFF2-40B4-BE49-F238E27FC236}">
                  <a16:creationId xmlns:a16="http://schemas.microsoft.com/office/drawing/2014/main" id="{3D9543AA-56D4-41F8-B70B-5F15A71C4F9F}"/>
                </a:ext>
              </a:extLst>
            </p:cNvPr>
            <p:cNvSpPr/>
            <p:nvPr/>
          </p:nvSpPr>
          <p:spPr>
            <a:xfrm>
              <a:off x="10444141" y="3099985"/>
              <a:ext cx="279400" cy="5080"/>
            </a:xfrm>
            <a:custGeom>
              <a:avLst/>
              <a:gdLst/>
              <a:ahLst/>
              <a:cxnLst/>
              <a:rect l="l" t="t" r="r" b="b"/>
              <a:pathLst>
                <a:path w="209550" h="3810">
                  <a:moveTo>
                    <a:pt x="-9525" y="1905"/>
                  </a:moveTo>
                  <a:lnTo>
                    <a:pt x="218948" y="1905"/>
                  </a:lnTo>
                </a:path>
              </a:pathLst>
            </a:custGeom>
            <a:ln w="2286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10">
              <a:extLst>
                <a:ext uri="{FF2B5EF4-FFF2-40B4-BE49-F238E27FC236}">
                  <a16:creationId xmlns:a16="http://schemas.microsoft.com/office/drawing/2014/main" id="{47335959-0A9E-4856-88B0-A8EC25A2F6BD}"/>
                </a:ext>
              </a:extLst>
            </p:cNvPr>
            <p:cNvSpPr/>
            <p:nvPr/>
          </p:nvSpPr>
          <p:spPr>
            <a:xfrm>
              <a:off x="11122153" y="2507319"/>
              <a:ext cx="7620" cy="198967"/>
            </a:xfrm>
            <a:custGeom>
              <a:avLst/>
              <a:gdLst/>
              <a:ahLst/>
              <a:cxnLst/>
              <a:rect l="l" t="t" r="r" b="b"/>
              <a:pathLst>
                <a:path w="5715" h="149225">
                  <a:moveTo>
                    <a:pt x="2666" y="-9525"/>
                  </a:moveTo>
                  <a:lnTo>
                    <a:pt x="2666" y="158623"/>
                  </a:lnTo>
                </a:path>
              </a:pathLst>
            </a:custGeom>
            <a:ln w="24383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11">
              <a:extLst>
                <a:ext uri="{FF2B5EF4-FFF2-40B4-BE49-F238E27FC236}">
                  <a16:creationId xmlns:a16="http://schemas.microsoft.com/office/drawing/2014/main" id="{BDC81FA0-A246-4A1C-9DFC-B14DB4D3215E}"/>
                </a:ext>
              </a:extLst>
            </p:cNvPr>
            <p:cNvSpPr/>
            <p:nvPr/>
          </p:nvSpPr>
          <p:spPr>
            <a:xfrm>
              <a:off x="10045360" y="250359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48589">
                  <a:moveTo>
                    <a:pt x="0" y="0"/>
                  </a:moveTo>
                  <a:lnTo>
                    <a:pt x="0" y="148081"/>
                  </a:lnTo>
                </a:path>
              </a:pathLst>
            </a:custGeom>
            <a:ln w="1905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24" name="object 112">
              <a:extLst>
                <a:ext uri="{FF2B5EF4-FFF2-40B4-BE49-F238E27FC236}">
                  <a16:creationId xmlns:a16="http://schemas.microsoft.com/office/drawing/2014/main" id="{9AE74717-71DE-495E-B8D3-F3A337392B50}"/>
                </a:ext>
              </a:extLst>
            </p:cNvPr>
            <p:cNvGrpSpPr/>
            <p:nvPr/>
          </p:nvGrpSpPr>
          <p:grpSpPr>
            <a:xfrm>
              <a:off x="9450492" y="1549737"/>
              <a:ext cx="2279227" cy="2570480"/>
              <a:chOff x="7087869" y="1162303"/>
              <a:chExt cx="1709420" cy="1927860"/>
            </a:xfrm>
          </p:grpSpPr>
          <p:sp>
            <p:nvSpPr>
              <p:cNvPr id="54" name="object 113">
                <a:extLst>
                  <a:ext uri="{FF2B5EF4-FFF2-40B4-BE49-F238E27FC236}">
                    <a16:creationId xmlns:a16="http://schemas.microsoft.com/office/drawing/2014/main" id="{451E0FB6-3752-4047-865B-6D070C02693B}"/>
                  </a:ext>
                </a:extLst>
              </p:cNvPr>
              <p:cNvSpPr/>
              <p:nvPr/>
            </p:nvSpPr>
            <p:spPr>
              <a:xfrm>
                <a:off x="7808848" y="1851405"/>
                <a:ext cx="288290" cy="215265"/>
              </a:xfrm>
              <a:custGeom>
                <a:avLst/>
                <a:gdLst/>
                <a:ahLst/>
                <a:cxnLst/>
                <a:rect l="l" t="t" r="r" b="b"/>
                <a:pathLst>
                  <a:path w="288290" h="215264">
                    <a:moveTo>
                      <a:pt x="0" y="0"/>
                    </a:moveTo>
                    <a:lnTo>
                      <a:pt x="288035" y="214757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5" name="object 114">
                <a:extLst>
                  <a:ext uri="{FF2B5EF4-FFF2-40B4-BE49-F238E27FC236}">
                    <a16:creationId xmlns:a16="http://schemas.microsoft.com/office/drawing/2014/main" id="{A0AF2F85-9C5A-4436-8521-9DCBC2759AB7}"/>
                  </a:ext>
                </a:extLst>
              </p:cNvPr>
              <p:cNvSpPr/>
              <p:nvPr/>
            </p:nvSpPr>
            <p:spPr>
              <a:xfrm>
                <a:off x="7985759" y="1996439"/>
                <a:ext cx="711707" cy="711707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6" name="object 115">
                <a:extLst>
                  <a:ext uri="{FF2B5EF4-FFF2-40B4-BE49-F238E27FC236}">
                    <a16:creationId xmlns:a16="http://schemas.microsoft.com/office/drawing/2014/main" id="{6A71A490-AE5E-41E6-BCC1-724990039FC8}"/>
                  </a:ext>
                </a:extLst>
              </p:cNvPr>
              <p:cNvSpPr/>
              <p:nvPr/>
            </p:nvSpPr>
            <p:spPr>
              <a:xfrm>
                <a:off x="8014715" y="2034539"/>
                <a:ext cx="720851" cy="725424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7" name="object 116">
                <a:extLst>
                  <a:ext uri="{FF2B5EF4-FFF2-40B4-BE49-F238E27FC236}">
                    <a16:creationId xmlns:a16="http://schemas.microsoft.com/office/drawing/2014/main" id="{D5AF23B1-9848-4CE7-A680-D4AE704A29A7}"/>
                  </a:ext>
                </a:extLst>
              </p:cNvPr>
              <p:cNvSpPr/>
              <p:nvPr/>
            </p:nvSpPr>
            <p:spPr>
              <a:xfrm>
                <a:off x="8042528" y="2029586"/>
                <a:ext cx="598170" cy="598805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805">
                    <a:moveTo>
                      <a:pt x="498475" y="0"/>
                    </a:moveTo>
                    <a:lnTo>
                      <a:pt x="99695" y="0"/>
                    </a:lnTo>
                    <a:lnTo>
                      <a:pt x="60864" y="7844"/>
                    </a:lnTo>
                    <a:lnTo>
                      <a:pt x="29178" y="29225"/>
                    </a:lnTo>
                    <a:lnTo>
                      <a:pt x="7826" y="60918"/>
                    </a:lnTo>
                    <a:lnTo>
                      <a:pt x="0" y="99694"/>
                    </a:lnTo>
                    <a:lnTo>
                      <a:pt x="0" y="498601"/>
                    </a:lnTo>
                    <a:lnTo>
                      <a:pt x="7826" y="537378"/>
                    </a:lnTo>
                    <a:lnTo>
                      <a:pt x="29178" y="569071"/>
                    </a:lnTo>
                    <a:lnTo>
                      <a:pt x="60864" y="590452"/>
                    </a:lnTo>
                    <a:lnTo>
                      <a:pt x="99695" y="598296"/>
                    </a:lnTo>
                    <a:lnTo>
                      <a:pt x="498475" y="598296"/>
                    </a:lnTo>
                    <a:lnTo>
                      <a:pt x="537251" y="590452"/>
                    </a:lnTo>
                    <a:lnTo>
                      <a:pt x="568944" y="569071"/>
                    </a:lnTo>
                    <a:lnTo>
                      <a:pt x="590325" y="537378"/>
                    </a:lnTo>
                    <a:lnTo>
                      <a:pt x="598170" y="498601"/>
                    </a:lnTo>
                    <a:lnTo>
                      <a:pt x="598170" y="99694"/>
                    </a:lnTo>
                    <a:lnTo>
                      <a:pt x="590325" y="60918"/>
                    </a:lnTo>
                    <a:lnTo>
                      <a:pt x="568944" y="29225"/>
                    </a:lnTo>
                    <a:lnTo>
                      <a:pt x="537251" y="7844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1D257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8" name="object 117">
                <a:extLst>
                  <a:ext uri="{FF2B5EF4-FFF2-40B4-BE49-F238E27FC236}">
                    <a16:creationId xmlns:a16="http://schemas.microsoft.com/office/drawing/2014/main" id="{950E9867-4F47-4416-B9E3-4D98CEFB5EE1}"/>
                  </a:ext>
                </a:extLst>
              </p:cNvPr>
              <p:cNvSpPr/>
              <p:nvPr/>
            </p:nvSpPr>
            <p:spPr>
              <a:xfrm>
                <a:off x="8042528" y="2029586"/>
                <a:ext cx="598170" cy="598805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805">
                    <a:moveTo>
                      <a:pt x="0" y="99694"/>
                    </a:moveTo>
                    <a:lnTo>
                      <a:pt x="7826" y="60918"/>
                    </a:lnTo>
                    <a:lnTo>
                      <a:pt x="29178" y="29225"/>
                    </a:lnTo>
                    <a:lnTo>
                      <a:pt x="60864" y="7844"/>
                    </a:lnTo>
                    <a:lnTo>
                      <a:pt x="99695" y="0"/>
                    </a:lnTo>
                    <a:lnTo>
                      <a:pt x="498475" y="0"/>
                    </a:lnTo>
                    <a:lnTo>
                      <a:pt x="537251" y="7844"/>
                    </a:lnTo>
                    <a:lnTo>
                      <a:pt x="568944" y="29225"/>
                    </a:lnTo>
                    <a:lnTo>
                      <a:pt x="590325" y="60918"/>
                    </a:lnTo>
                    <a:lnTo>
                      <a:pt x="598170" y="99694"/>
                    </a:lnTo>
                    <a:lnTo>
                      <a:pt x="598170" y="498601"/>
                    </a:lnTo>
                    <a:lnTo>
                      <a:pt x="590325" y="537378"/>
                    </a:lnTo>
                    <a:lnTo>
                      <a:pt x="568944" y="569071"/>
                    </a:lnTo>
                    <a:lnTo>
                      <a:pt x="537251" y="590452"/>
                    </a:lnTo>
                    <a:lnTo>
                      <a:pt x="498475" y="598296"/>
                    </a:lnTo>
                    <a:lnTo>
                      <a:pt x="99695" y="598296"/>
                    </a:lnTo>
                    <a:lnTo>
                      <a:pt x="60864" y="590452"/>
                    </a:lnTo>
                    <a:lnTo>
                      <a:pt x="29178" y="569071"/>
                    </a:lnTo>
                    <a:lnTo>
                      <a:pt x="7826" y="537378"/>
                    </a:lnTo>
                    <a:lnTo>
                      <a:pt x="0" y="498601"/>
                    </a:lnTo>
                    <a:lnTo>
                      <a:pt x="0" y="99694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9" name="object 118">
                <a:extLst>
                  <a:ext uri="{FF2B5EF4-FFF2-40B4-BE49-F238E27FC236}">
                    <a16:creationId xmlns:a16="http://schemas.microsoft.com/office/drawing/2014/main" id="{0899AF92-CE5E-4184-B86F-50C5BF3B1F5A}"/>
                  </a:ext>
                </a:extLst>
              </p:cNvPr>
              <p:cNvSpPr/>
              <p:nvPr/>
            </p:nvSpPr>
            <p:spPr>
              <a:xfrm>
                <a:off x="8241537" y="2141854"/>
                <a:ext cx="402335" cy="37185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0" name="object 119">
                <a:extLst>
                  <a:ext uri="{FF2B5EF4-FFF2-40B4-BE49-F238E27FC236}">
                    <a16:creationId xmlns:a16="http://schemas.microsoft.com/office/drawing/2014/main" id="{E47493D1-B4A9-478F-9846-3C23E126B335}"/>
                  </a:ext>
                </a:extLst>
              </p:cNvPr>
              <p:cNvSpPr/>
              <p:nvPr/>
            </p:nvSpPr>
            <p:spPr>
              <a:xfrm>
                <a:off x="7808848" y="1845436"/>
                <a:ext cx="28130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281304" h="220980">
                    <a:moveTo>
                      <a:pt x="0" y="220725"/>
                    </a:moveTo>
                    <a:lnTo>
                      <a:pt x="281304" y="0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1" name="object 120">
                <a:extLst>
                  <a:ext uri="{FF2B5EF4-FFF2-40B4-BE49-F238E27FC236}">
                    <a16:creationId xmlns:a16="http://schemas.microsoft.com/office/drawing/2014/main" id="{8EDC745F-6C1A-4BBD-B768-5C87E417AED0}"/>
                  </a:ext>
                </a:extLst>
              </p:cNvPr>
              <p:cNvSpPr/>
              <p:nvPr/>
            </p:nvSpPr>
            <p:spPr>
              <a:xfrm>
                <a:off x="7087869" y="1162303"/>
                <a:ext cx="1709420" cy="1927860"/>
              </a:xfrm>
              <a:custGeom>
                <a:avLst/>
                <a:gdLst/>
                <a:ahLst/>
                <a:cxnLst/>
                <a:rect l="l" t="t" r="r" b="b"/>
                <a:pathLst>
                  <a:path w="1709420" h="1927860">
                    <a:moveTo>
                      <a:pt x="1424304" y="0"/>
                    </a:moveTo>
                    <a:lnTo>
                      <a:pt x="284860" y="0"/>
                    </a:lnTo>
                    <a:lnTo>
                      <a:pt x="238648" y="3731"/>
                    </a:lnTo>
                    <a:lnTo>
                      <a:pt x="194811" y="14532"/>
                    </a:lnTo>
                    <a:lnTo>
                      <a:pt x="153938" y="31817"/>
                    </a:lnTo>
                    <a:lnTo>
                      <a:pt x="116613" y="54998"/>
                    </a:lnTo>
                    <a:lnTo>
                      <a:pt x="83423" y="83486"/>
                    </a:lnTo>
                    <a:lnTo>
                      <a:pt x="54953" y="116695"/>
                    </a:lnTo>
                    <a:lnTo>
                      <a:pt x="31790" y="154037"/>
                    </a:lnTo>
                    <a:lnTo>
                      <a:pt x="14519" y="194925"/>
                    </a:lnTo>
                    <a:lnTo>
                      <a:pt x="3727" y="238771"/>
                    </a:lnTo>
                    <a:lnTo>
                      <a:pt x="0" y="284988"/>
                    </a:lnTo>
                    <a:lnTo>
                      <a:pt x="0" y="1642491"/>
                    </a:lnTo>
                    <a:lnTo>
                      <a:pt x="3727" y="1688707"/>
                    </a:lnTo>
                    <a:lnTo>
                      <a:pt x="14519" y="1732553"/>
                    </a:lnTo>
                    <a:lnTo>
                      <a:pt x="31790" y="1773441"/>
                    </a:lnTo>
                    <a:lnTo>
                      <a:pt x="54953" y="1810783"/>
                    </a:lnTo>
                    <a:lnTo>
                      <a:pt x="83423" y="1843992"/>
                    </a:lnTo>
                    <a:lnTo>
                      <a:pt x="116613" y="1872480"/>
                    </a:lnTo>
                    <a:lnTo>
                      <a:pt x="153938" y="1895661"/>
                    </a:lnTo>
                    <a:lnTo>
                      <a:pt x="194811" y="1912946"/>
                    </a:lnTo>
                    <a:lnTo>
                      <a:pt x="238648" y="1923747"/>
                    </a:lnTo>
                    <a:lnTo>
                      <a:pt x="284860" y="1927479"/>
                    </a:lnTo>
                    <a:lnTo>
                      <a:pt x="1424304" y="1927479"/>
                    </a:lnTo>
                    <a:lnTo>
                      <a:pt x="1470521" y="1923747"/>
                    </a:lnTo>
                    <a:lnTo>
                      <a:pt x="1514367" y="1912946"/>
                    </a:lnTo>
                    <a:lnTo>
                      <a:pt x="1555255" y="1895661"/>
                    </a:lnTo>
                    <a:lnTo>
                      <a:pt x="1592597" y="1872480"/>
                    </a:lnTo>
                    <a:lnTo>
                      <a:pt x="1625806" y="1843992"/>
                    </a:lnTo>
                    <a:lnTo>
                      <a:pt x="1654294" y="1810783"/>
                    </a:lnTo>
                    <a:lnTo>
                      <a:pt x="1677475" y="1773441"/>
                    </a:lnTo>
                    <a:lnTo>
                      <a:pt x="1694760" y="1732553"/>
                    </a:lnTo>
                    <a:lnTo>
                      <a:pt x="1705561" y="1688707"/>
                    </a:lnTo>
                    <a:lnTo>
                      <a:pt x="1709293" y="1642491"/>
                    </a:lnTo>
                    <a:lnTo>
                      <a:pt x="1709293" y="284988"/>
                    </a:lnTo>
                    <a:lnTo>
                      <a:pt x="1705561" y="238771"/>
                    </a:lnTo>
                    <a:lnTo>
                      <a:pt x="1694760" y="194925"/>
                    </a:lnTo>
                    <a:lnTo>
                      <a:pt x="1677475" y="154037"/>
                    </a:lnTo>
                    <a:lnTo>
                      <a:pt x="1654294" y="116695"/>
                    </a:lnTo>
                    <a:lnTo>
                      <a:pt x="1625806" y="83486"/>
                    </a:lnTo>
                    <a:lnTo>
                      <a:pt x="1592597" y="54998"/>
                    </a:lnTo>
                    <a:lnTo>
                      <a:pt x="1555255" y="31817"/>
                    </a:lnTo>
                    <a:lnTo>
                      <a:pt x="1514367" y="14532"/>
                    </a:lnTo>
                    <a:lnTo>
                      <a:pt x="1470521" y="3731"/>
                    </a:lnTo>
                    <a:lnTo>
                      <a:pt x="1424304" y="0"/>
                    </a:lnTo>
                    <a:close/>
                  </a:path>
                </a:pathLst>
              </a:custGeom>
              <a:solidFill>
                <a:srgbClr val="CCC1DA">
                  <a:alpha val="78823"/>
                </a:srgbClr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2" name="object 121">
                <a:extLst>
                  <a:ext uri="{FF2B5EF4-FFF2-40B4-BE49-F238E27FC236}">
                    <a16:creationId xmlns:a16="http://schemas.microsoft.com/office/drawing/2014/main" id="{A4AF7E65-A481-4F47-8ABF-BCC4469F9841}"/>
                  </a:ext>
                </a:extLst>
              </p:cNvPr>
              <p:cNvSpPr/>
              <p:nvPr/>
            </p:nvSpPr>
            <p:spPr>
              <a:xfrm>
                <a:off x="7534020" y="2624073"/>
                <a:ext cx="0" cy="81915"/>
              </a:xfrm>
              <a:custGeom>
                <a:avLst/>
                <a:gdLst/>
                <a:ahLst/>
                <a:cxnLst/>
                <a:rect l="l" t="t" r="r" b="b"/>
                <a:pathLst>
                  <a:path h="81914">
                    <a:moveTo>
                      <a:pt x="0" y="0"/>
                    </a:moveTo>
                    <a:lnTo>
                      <a:pt x="0" y="81406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3" name="object 122">
                <a:extLst>
                  <a:ext uri="{FF2B5EF4-FFF2-40B4-BE49-F238E27FC236}">
                    <a16:creationId xmlns:a16="http://schemas.microsoft.com/office/drawing/2014/main" id="{1AA844E9-BF2B-40DC-AE6C-545CB34A399C}"/>
                  </a:ext>
                </a:extLst>
              </p:cNvPr>
              <p:cNvSpPr/>
              <p:nvPr/>
            </p:nvSpPr>
            <p:spPr>
              <a:xfrm>
                <a:off x="7337678" y="2692526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40" h="113030">
                    <a:moveTo>
                      <a:pt x="371094" y="0"/>
                    </a:moveTo>
                    <a:lnTo>
                      <a:pt x="5715" y="29718"/>
                    </a:lnTo>
                    <a:lnTo>
                      <a:pt x="0" y="36322"/>
                    </a:lnTo>
                    <a:lnTo>
                      <a:pt x="5842" y="107061"/>
                    </a:lnTo>
                    <a:lnTo>
                      <a:pt x="12446" y="112775"/>
                    </a:lnTo>
                    <a:lnTo>
                      <a:pt x="377825" y="83185"/>
                    </a:lnTo>
                    <a:lnTo>
                      <a:pt x="383540" y="76454"/>
                    </a:lnTo>
                    <a:lnTo>
                      <a:pt x="377825" y="57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4" name="object 123">
                <a:extLst>
                  <a:ext uri="{FF2B5EF4-FFF2-40B4-BE49-F238E27FC236}">
                    <a16:creationId xmlns:a16="http://schemas.microsoft.com/office/drawing/2014/main" id="{B79E1112-B1C3-4DC3-9F80-8957DA160776}"/>
                  </a:ext>
                </a:extLst>
              </p:cNvPr>
              <p:cNvSpPr/>
              <p:nvPr/>
            </p:nvSpPr>
            <p:spPr>
              <a:xfrm>
                <a:off x="7337678" y="2692526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40" h="113030">
                    <a:moveTo>
                      <a:pt x="635" y="44068"/>
                    </a:moveTo>
                    <a:lnTo>
                      <a:pt x="0" y="36322"/>
                    </a:lnTo>
                    <a:lnTo>
                      <a:pt x="5715" y="29718"/>
                    </a:lnTo>
                    <a:lnTo>
                      <a:pt x="13462" y="29083"/>
                    </a:lnTo>
                    <a:lnTo>
                      <a:pt x="363474" y="635"/>
                    </a:lnTo>
                    <a:lnTo>
                      <a:pt x="371094" y="0"/>
                    </a:lnTo>
                    <a:lnTo>
                      <a:pt x="377825" y="5715"/>
                    </a:lnTo>
                    <a:lnTo>
                      <a:pt x="378460" y="13335"/>
                    </a:lnTo>
                    <a:lnTo>
                      <a:pt x="382904" y="68834"/>
                    </a:lnTo>
                    <a:lnTo>
                      <a:pt x="383540" y="76454"/>
                    </a:lnTo>
                    <a:lnTo>
                      <a:pt x="377825" y="83185"/>
                    </a:lnTo>
                    <a:lnTo>
                      <a:pt x="370204" y="83820"/>
                    </a:lnTo>
                    <a:lnTo>
                      <a:pt x="20193" y="112141"/>
                    </a:lnTo>
                    <a:lnTo>
                      <a:pt x="12446" y="112775"/>
                    </a:lnTo>
                    <a:lnTo>
                      <a:pt x="5842" y="107061"/>
                    </a:lnTo>
                    <a:lnTo>
                      <a:pt x="5206" y="99441"/>
                    </a:lnTo>
                    <a:lnTo>
                      <a:pt x="635" y="44068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5" name="object 124">
                <a:extLst>
                  <a:ext uri="{FF2B5EF4-FFF2-40B4-BE49-F238E27FC236}">
                    <a16:creationId xmlns:a16="http://schemas.microsoft.com/office/drawing/2014/main" id="{2B45E771-60FC-4198-88ED-E60370D7390A}"/>
                  </a:ext>
                </a:extLst>
              </p:cNvPr>
              <p:cNvSpPr/>
              <p:nvPr/>
            </p:nvSpPr>
            <p:spPr>
              <a:xfrm>
                <a:off x="7321295" y="2717418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09" h="262889">
                    <a:moveTo>
                      <a:pt x="378586" y="0"/>
                    </a:moveTo>
                    <a:lnTo>
                      <a:pt x="43814" y="0"/>
                    </a:lnTo>
                    <a:lnTo>
                      <a:pt x="26789" y="3452"/>
                    </a:lnTo>
                    <a:lnTo>
                      <a:pt x="12858" y="12858"/>
                    </a:lnTo>
                    <a:lnTo>
                      <a:pt x="3452" y="26789"/>
                    </a:lnTo>
                    <a:lnTo>
                      <a:pt x="0" y="43814"/>
                    </a:lnTo>
                    <a:lnTo>
                      <a:pt x="0" y="218948"/>
                    </a:lnTo>
                    <a:lnTo>
                      <a:pt x="3452" y="236027"/>
                    </a:lnTo>
                    <a:lnTo>
                      <a:pt x="12858" y="249951"/>
                    </a:lnTo>
                    <a:lnTo>
                      <a:pt x="26789" y="259328"/>
                    </a:lnTo>
                    <a:lnTo>
                      <a:pt x="43814" y="262763"/>
                    </a:lnTo>
                    <a:lnTo>
                      <a:pt x="378586" y="262763"/>
                    </a:lnTo>
                    <a:lnTo>
                      <a:pt x="395666" y="259328"/>
                    </a:lnTo>
                    <a:lnTo>
                      <a:pt x="409590" y="249951"/>
                    </a:lnTo>
                    <a:lnTo>
                      <a:pt x="418967" y="236027"/>
                    </a:lnTo>
                    <a:lnTo>
                      <a:pt x="422401" y="218948"/>
                    </a:lnTo>
                    <a:lnTo>
                      <a:pt x="422401" y="43814"/>
                    </a:lnTo>
                    <a:lnTo>
                      <a:pt x="418967" y="26789"/>
                    </a:lnTo>
                    <a:lnTo>
                      <a:pt x="409590" y="12858"/>
                    </a:lnTo>
                    <a:lnTo>
                      <a:pt x="395666" y="3452"/>
                    </a:lnTo>
                    <a:lnTo>
                      <a:pt x="37858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6" name="object 125">
                <a:extLst>
                  <a:ext uri="{FF2B5EF4-FFF2-40B4-BE49-F238E27FC236}">
                    <a16:creationId xmlns:a16="http://schemas.microsoft.com/office/drawing/2014/main" id="{04028964-4F08-4882-A37E-2EA9D154AB37}"/>
                  </a:ext>
                </a:extLst>
              </p:cNvPr>
              <p:cNvSpPr/>
              <p:nvPr/>
            </p:nvSpPr>
            <p:spPr>
              <a:xfrm>
                <a:off x="7321295" y="2717418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09" h="262889">
                    <a:moveTo>
                      <a:pt x="0" y="43814"/>
                    </a:moveTo>
                    <a:lnTo>
                      <a:pt x="3452" y="26789"/>
                    </a:lnTo>
                    <a:lnTo>
                      <a:pt x="12858" y="12858"/>
                    </a:lnTo>
                    <a:lnTo>
                      <a:pt x="26789" y="3452"/>
                    </a:lnTo>
                    <a:lnTo>
                      <a:pt x="43814" y="0"/>
                    </a:lnTo>
                    <a:lnTo>
                      <a:pt x="378586" y="0"/>
                    </a:lnTo>
                    <a:lnTo>
                      <a:pt x="395666" y="3452"/>
                    </a:lnTo>
                    <a:lnTo>
                      <a:pt x="409590" y="12858"/>
                    </a:lnTo>
                    <a:lnTo>
                      <a:pt x="418967" y="26789"/>
                    </a:lnTo>
                    <a:lnTo>
                      <a:pt x="422401" y="43814"/>
                    </a:lnTo>
                    <a:lnTo>
                      <a:pt x="422401" y="218948"/>
                    </a:lnTo>
                    <a:lnTo>
                      <a:pt x="418967" y="236027"/>
                    </a:lnTo>
                    <a:lnTo>
                      <a:pt x="409590" y="249951"/>
                    </a:lnTo>
                    <a:lnTo>
                      <a:pt x="395666" y="259328"/>
                    </a:lnTo>
                    <a:lnTo>
                      <a:pt x="378586" y="262763"/>
                    </a:lnTo>
                    <a:lnTo>
                      <a:pt x="43814" y="262763"/>
                    </a:lnTo>
                    <a:lnTo>
                      <a:pt x="26789" y="259328"/>
                    </a:lnTo>
                    <a:lnTo>
                      <a:pt x="12858" y="249951"/>
                    </a:lnTo>
                    <a:lnTo>
                      <a:pt x="3452" y="236027"/>
                    </a:lnTo>
                    <a:lnTo>
                      <a:pt x="0" y="218948"/>
                    </a:lnTo>
                    <a:lnTo>
                      <a:pt x="0" y="43814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7" name="object 126">
                <a:extLst>
                  <a:ext uri="{FF2B5EF4-FFF2-40B4-BE49-F238E27FC236}">
                    <a16:creationId xmlns:a16="http://schemas.microsoft.com/office/drawing/2014/main" id="{F3E34C49-CCA2-41BD-9D13-150642CB12CD}"/>
                  </a:ext>
                </a:extLst>
              </p:cNvPr>
              <p:cNvSpPr/>
              <p:nvPr/>
            </p:nvSpPr>
            <p:spPr>
              <a:xfrm>
                <a:off x="7391653" y="2744469"/>
                <a:ext cx="243941" cy="108204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8" name="object 127">
                <a:extLst>
                  <a:ext uri="{FF2B5EF4-FFF2-40B4-BE49-F238E27FC236}">
                    <a16:creationId xmlns:a16="http://schemas.microsoft.com/office/drawing/2014/main" id="{1DEBAADF-3AEE-41C9-AE56-55D3FA403D8B}"/>
                  </a:ext>
                </a:extLst>
              </p:cNvPr>
              <p:cNvSpPr/>
              <p:nvPr/>
            </p:nvSpPr>
            <p:spPr>
              <a:xfrm>
                <a:off x="7391653" y="2851149"/>
                <a:ext cx="221894" cy="108204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9" name="object 128">
                <a:extLst>
                  <a:ext uri="{FF2B5EF4-FFF2-40B4-BE49-F238E27FC236}">
                    <a16:creationId xmlns:a16="http://schemas.microsoft.com/office/drawing/2014/main" id="{C02860E1-4B9D-472F-A76C-1601C86BAB46}"/>
                  </a:ext>
                </a:extLst>
              </p:cNvPr>
              <p:cNvSpPr/>
              <p:nvPr/>
            </p:nvSpPr>
            <p:spPr>
              <a:xfrm>
                <a:off x="7661020" y="2799714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100330">
                    <a:moveTo>
                      <a:pt x="100583" y="0"/>
                    </a:moveTo>
                    <a:lnTo>
                      <a:pt x="7493" y="0"/>
                    </a:lnTo>
                    <a:lnTo>
                      <a:pt x="0" y="7493"/>
                    </a:lnTo>
                    <a:lnTo>
                      <a:pt x="0" y="92329"/>
                    </a:lnTo>
                    <a:lnTo>
                      <a:pt x="7493" y="99822"/>
                    </a:lnTo>
                    <a:lnTo>
                      <a:pt x="100583" y="99822"/>
                    </a:lnTo>
                    <a:lnTo>
                      <a:pt x="108076" y="92329"/>
                    </a:lnTo>
                    <a:lnTo>
                      <a:pt x="108076" y="74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0" name="object 129">
                <a:extLst>
                  <a:ext uri="{FF2B5EF4-FFF2-40B4-BE49-F238E27FC236}">
                    <a16:creationId xmlns:a16="http://schemas.microsoft.com/office/drawing/2014/main" id="{EB06113E-FB62-4BCA-AAD1-52AA84B8E3BA}"/>
                  </a:ext>
                </a:extLst>
              </p:cNvPr>
              <p:cNvSpPr/>
              <p:nvPr/>
            </p:nvSpPr>
            <p:spPr>
              <a:xfrm>
                <a:off x="7661020" y="2799714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100330">
                    <a:moveTo>
                      <a:pt x="0" y="16637"/>
                    </a:moveTo>
                    <a:lnTo>
                      <a:pt x="0" y="7493"/>
                    </a:lnTo>
                    <a:lnTo>
                      <a:pt x="7493" y="0"/>
                    </a:lnTo>
                    <a:lnTo>
                      <a:pt x="16636" y="0"/>
                    </a:lnTo>
                    <a:lnTo>
                      <a:pt x="91439" y="0"/>
                    </a:lnTo>
                    <a:lnTo>
                      <a:pt x="100583" y="0"/>
                    </a:lnTo>
                    <a:lnTo>
                      <a:pt x="108076" y="7493"/>
                    </a:lnTo>
                    <a:lnTo>
                      <a:pt x="108076" y="16637"/>
                    </a:lnTo>
                    <a:lnTo>
                      <a:pt x="108076" y="83185"/>
                    </a:lnTo>
                    <a:lnTo>
                      <a:pt x="108076" y="92329"/>
                    </a:lnTo>
                    <a:lnTo>
                      <a:pt x="100583" y="99822"/>
                    </a:lnTo>
                    <a:lnTo>
                      <a:pt x="91439" y="99822"/>
                    </a:lnTo>
                    <a:lnTo>
                      <a:pt x="16636" y="99822"/>
                    </a:lnTo>
                    <a:lnTo>
                      <a:pt x="7493" y="99822"/>
                    </a:lnTo>
                    <a:lnTo>
                      <a:pt x="0" y="92329"/>
                    </a:lnTo>
                    <a:lnTo>
                      <a:pt x="0" y="83185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1" name="object 130">
                <a:extLst>
                  <a:ext uri="{FF2B5EF4-FFF2-40B4-BE49-F238E27FC236}">
                    <a16:creationId xmlns:a16="http://schemas.microsoft.com/office/drawing/2014/main" id="{672683BC-8984-45E6-AFAD-79D125CB2C75}"/>
                  </a:ext>
                </a:extLst>
              </p:cNvPr>
              <p:cNvSpPr/>
              <p:nvPr/>
            </p:nvSpPr>
            <p:spPr>
              <a:xfrm>
                <a:off x="7178039" y="1991867"/>
                <a:ext cx="711707" cy="711707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2" name="object 131">
                <a:extLst>
                  <a:ext uri="{FF2B5EF4-FFF2-40B4-BE49-F238E27FC236}">
                    <a16:creationId xmlns:a16="http://schemas.microsoft.com/office/drawing/2014/main" id="{675170D2-EC31-4721-BD3C-DCFCB424D40A}"/>
                  </a:ext>
                </a:extLst>
              </p:cNvPr>
              <p:cNvSpPr/>
              <p:nvPr/>
            </p:nvSpPr>
            <p:spPr>
              <a:xfrm>
                <a:off x="7206995" y="2031491"/>
                <a:ext cx="720851" cy="725424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3" name="object 132">
                <a:extLst>
                  <a:ext uri="{FF2B5EF4-FFF2-40B4-BE49-F238E27FC236}">
                    <a16:creationId xmlns:a16="http://schemas.microsoft.com/office/drawing/2014/main" id="{96F902DE-D85A-4E03-A3B2-70E9B06FEC83}"/>
                  </a:ext>
                </a:extLst>
              </p:cNvPr>
              <p:cNvSpPr/>
              <p:nvPr/>
            </p:nvSpPr>
            <p:spPr>
              <a:xfrm>
                <a:off x="7234935" y="2025776"/>
                <a:ext cx="598170" cy="598805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805">
                    <a:moveTo>
                      <a:pt x="498475" y="0"/>
                    </a:moveTo>
                    <a:lnTo>
                      <a:pt x="99695" y="0"/>
                    </a:lnTo>
                    <a:lnTo>
                      <a:pt x="60864" y="7844"/>
                    </a:lnTo>
                    <a:lnTo>
                      <a:pt x="29178" y="29225"/>
                    </a:lnTo>
                    <a:lnTo>
                      <a:pt x="7826" y="60918"/>
                    </a:lnTo>
                    <a:lnTo>
                      <a:pt x="0" y="99695"/>
                    </a:lnTo>
                    <a:lnTo>
                      <a:pt x="0" y="498602"/>
                    </a:lnTo>
                    <a:lnTo>
                      <a:pt x="7826" y="537378"/>
                    </a:lnTo>
                    <a:lnTo>
                      <a:pt x="29178" y="569071"/>
                    </a:lnTo>
                    <a:lnTo>
                      <a:pt x="60864" y="590452"/>
                    </a:lnTo>
                    <a:lnTo>
                      <a:pt x="99695" y="598297"/>
                    </a:lnTo>
                    <a:lnTo>
                      <a:pt x="498475" y="598297"/>
                    </a:lnTo>
                    <a:lnTo>
                      <a:pt x="537251" y="590452"/>
                    </a:lnTo>
                    <a:lnTo>
                      <a:pt x="568944" y="569071"/>
                    </a:lnTo>
                    <a:lnTo>
                      <a:pt x="590325" y="537378"/>
                    </a:lnTo>
                    <a:lnTo>
                      <a:pt x="598170" y="498602"/>
                    </a:lnTo>
                    <a:lnTo>
                      <a:pt x="598170" y="99695"/>
                    </a:lnTo>
                    <a:lnTo>
                      <a:pt x="590325" y="60918"/>
                    </a:lnTo>
                    <a:lnTo>
                      <a:pt x="568944" y="29225"/>
                    </a:lnTo>
                    <a:lnTo>
                      <a:pt x="537251" y="7844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1D257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4" name="object 133">
                <a:extLst>
                  <a:ext uri="{FF2B5EF4-FFF2-40B4-BE49-F238E27FC236}">
                    <a16:creationId xmlns:a16="http://schemas.microsoft.com/office/drawing/2014/main" id="{1DAE4C46-622E-41D4-AAF8-E973A0F238DC}"/>
                  </a:ext>
                </a:extLst>
              </p:cNvPr>
              <p:cNvSpPr/>
              <p:nvPr/>
            </p:nvSpPr>
            <p:spPr>
              <a:xfrm>
                <a:off x="7234935" y="2025776"/>
                <a:ext cx="598170" cy="598805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805">
                    <a:moveTo>
                      <a:pt x="0" y="99695"/>
                    </a:moveTo>
                    <a:lnTo>
                      <a:pt x="7826" y="60918"/>
                    </a:lnTo>
                    <a:lnTo>
                      <a:pt x="29178" y="29225"/>
                    </a:lnTo>
                    <a:lnTo>
                      <a:pt x="60864" y="7844"/>
                    </a:lnTo>
                    <a:lnTo>
                      <a:pt x="99695" y="0"/>
                    </a:lnTo>
                    <a:lnTo>
                      <a:pt x="498475" y="0"/>
                    </a:lnTo>
                    <a:lnTo>
                      <a:pt x="537251" y="7844"/>
                    </a:lnTo>
                    <a:lnTo>
                      <a:pt x="568944" y="29225"/>
                    </a:lnTo>
                    <a:lnTo>
                      <a:pt x="590325" y="60918"/>
                    </a:lnTo>
                    <a:lnTo>
                      <a:pt x="598170" y="99695"/>
                    </a:lnTo>
                    <a:lnTo>
                      <a:pt x="598170" y="498602"/>
                    </a:lnTo>
                    <a:lnTo>
                      <a:pt x="590325" y="537378"/>
                    </a:lnTo>
                    <a:lnTo>
                      <a:pt x="568944" y="569071"/>
                    </a:lnTo>
                    <a:lnTo>
                      <a:pt x="537251" y="590452"/>
                    </a:lnTo>
                    <a:lnTo>
                      <a:pt x="498475" y="598297"/>
                    </a:lnTo>
                    <a:lnTo>
                      <a:pt x="99695" y="598297"/>
                    </a:lnTo>
                    <a:lnTo>
                      <a:pt x="60864" y="590452"/>
                    </a:lnTo>
                    <a:lnTo>
                      <a:pt x="29178" y="569071"/>
                    </a:lnTo>
                    <a:lnTo>
                      <a:pt x="7826" y="537378"/>
                    </a:lnTo>
                    <a:lnTo>
                      <a:pt x="0" y="498602"/>
                    </a:lnTo>
                    <a:lnTo>
                      <a:pt x="0" y="99695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5" name="object 134">
                <a:extLst>
                  <a:ext uri="{FF2B5EF4-FFF2-40B4-BE49-F238E27FC236}">
                    <a16:creationId xmlns:a16="http://schemas.microsoft.com/office/drawing/2014/main" id="{FFFDF75C-30E7-42C7-BF52-8E784685C24E}"/>
                  </a:ext>
                </a:extLst>
              </p:cNvPr>
              <p:cNvSpPr/>
              <p:nvPr/>
            </p:nvSpPr>
            <p:spPr>
              <a:xfrm>
                <a:off x="7433817" y="2138171"/>
                <a:ext cx="402335" cy="371856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6" name="object 135">
                <a:extLst>
                  <a:ext uri="{FF2B5EF4-FFF2-40B4-BE49-F238E27FC236}">
                    <a16:creationId xmlns:a16="http://schemas.microsoft.com/office/drawing/2014/main" id="{9FFA3894-C85C-4955-9F32-F7834A05905C}"/>
                  </a:ext>
                </a:extLst>
              </p:cNvPr>
              <p:cNvSpPr/>
              <p:nvPr/>
            </p:nvSpPr>
            <p:spPr>
              <a:xfrm>
                <a:off x="7859902" y="2860293"/>
                <a:ext cx="461200" cy="138683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7" name="object 136">
                <a:extLst>
                  <a:ext uri="{FF2B5EF4-FFF2-40B4-BE49-F238E27FC236}">
                    <a16:creationId xmlns:a16="http://schemas.microsoft.com/office/drawing/2014/main" id="{3AA800E5-8654-4CC0-AEFA-4A5F88C7E542}"/>
                  </a:ext>
                </a:extLst>
              </p:cNvPr>
              <p:cNvSpPr/>
              <p:nvPr/>
            </p:nvSpPr>
            <p:spPr>
              <a:xfrm>
                <a:off x="8269858" y="2860293"/>
                <a:ext cx="413003" cy="138683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5" name="object 137">
              <a:extLst>
                <a:ext uri="{FF2B5EF4-FFF2-40B4-BE49-F238E27FC236}">
                  <a16:creationId xmlns:a16="http://schemas.microsoft.com/office/drawing/2014/main" id="{8CE83D63-A483-476F-8ACD-FCF049A4C033}"/>
                </a:ext>
              </a:extLst>
            </p:cNvPr>
            <p:cNvGrpSpPr/>
            <p:nvPr/>
          </p:nvGrpSpPr>
          <p:grpSpPr>
            <a:xfrm>
              <a:off x="8347287" y="2123626"/>
              <a:ext cx="904240" cy="447887"/>
              <a:chOff x="6260465" y="1592719"/>
              <a:chExt cx="678180" cy="335915"/>
            </a:xfrm>
          </p:grpSpPr>
          <p:sp>
            <p:nvSpPr>
              <p:cNvPr id="49" name="object 138">
                <a:extLst>
                  <a:ext uri="{FF2B5EF4-FFF2-40B4-BE49-F238E27FC236}">
                    <a16:creationId xmlns:a16="http://schemas.microsoft.com/office/drawing/2014/main" id="{442822C3-4875-49AD-A832-B7943D91F522}"/>
                  </a:ext>
                </a:extLst>
              </p:cNvPr>
              <p:cNvSpPr/>
              <p:nvPr/>
            </p:nvSpPr>
            <p:spPr>
              <a:xfrm>
                <a:off x="6273165" y="1605419"/>
                <a:ext cx="65278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652779" h="310514">
                    <a:moveTo>
                      <a:pt x="652183" y="0"/>
                    </a:moveTo>
                    <a:lnTo>
                      <a:pt x="0" y="0"/>
                    </a:lnTo>
                    <a:lnTo>
                      <a:pt x="0" y="310248"/>
                    </a:lnTo>
                    <a:lnTo>
                      <a:pt x="652183" y="310248"/>
                    </a:lnTo>
                    <a:lnTo>
                      <a:pt x="6521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0" name="object 139">
                <a:extLst>
                  <a:ext uri="{FF2B5EF4-FFF2-40B4-BE49-F238E27FC236}">
                    <a16:creationId xmlns:a16="http://schemas.microsoft.com/office/drawing/2014/main" id="{24488C76-8EDF-4ED1-BD19-C689A567816A}"/>
                  </a:ext>
                </a:extLst>
              </p:cNvPr>
              <p:cNvSpPr/>
              <p:nvPr/>
            </p:nvSpPr>
            <p:spPr>
              <a:xfrm>
                <a:off x="6273165" y="1605419"/>
                <a:ext cx="65278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652779" h="310514">
                    <a:moveTo>
                      <a:pt x="0" y="310248"/>
                    </a:moveTo>
                    <a:lnTo>
                      <a:pt x="652183" y="310248"/>
                    </a:lnTo>
                    <a:lnTo>
                      <a:pt x="652183" y="0"/>
                    </a:lnTo>
                    <a:lnTo>
                      <a:pt x="0" y="0"/>
                    </a:lnTo>
                    <a:lnTo>
                      <a:pt x="0" y="310248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1" name="object 140">
                <a:extLst>
                  <a:ext uri="{FF2B5EF4-FFF2-40B4-BE49-F238E27FC236}">
                    <a16:creationId xmlns:a16="http://schemas.microsoft.com/office/drawing/2014/main" id="{18D2B830-D6EB-43F0-A5A9-2C2518A59767}"/>
                  </a:ext>
                </a:extLst>
              </p:cNvPr>
              <p:cNvSpPr/>
              <p:nvPr/>
            </p:nvSpPr>
            <p:spPr>
              <a:xfrm>
                <a:off x="6294628" y="1656207"/>
                <a:ext cx="192354" cy="197358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2" name="object 141">
                <a:extLst>
                  <a:ext uri="{FF2B5EF4-FFF2-40B4-BE49-F238E27FC236}">
                    <a16:creationId xmlns:a16="http://schemas.microsoft.com/office/drawing/2014/main" id="{2BFD868A-DF84-4111-857E-4F58B29A0F5E}"/>
                  </a:ext>
                </a:extLst>
              </p:cNvPr>
              <p:cNvSpPr/>
              <p:nvPr/>
            </p:nvSpPr>
            <p:spPr>
              <a:xfrm>
                <a:off x="6522720" y="1629791"/>
                <a:ext cx="362102" cy="108203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3" name="object 142">
                <a:extLst>
                  <a:ext uri="{FF2B5EF4-FFF2-40B4-BE49-F238E27FC236}">
                    <a16:creationId xmlns:a16="http://schemas.microsoft.com/office/drawing/2014/main" id="{4B8F6BDA-15A0-4F51-97A2-AFBF75B8D9B9}"/>
                  </a:ext>
                </a:extLst>
              </p:cNvPr>
              <p:cNvSpPr/>
              <p:nvPr/>
            </p:nvSpPr>
            <p:spPr>
              <a:xfrm>
                <a:off x="6522720" y="1736471"/>
                <a:ext cx="221488" cy="108203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6" name="object 143">
              <a:extLst>
                <a:ext uri="{FF2B5EF4-FFF2-40B4-BE49-F238E27FC236}">
                  <a16:creationId xmlns:a16="http://schemas.microsoft.com/office/drawing/2014/main" id="{59EC722A-676A-4D9B-A1D2-F4E04392F521}"/>
                </a:ext>
              </a:extLst>
            </p:cNvPr>
            <p:cNvGrpSpPr/>
            <p:nvPr/>
          </p:nvGrpSpPr>
          <p:grpSpPr>
            <a:xfrm>
              <a:off x="7338738" y="3273381"/>
              <a:ext cx="579967" cy="279400"/>
              <a:chOff x="5504053" y="2455036"/>
              <a:chExt cx="434975" cy="209550"/>
            </a:xfrm>
          </p:grpSpPr>
          <p:sp>
            <p:nvSpPr>
              <p:cNvPr id="47" name="object 144">
                <a:extLst>
                  <a:ext uri="{FF2B5EF4-FFF2-40B4-BE49-F238E27FC236}">
                    <a16:creationId xmlns:a16="http://schemas.microsoft.com/office/drawing/2014/main" id="{AAEF765A-7647-4413-B23C-BC20C145899E}"/>
                  </a:ext>
                </a:extLst>
              </p:cNvPr>
              <p:cNvSpPr/>
              <p:nvPr/>
            </p:nvSpPr>
            <p:spPr>
              <a:xfrm>
                <a:off x="5608193" y="2464561"/>
                <a:ext cx="321310" cy="189865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189864">
                    <a:moveTo>
                      <a:pt x="0" y="0"/>
                    </a:moveTo>
                    <a:lnTo>
                      <a:pt x="320802" y="0"/>
                    </a:lnTo>
                    <a:lnTo>
                      <a:pt x="320802" y="189483"/>
                    </a:lnTo>
                  </a:path>
                </a:pathLst>
              </a:custGeom>
              <a:ln w="1905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8" name="object 145">
                <a:extLst>
                  <a:ext uri="{FF2B5EF4-FFF2-40B4-BE49-F238E27FC236}">
                    <a16:creationId xmlns:a16="http://schemas.microsoft.com/office/drawing/2014/main" id="{51862A1D-C14B-4B59-BDD6-F9FEEE4604AA}"/>
                  </a:ext>
                </a:extLst>
              </p:cNvPr>
              <p:cNvSpPr/>
              <p:nvPr/>
            </p:nvSpPr>
            <p:spPr>
              <a:xfrm>
                <a:off x="5504053" y="2525902"/>
                <a:ext cx="362102" cy="138683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27" name="object 146">
              <a:extLst>
                <a:ext uri="{FF2B5EF4-FFF2-40B4-BE49-F238E27FC236}">
                  <a16:creationId xmlns:a16="http://schemas.microsoft.com/office/drawing/2014/main" id="{20B5716C-203C-42C9-9407-7F1DF66BADDB}"/>
                </a:ext>
              </a:extLst>
            </p:cNvPr>
            <p:cNvGrpSpPr/>
            <p:nvPr/>
          </p:nvGrpSpPr>
          <p:grpSpPr>
            <a:xfrm>
              <a:off x="7414769" y="2602992"/>
              <a:ext cx="589279" cy="882227"/>
              <a:chOff x="5561076" y="1952244"/>
              <a:chExt cx="441959" cy="661670"/>
            </a:xfrm>
          </p:grpSpPr>
          <p:sp>
            <p:nvSpPr>
              <p:cNvPr id="45" name="object 147">
                <a:extLst>
                  <a:ext uri="{FF2B5EF4-FFF2-40B4-BE49-F238E27FC236}">
                    <a16:creationId xmlns:a16="http://schemas.microsoft.com/office/drawing/2014/main" id="{4A49F696-9229-4B0D-90C7-C74D53FF6AAB}"/>
                  </a:ext>
                </a:extLst>
              </p:cNvPr>
              <p:cNvSpPr/>
              <p:nvPr/>
            </p:nvSpPr>
            <p:spPr>
              <a:xfrm>
                <a:off x="5631180" y="1952244"/>
                <a:ext cx="300227" cy="301751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6" name="object 148">
                <a:extLst>
                  <a:ext uri="{FF2B5EF4-FFF2-40B4-BE49-F238E27FC236}">
                    <a16:creationId xmlns:a16="http://schemas.microsoft.com/office/drawing/2014/main" id="{96A12C43-425F-44ED-9F5A-0A2A25A6CC00}"/>
                  </a:ext>
                </a:extLst>
              </p:cNvPr>
              <p:cNvSpPr/>
              <p:nvPr/>
            </p:nvSpPr>
            <p:spPr>
              <a:xfrm>
                <a:off x="5561076" y="2167128"/>
                <a:ext cx="441960" cy="446531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28" name="object 149">
              <a:extLst>
                <a:ext uri="{FF2B5EF4-FFF2-40B4-BE49-F238E27FC236}">
                  <a16:creationId xmlns:a16="http://schemas.microsoft.com/office/drawing/2014/main" id="{16D4D667-BB0B-4D9A-AF88-3B1AAC2199E7}"/>
                </a:ext>
              </a:extLst>
            </p:cNvPr>
            <p:cNvSpPr/>
            <p:nvPr/>
          </p:nvSpPr>
          <p:spPr>
            <a:xfrm>
              <a:off x="3756321" y="2204380"/>
              <a:ext cx="355600" cy="184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29" name="object 150">
              <a:extLst>
                <a:ext uri="{FF2B5EF4-FFF2-40B4-BE49-F238E27FC236}">
                  <a16:creationId xmlns:a16="http://schemas.microsoft.com/office/drawing/2014/main" id="{00300B4E-63D8-4DB3-AED9-84C825F6B434}"/>
                </a:ext>
              </a:extLst>
            </p:cNvPr>
            <p:cNvGrpSpPr/>
            <p:nvPr/>
          </p:nvGrpSpPr>
          <p:grpSpPr>
            <a:xfrm>
              <a:off x="4080256" y="1771903"/>
              <a:ext cx="963507" cy="882227"/>
              <a:chOff x="3060192" y="1328927"/>
              <a:chExt cx="722630" cy="661670"/>
            </a:xfrm>
          </p:grpSpPr>
          <p:sp>
            <p:nvSpPr>
              <p:cNvPr id="41" name="object 151">
                <a:extLst>
                  <a:ext uri="{FF2B5EF4-FFF2-40B4-BE49-F238E27FC236}">
                    <a16:creationId xmlns:a16="http://schemas.microsoft.com/office/drawing/2014/main" id="{22609FAA-6FC0-4B5F-8922-848411CECB2E}"/>
                  </a:ext>
                </a:extLst>
              </p:cNvPr>
              <p:cNvSpPr/>
              <p:nvPr/>
            </p:nvSpPr>
            <p:spPr>
              <a:xfrm>
                <a:off x="3131820" y="1328927"/>
                <a:ext cx="300228" cy="303275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2" name="object 152">
                <a:extLst>
                  <a:ext uri="{FF2B5EF4-FFF2-40B4-BE49-F238E27FC236}">
                    <a16:creationId xmlns:a16="http://schemas.microsoft.com/office/drawing/2014/main" id="{7D061F81-FABC-4765-A774-FCD9E31A75AF}"/>
                  </a:ext>
                </a:extLst>
              </p:cNvPr>
              <p:cNvSpPr/>
              <p:nvPr/>
            </p:nvSpPr>
            <p:spPr>
              <a:xfrm>
                <a:off x="3060192" y="1543811"/>
                <a:ext cx="443483" cy="446531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3" name="object 153">
                <a:extLst>
                  <a:ext uri="{FF2B5EF4-FFF2-40B4-BE49-F238E27FC236}">
                    <a16:creationId xmlns:a16="http://schemas.microsoft.com/office/drawing/2014/main" id="{0F7B25A7-45F7-4267-8E8D-591A65918650}"/>
                  </a:ext>
                </a:extLst>
              </p:cNvPr>
              <p:cNvSpPr/>
              <p:nvPr/>
            </p:nvSpPr>
            <p:spPr>
              <a:xfrm>
                <a:off x="3416808" y="1647443"/>
                <a:ext cx="365760" cy="237743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4" name="object 154">
                <a:extLst>
                  <a:ext uri="{FF2B5EF4-FFF2-40B4-BE49-F238E27FC236}">
                    <a16:creationId xmlns:a16="http://schemas.microsoft.com/office/drawing/2014/main" id="{E4640A89-A73F-4328-9230-A85A87C3E7DA}"/>
                  </a:ext>
                </a:extLst>
              </p:cNvPr>
              <p:cNvSpPr/>
              <p:nvPr/>
            </p:nvSpPr>
            <p:spPr>
              <a:xfrm>
                <a:off x="3459226" y="1707641"/>
                <a:ext cx="203581" cy="76200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30" name="object 155">
              <a:extLst>
                <a:ext uri="{FF2B5EF4-FFF2-40B4-BE49-F238E27FC236}">
                  <a16:creationId xmlns:a16="http://schemas.microsoft.com/office/drawing/2014/main" id="{F45CA2D7-5D14-4020-AAB9-7A33A559FDAE}"/>
                </a:ext>
              </a:extLst>
            </p:cNvPr>
            <p:cNvGrpSpPr/>
            <p:nvPr/>
          </p:nvGrpSpPr>
          <p:grpSpPr>
            <a:xfrm>
              <a:off x="5740400" y="2422143"/>
              <a:ext cx="4152053" cy="2766060"/>
              <a:chOff x="4305300" y="1816607"/>
              <a:chExt cx="3114040" cy="2074545"/>
            </a:xfrm>
          </p:grpSpPr>
          <p:sp>
            <p:nvSpPr>
              <p:cNvPr id="31" name="object 156">
                <a:extLst>
                  <a:ext uri="{FF2B5EF4-FFF2-40B4-BE49-F238E27FC236}">
                    <a16:creationId xmlns:a16="http://schemas.microsoft.com/office/drawing/2014/main" id="{002075C0-B216-4367-AC26-E2A1FFF44BC7}"/>
                  </a:ext>
                </a:extLst>
              </p:cNvPr>
              <p:cNvSpPr/>
              <p:nvPr/>
            </p:nvSpPr>
            <p:spPr>
              <a:xfrm>
                <a:off x="4305300" y="2497835"/>
                <a:ext cx="1402079" cy="1392936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2" name="object 157">
                <a:extLst>
                  <a:ext uri="{FF2B5EF4-FFF2-40B4-BE49-F238E27FC236}">
                    <a16:creationId xmlns:a16="http://schemas.microsoft.com/office/drawing/2014/main" id="{E5BDC0C2-79C1-47E7-A8AC-BEF006ED15B3}"/>
                  </a:ext>
                </a:extLst>
              </p:cNvPr>
              <p:cNvSpPr/>
              <p:nvPr/>
            </p:nvSpPr>
            <p:spPr>
              <a:xfrm>
                <a:off x="4424679" y="2597149"/>
                <a:ext cx="1240155" cy="1231265"/>
              </a:xfrm>
              <a:custGeom>
                <a:avLst/>
                <a:gdLst/>
                <a:ahLst/>
                <a:cxnLst/>
                <a:rect l="l" t="t" r="r" b="b"/>
                <a:pathLst>
                  <a:path w="1240154" h="1231264">
                    <a:moveTo>
                      <a:pt x="1204087" y="1186307"/>
                    </a:moveTo>
                    <a:lnTo>
                      <a:pt x="1195070" y="1195324"/>
                    </a:lnTo>
                    <a:lnTo>
                      <a:pt x="1231138" y="1231138"/>
                    </a:lnTo>
                    <a:lnTo>
                      <a:pt x="1240155" y="1222121"/>
                    </a:lnTo>
                    <a:lnTo>
                      <a:pt x="1204087" y="1186307"/>
                    </a:lnTo>
                    <a:close/>
                  </a:path>
                  <a:path w="1240154" h="1231264">
                    <a:moveTo>
                      <a:pt x="1140968" y="1123696"/>
                    </a:moveTo>
                    <a:lnTo>
                      <a:pt x="1131951" y="1132713"/>
                    </a:lnTo>
                    <a:lnTo>
                      <a:pt x="1168019" y="1168527"/>
                    </a:lnTo>
                    <a:lnTo>
                      <a:pt x="1177036" y="1159510"/>
                    </a:lnTo>
                    <a:lnTo>
                      <a:pt x="1140968" y="1123696"/>
                    </a:lnTo>
                    <a:close/>
                  </a:path>
                  <a:path w="1240154" h="1231264">
                    <a:moveTo>
                      <a:pt x="1077849" y="1061085"/>
                    </a:moveTo>
                    <a:lnTo>
                      <a:pt x="1068959" y="1070102"/>
                    </a:lnTo>
                    <a:lnTo>
                      <a:pt x="1105027" y="1105789"/>
                    </a:lnTo>
                    <a:lnTo>
                      <a:pt x="1113917" y="1096772"/>
                    </a:lnTo>
                    <a:lnTo>
                      <a:pt x="1077849" y="1061085"/>
                    </a:lnTo>
                    <a:close/>
                  </a:path>
                  <a:path w="1240154" h="1231264">
                    <a:moveTo>
                      <a:pt x="1014730" y="998347"/>
                    </a:moveTo>
                    <a:lnTo>
                      <a:pt x="1005840" y="1007363"/>
                    </a:lnTo>
                    <a:lnTo>
                      <a:pt x="1041908" y="1043178"/>
                    </a:lnTo>
                    <a:lnTo>
                      <a:pt x="1050798" y="1034161"/>
                    </a:lnTo>
                    <a:lnTo>
                      <a:pt x="1014730" y="998347"/>
                    </a:lnTo>
                    <a:close/>
                  </a:path>
                  <a:path w="1240154" h="1231264">
                    <a:moveTo>
                      <a:pt x="951738" y="935736"/>
                    </a:moveTo>
                    <a:lnTo>
                      <a:pt x="942721" y="944753"/>
                    </a:lnTo>
                    <a:lnTo>
                      <a:pt x="978789" y="980566"/>
                    </a:lnTo>
                    <a:lnTo>
                      <a:pt x="987679" y="971550"/>
                    </a:lnTo>
                    <a:lnTo>
                      <a:pt x="951738" y="935736"/>
                    </a:lnTo>
                    <a:close/>
                  </a:path>
                  <a:path w="1240154" h="1231264">
                    <a:moveTo>
                      <a:pt x="888619" y="873125"/>
                    </a:moveTo>
                    <a:lnTo>
                      <a:pt x="879602" y="882142"/>
                    </a:lnTo>
                    <a:lnTo>
                      <a:pt x="915670" y="917956"/>
                    </a:lnTo>
                    <a:lnTo>
                      <a:pt x="924687" y="908938"/>
                    </a:lnTo>
                    <a:lnTo>
                      <a:pt x="888619" y="873125"/>
                    </a:lnTo>
                    <a:close/>
                  </a:path>
                  <a:path w="1240154" h="1231264">
                    <a:moveTo>
                      <a:pt x="825500" y="810513"/>
                    </a:moveTo>
                    <a:lnTo>
                      <a:pt x="816610" y="819531"/>
                    </a:lnTo>
                    <a:lnTo>
                      <a:pt x="852551" y="855344"/>
                    </a:lnTo>
                    <a:lnTo>
                      <a:pt x="861568" y="846327"/>
                    </a:lnTo>
                    <a:lnTo>
                      <a:pt x="825500" y="810513"/>
                    </a:lnTo>
                    <a:close/>
                  </a:path>
                  <a:path w="1240154" h="1231264">
                    <a:moveTo>
                      <a:pt x="762381" y="747902"/>
                    </a:moveTo>
                    <a:lnTo>
                      <a:pt x="753491" y="756919"/>
                    </a:lnTo>
                    <a:lnTo>
                      <a:pt x="789559" y="792733"/>
                    </a:lnTo>
                    <a:lnTo>
                      <a:pt x="798449" y="783717"/>
                    </a:lnTo>
                    <a:lnTo>
                      <a:pt x="762381" y="747902"/>
                    </a:lnTo>
                    <a:close/>
                  </a:path>
                  <a:path w="1240154" h="1231264">
                    <a:moveTo>
                      <a:pt x="699262" y="685292"/>
                    </a:moveTo>
                    <a:lnTo>
                      <a:pt x="690372" y="694308"/>
                    </a:lnTo>
                    <a:lnTo>
                      <a:pt x="726440" y="729995"/>
                    </a:lnTo>
                    <a:lnTo>
                      <a:pt x="735330" y="720979"/>
                    </a:lnTo>
                    <a:lnTo>
                      <a:pt x="699262" y="685292"/>
                    </a:lnTo>
                    <a:close/>
                  </a:path>
                  <a:path w="1240154" h="1231264">
                    <a:moveTo>
                      <a:pt x="636270" y="622554"/>
                    </a:moveTo>
                    <a:lnTo>
                      <a:pt x="627253" y="631570"/>
                    </a:lnTo>
                    <a:lnTo>
                      <a:pt x="663321" y="667385"/>
                    </a:lnTo>
                    <a:lnTo>
                      <a:pt x="672211" y="658368"/>
                    </a:lnTo>
                    <a:lnTo>
                      <a:pt x="636270" y="622554"/>
                    </a:lnTo>
                    <a:close/>
                  </a:path>
                  <a:path w="1240154" h="1231264">
                    <a:moveTo>
                      <a:pt x="573151" y="559943"/>
                    </a:moveTo>
                    <a:lnTo>
                      <a:pt x="564134" y="568960"/>
                    </a:lnTo>
                    <a:lnTo>
                      <a:pt x="600202" y="604774"/>
                    </a:lnTo>
                    <a:lnTo>
                      <a:pt x="609219" y="595757"/>
                    </a:lnTo>
                    <a:lnTo>
                      <a:pt x="573151" y="559943"/>
                    </a:lnTo>
                    <a:close/>
                  </a:path>
                  <a:path w="1240154" h="1231264">
                    <a:moveTo>
                      <a:pt x="510032" y="497331"/>
                    </a:moveTo>
                    <a:lnTo>
                      <a:pt x="501142" y="506349"/>
                    </a:lnTo>
                    <a:lnTo>
                      <a:pt x="537083" y="542163"/>
                    </a:lnTo>
                    <a:lnTo>
                      <a:pt x="546100" y="533145"/>
                    </a:lnTo>
                    <a:lnTo>
                      <a:pt x="510032" y="497331"/>
                    </a:lnTo>
                    <a:close/>
                  </a:path>
                  <a:path w="1240154" h="1231264">
                    <a:moveTo>
                      <a:pt x="446913" y="434720"/>
                    </a:moveTo>
                    <a:lnTo>
                      <a:pt x="438023" y="443738"/>
                    </a:lnTo>
                    <a:lnTo>
                      <a:pt x="474091" y="479551"/>
                    </a:lnTo>
                    <a:lnTo>
                      <a:pt x="482981" y="470535"/>
                    </a:lnTo>
                    <a:lnTo>
                      <a:pt x="446913" y="434720"/>
                    </a:lnTo>
                    <a:close/>
                  </a:path>
                  <a:path w="1240154" h="1231264">
                    <a:moveTo>
                      <a:pt x="383794" y="372110"/>
                    </a:moveTo>
                    <a:lnTo>
                      <a:pt x="374904" y="381126"/>
                    </a:lnTo>
                    <a:lnTo>
                      <a:pt x="410972" y="416941"/>
                    </a:lnTo>
                    <a:lnTo>
                      <a:pt x="419862" y="407924"/>
                    </a:lnTo>
                    <a:lnTo>
                      <a:pt x="383794" y="372110"/>
                    </a:lnTo>
                    <a:close/>
                  </a:path>
                  <a:path w="1240154" h="1231264">
                    <a:moveTo>
                      <a:pt x="320802" y="309499"/>
                    </a:moveTo>
                    <a:lnTo>
                      <a:pt x="311785" y="318516"/>
                    </a:lnTo>
                    <a:lnTo>
                      <a:pt x="347853" y="354202"/>
                    </a:lnTo>
                    <a:lnTo>
                      <a:pt x="356870" y="345186"/>
                    </a:lnTo>
                    <a:lnTo>
                      <a:pt x="320802" y="309499"/>
                    </a:lnTo>
                    <a:close/>
                  </a:path>
                  <a:path w="1240154" h="1231264">
                    <a:moveTo>
                      <a:pt x="257683" y="246887"/>
                    </a:moveTo>
                    <a:lnTo>
                      <a:pt x="248666" y="255777"/>
                    </a:lnTo>
                    <a:lnTo>
                      <a:pt x="284734" y="291592"/>
                    </a:lnTo>
                    <a:lnTo>
                      <a:pt x="293750" y="282575"/>
                    </a:lnTo>
                    <a:lnTo>
                      <a:pt x="257683" y="246887"/>
                    </a:lnTo>
                    <a:close/>
                  </a:path>
                  <a:path w="1240154" h="1231264">
                    <a:moveTo>
                      <a:pt x="194564" y="184150"/>
                    </a:moveTo>
                    <a:lnTo>
                      <a:pt x="185674" y="193167"/>
                    </a:lnTo>
                    <a:lnTo>
                      <a:pt x="221742" y="228981"/>
                    </a:lnTo>
                    <a:lnTo>
                      <a:pt x="230632" y="219963"/>
                    </a:lnTo>
                    <a:lnTo>
                      <a:pt x="194564" y="184150"/>
                    </a:lnTo>
                    <a:close/>
                  </a:path>
                  <a:path w="1240154" h="1231264">
                    <a:moveTo>
                      <a:pt x="131445" y="121538"/>
                    </a:moveTo>
                    <a:lnTo>
                      <a:pt x="122555" y="130556"/>
                    </a:lnTo>
                    <a:lnTo>
                      <a:pt x="158623" y="166369"/>
                    </a:lnTo>
                    <a:lnTo>
                      <a:pt x="167512" y="157352"/>
                    </a:lnTo>
                    <a:lnTo>
                      <a:pt x="131445" y="121538"/>
                    </a:lnTo>
                    <a:close/>
                  </a:path>
                  <a:path w="1240154" h="1231264">
                    <a:moveTo>
                      <a:pt x="68453" y="58927"/>
                    </a:moveTo>
                    <a:lnTo>
                      <a:pt x="59436" y="67944"/>
                    </a:lnTo>
                    <a:lnTo>
                      <a:pt x="95504" y="103758"/>
                    </a:lnTo>
                    <a:lnTo>
                      <a:pt x="104394" y="94742"/>
                    </a:lnTo>
                    <a:lnTo>
                      <a:pt x="68453" y="58927"/>
                    </a:lnTo>
                    <a:close/>
                  </a:path>
                  <a:path w="1240154" h="1231264">
                    <a:moveTo>
                      <a:pt x="0" y="0"/>
                    </a:moveTo>
                    <a:lnTo>
                      <a:pt x="27305" y="80772"/>
                    </a:lnTo>
                    <a:lnTo>
                      <a:pt x="80899" y="266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3" name="object 158">
                <a:extLst>
                  <a:ext uri="{FF2B5EF4-FFF2-40B4-BE49-F238E27FC236}">
                    <a16:creationId xmlns:a16="http://schemas.microsoft.com/office/drawing/2014/main" id="{1AD501A8-E2E9-4370-8EE9-F13F1C22CEE3}"/>
                  </a:ext>
                </a:extLst>
              </p:cNvPr>
              <p:cNvSpPr/>
              <p:nvPr/>
            </p:nvSpPr>
            <p:spPr>
              <a:xfrm>
                <a:off x="5030723" y="2468879"/>
                <a:ext cx="1118615" cy="1190244"/>
              </a:xfrm>
              <a:prstGeom prst="rect">
                <a:avLst/>
              </a:prstGeom>
              <a:blipFill>
                <a:blip r:embed="rId4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4" name="object 159">
                <a:extLst>
                  <a:ext uri="{FF2B5EF4-FFF2-40B4-BE49-F238E27FC236}">
                    <a16:creationId xmlns:a16="http://schemas.microsoft.com/office/drawing/2014/main" id="{1942EF00-1055-43C7-96E4-B8034C7E8951}"/>
                  </a:ext>
                </a:extLst>
              </p:cNvPr>
              <p:cNvSpPr/>
              <p:nvPr/>
            </p:nvSpPr>
            <p:spPr>
              <a:xfrm>
                <a:off x="5149850" y="2568447"/>
                <a:ext cx="957580" cy="1027430"/>
              </a:xfrm>
              <a:custGeom>
                <a:avLst/>
                <a:gdLst/>
                <a:ahLst/>
                <a:cxnLst/>
                <a:rect l="l" t="t" r="r" b="b"/>
                <a:pathLst>
                  <a:path w="957579" h="1027429">
                    <a:moveTo>
                      <a:pt x="922654" y="981455"/>
                    </a:moveTo>
                    <a:lnTo>
                      <a:pt x="913384" y="990091"/>
                    </a:lnTo>
                    <a:lnTo>
                      <a:pt x="948054" y="1027302"/>
                    </a:lnTo>
                    <a:lnTo>
                      <a:pt x="957326" y="1018539"/>
                    </a:lnTo>
                    <a:lnTo>
                      <a:pt x="922654" y="981455"/>
                    </a:lnTo>
                    <a:close/>
                  </a:path>
                  <a:path w="957579" h="1027429">
                    <a:moveTo>
                      <a:pt x="862076" y="916432"/>
                    </a:moveTo>
                    <a:lnTo>
                      <a:pt x="852804" y="925068"/>
                    </a:lnTo>
                    <a:lnTo>
                      <a:pt x="887476" y="962151"/>
                    </a:lnTo>
                    <a:lnTo>
                      <a:pt x="896747" y="953515"/>
                    </a:lnTo>
                    <a:lnTo>
                      <a:pt x="862076" y="916432"/>
                    </a:lnTo>
                    <a:close/>
                  </a:path>
                  <a:path w="957579" h="1027429">
                    <a:moveTo>
                      <a:pt x="801497" y="851281"/>
                    </a:moveTo>
                    <a:lnTo>
                      <a:pt x="792226" y="859916"/>
                    </a:lnTo>
                    <a:lnTo>
                      <a:pt x="826897" y="897127"/>
                    </a:lnTo>
                    <a:lnTo>
                      <a:pt x="836167" y="888491"/>
                    </a:lnTo>
                    <a:lnTo>
                      <a:pt x="801497" y="851281"/>
                    </a:lnTo>
                    <a:close/>
                  </a:path>
                  <a:path w="957579" h="1027429">
                    <a:moveTo>
                      <a:pt x="740917" y="786257"/>
                    </a:moveTo>
                    <a:lnTo>
                      <a:pt x="731647" y="794893"/>
                    </a:lnTo>
                    <a:lnTo>
                      <a:pt x="766317" y="832103"/>
                    </a:lnTo>
                    <a:lnTo>
                      <a:pt x="775588" y="823468"/>
                    </a:lnTo>
                    <a:lnTo>
                      <a:pt x="740917" y="786257"/>
                    </a:lnTo>
                    <a:close/>
                  </a:path>
                  <a:path w="957579" h="1027429">
                    <a:moveTo>
                      <a:pt x="680338" y="721232"/>
                    </a:moveTo>
                    <a:lnTo>
                      <a:pt x="671067" y="729869"/>
                    </a:lnTo>
                    <a:lnTo>
                      <a:pt x="705738" y="767079"/>
                    </a:lnTo>
                    <a:lnTo>
                      <a:pt x="715010" y="758316"/>
                    </a:lnTo>
                    <a:lnTo>
                      <a:pt x="680338" y="721232"/>
                    </a:lnTo>
                    <a:close/>
                  </a:path>
                  <a:path w="957579" h="1027429">
                    <a:moveTo>
                      <a:pt x="619760" y="656082"/>
                    </a:moveTo>
                    <a:lnTo>
                      <a:pt x="610488" y="664844"/>
                    </a:lnTo>
                    <a:lnTo>
                      <a:pt x="645160" y="701928"/>
                    </a:lnTo>
                    <a:lnTo>
                      <a:pt x="654430" y="693293"/>
                    </a:lnTo>
                    <a:lnTo>
                      <a:pt x="619760" y="656082"/>
                    </a:lnTo>
                    <a:close/>
                  </a:path>
                  <a:path w="957579" h="1027429">
                    <a:moveTo>
                      <a:pt x="559180" y="591057"/>
                    </a:moveTo>
                    <a:lnTo>
                      <a:pt x="549910" y="599694"/>
                    </a:lnTo>
                    <a:lnTo>
                      <a:pt x="584580" y="636904"/>
                    </a:lnTo>
                    <a:lnTo>
                      <a:pt x="593851" y="628269"/>
                    </a:lnTo>
                    <a:lnTo>
                      <a:pt x="559180" y="591057"/>
                    </a:lnTo>
                    <a:close/>
                  </a:path>
                  <a:path w="957579" h="1027429">
                    <a:moveTo>
                      <a:pt x="498601" y="526033"/>
                    </a:moveTo>
                    <a:lnTo>
                      <a:pt x="489330" y="534669"/>
                    </a:lnTo>
                    <a:lnTo>
                      <a:pt x="523875" y="571881"/>
                    </a:lnTo>
                    <a:lnTo>
                      <a:pt x="533273" y="563244"/>
                    </a:lnTo>
                    <a:lnTo>
                      <a:pt x="498601" y="526033"/>
                    </a:lnTo>
                    <a:close/>
                  </a:path>
                  <a:path w="957579" h="1027429">
                    <a:moveTo>
                      <a:pt x="438023" y="461009"/>
                    </a:moveTo>
                    <a:lnTo>
                      <a:pt x="428751" y="469645"/>
                    </a:lnTo>
                    <a:lnTo>
                      <a:pt x="463296" y="506856"/>
                    </a:lnTo>
                    <a:lnTo>
                      <a:pt x="472694" y="498094"/>
                    </a:lnTo>
                    <a:lnTo>
                      <a:pt x="438023" y="461009"/>
                    </a:lnTo>
                    <a:close/>
                  </a:path>
                  <a:path w="957579" h="1027429">
                    <a:moveTo>
                      <a:pt x="377444" y="395858"/>
                    </a:moveTo>
                    <a:lnTo>
                      <a:pt x="368173" y="404621"/>
                    </a:lnTo>
                    <a:lnTo>
                      <a:pt x="402716" y="441706"/>
                    </a:lnTo>
                    <a:lnTo>
                      <a:pt x="411988" y="433069"/>
                    </a:lnTo>
                    <a:lnTo>
                      <a:pt x="377444" y="395858"/>
                    </a:lnTo>
                    <a:close/>
                  </a:path>
                  <a:path w="957579" h="1027429">
                    <a:moveTo>
                      <a:pt x="316864" y="330834"/>
                    </a:moveTo>
                    <a:lnTo>
                      <a:pt x="307594" y="339470"/>
                    </a:lnTo>
                    <a:lnTo>
                      <a:pt x="342138" y="376681"/>
                    </a:lnTo>
                    <a:lnTo>
                      <a:pt x="351409" y="368045"/>
                    </a:lnTo>
                    <a:lnTo>
                      <a:pt x="316864" y="330834"/>
                    </a:lnTo>
                    <a:close/>
                  </a:path>
                  <a:path w="957579" h="1027429">
                    <a:moveTo>
                      <a:pt x="256286" y="265810"/>
                    </a:moveTo>
                    <a:lnTo>
                      <a:pt x="247014" y="274446"/>
                    </a:lnTo>
                    <a:lnTo>
                      <a:pt x="281559" y="311657"/>
                    </a:lnTo>
                    <a:lnTo>
                      <a:pt x="290829" y="303021"/>
                    </a:lnTo>
                    <a:lnTo>
                      <a:pt x="256286" y="265810"/>
                    </a:lnTo>
                    <a:close/>
                  </a:path>
                  <a:path w="957579" h="1027429">
                    <a:moveTo>
                      <a:pt x="195707" y="200787"/>
                    </a:moveTo>
                    <a:lnTo>
                      <a:pt x="186309" y="209422"/>
                    </a:lnTo>
                    <a:lnTo>
                      <a:pt x="220979" y="246633"/>
                    </a:lnTo>
                    <a:lnTo>
                      <a:pt x="230250" y="237870"/>
                    </a:lnTo>
                    <a:lnTo>
                      <a:pt x="195707" y="200787"/>
                    </a:lnTo>
                    <a:close/>
                  </a:path>
                  <a:path w="957579" h="1027429">
                    <a:moveTo>
                      <a:pt x="135127" y="135635"/>
                    </a:moveTo>
                    <a:lnTo>
                      <a:pt x="125729" y="144399"/>
                    </a:lnTo>
                    <a:lnTo>
                      <a:pt x="160400" y="181482"/>
                    </a:lnTo>
                    <a:lnTo>
                      <a:pt x="169672" y="172846"/>
                    </a:lnTo>
                    <a:lnTo>
                      <a:pt x="135127" y="135635"/>
                    </a:lnTo>
                    <a:close/>
                  </a:path>
                  <a:path w="957579" h="1027429">
                    <a:moveTo>
                      <a:pt x="74549" y="70612"/>
                    </a:moveTo>
                    <a:lnTo>
                      <a:pt x="65150" y="79247"/>
                    </a:lnTo>
                    <a:lnTo>
                      <a:pt x="99822" y="116458"/>
                    </a:lnTo>
                    <a:lnTo>
                      <a:pt x="109092" y="107822"/>
                    </a:lnTo>
                    <a:lnTo>
                      <a:pt x="74549" y="70612"/>
                    </a:lnTo>
                    <a:close/>
                  </a:path>
                  <a:path w="957579" h="1027429">
                    <a:moveTo>
                      <a:pt x="0" y="0"/>
                    </a:moveTo>
                    <a:lnTo>
                      <a:pt x="24002" y="81660"/>
                    </a:lnTo>
                    <a:lnTo>
                      <a:pt x="56446" y="51434"/>
                    </a:lnTo>
                    <a:lnTo>
                      <a:pt x="39242" y="51434"/>
                    </a:lnTo>
                    <a:lnTo>
                      <a:pt x="38608" y="50800"/>
                    </a:lnTo>
                    <a:lnTo>
                      <a:pt x="47878" y="42163"/>
                    </a:lnTo>
                    <a:lnTo>
                      <a:pt x="66397" y="42163"/>
                    </a:lnTo>
                    <a:lnTo>
                      <a:pt x="79755" y="29718"/>
                    </a:lnTo>
                    <a:lnTo>
                      <a:pt x="0" y="0"/>
                    </a:lnTo>
                    <a:close/>
                  </a:path>
                  <a:path w="957579" h="1027429">
                    <a:moveTo>
                      <a:pt x="47878" y="42163"/>
                    </a:moveTo>
                    <a:lnTo>
                      <a:pt x="38608" y="50800"/>
                    </a:lnTo>
                    <a:lnTo>
                      <a:pt x="39242" y="51434"/>
                    </a:lnTo>
                    <a:lnTo>
                      <a:pt x="48513" y="42799"/>
                    </a:lnTo>
                    <a:lnTo>
                      <a:pt x="47878" y="42163"/>
                    </a:lnTo>
                    <a:close/>
                  </a:path>
                  <a:path w="957579" h="1027429">
                    <a:moveTo>
                      <a:pt x="66397" y="42163"/>
                    </a:moveTo>
                    <a:lnTo>
                      <a:pt x="47878" y="42163"/>
                    </a:lnTo>
                    <a:lnTo>
                      <a:pt x="48513" y="42799"/>
                    </a:lnTo>
                    <a:lnTo>
                      <a:pt x="39242" y="51434"/>
                    </a:lnTo>
                    <a:lnTo>
                      <a:pt x="56446" y="51434"/>
                    </a:lnTo>
                    <a:lnTo>
                      <a:pt x="66397" y="4216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5" name="object 160">
                <a:extLst>
                  <a:ext uri="{FF2B5EF4-FFF2-40B4-BE49-F238E27FC236}">
                    <a16:creationId xmlns:a16="http://schemas.microsoft.com/office/drawing/2014/main" id="{6A5F2002-A774-4C96-BB99-875244A8C251}"/>
                  </a:ext>
                </a:extLst>
              </p:cNvPr>
              <p:cNvSpPr/>
              <p:nvPr/>
            </p:nvSpPr>
            <p:spPr>
              <a:xfrm>
                <a:off x="6028944" y="1816607"/>
                <a:ext cx="690372" cy="1822704"/>
              </a:xfrm>
              <a:prstGeom prst="rect">
                <a:avLst/>
              </a:prstGeom>
              <a:blipFill>
                <a:blip r:embed="rId4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6" name="object 161">
                <a:extLst>
                  <a:ext uri="{FF2B5EF4-FFF2-40B4-BE49-F238E27FC236}">
                    <a16:creationId xmlns:a16="http://schemas.microsoft.com/office/drawing/2014/main" id="{3918E0C9-E6DC-4FAF-ADFD-2316CA82FEB1}"/>
                  </a:ext>
                </a:extLst>
              </p:cNvPr>
              <p:cNvSpPr/>
              <p:nvPr/>
            </p:nvSpPr>
            <p:spPr>
              <a:xfrm>
                <a:off x="6070980" y="1915667"/>
                <a:ext cx="542290" cy="1660525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660525">
                    <a:moveTo>
                      <a:pt x="15240" y="1608201"/>
                    </a:moveTo>
                    <a:lnTo>
                      <a:pt x="0" y="1656588"/>
                    </a:lnTo>
                    <a:lnTo>
                      <a:pt x="12065" y="1660398"/>
                    </a:lnTo>
                    <a:lnTo>
                      <a:pt x="27432" y="1612011"/>
                    </a:lnTo>
                    <a:lnTo>
                      <a:pt x="15240" y="1608201"/>
                    </a:lnTo>
                    <a:close/>
                  </a:path>
                  <a:path w="542290" h="1660525">
                    <a:moveTo>
                      <a:pt x="41910" y="1523364"/>
                    </a:moveTo>
                    <a:lnTo>
                      <a:pt x="26670" y="1571879"/>
                    </a:lnTo>
                    <a:lnTo>
                      <a:pt x="38862" y="1575689"/>
                    </a:lnTo>
                    <a:lnTo>
                      <a:pt x="54102" y="1527175"/>
                    </a:lnTo>
                    <a:lnTo>
                      <a:pt x="41910" y="1523364"/>
                    </a:lnTo>
                    <a:close/>
                  </a:path>
                  <a:path w="542290" h="1660525">
                    <a:moveTo>
                      <a:pt x="68707" y="1438656"/>
                    </a:moveTo>
                    <a:lnTo>
                      <a:pt x="53467" y="1487043"/>
                    </a:lnTo>
                    <a:lnTo>
                      <a:pt x="65532" y="1490852"/>
                    </a:lnTo>
                    <a:lnTo>
                      <a:pt x="80772" y="1442465"/>
                    </a:lnTo>
                    <a:lnTo>
                      <a:pt x="68707" y="1438656"/>
                    </a:lnTo>
                    <a:close/>
                  </a:path>
                  <a:path w="542290" h="1660525">
                    <a:moveTo>
                      <a:pt x="95377" y="1353820"/>
                    </a:moveTo>
                    <a:lnTo>
                      <a:pt x="80137" y="1402207"/>
                    </a:lnTo>
                    <a:lnTo>
                      <a:pt x="92202" y="1406017"/>
                    </a:lnTo>
                    <a:lnTo>
                      <a:pt x="107442" y="1357630"/>
                    </a:lnTo>
                    <a:lnTo>
                      <a:pt x="95377" y="1353820"/>
                    </a:lnTo>
                    <a:close/>
                  </a:path>
                  <a:path w="542290" h="1660525">
                    <a:moveTo>
                      <a:pt x="122047" y="1268983"/>
                    </a:moveTo>
                    <a:lnTo>
                      <a:pt x="106807" y="1317498"/>
                    </a:lnTo>
                    <a:lnTo>
                      <a:pt x="118872" y="1321308"/>
                    </a:lnTo>
                    <a:lnTo>
                      <a:pt x="134239" y="1272794"/>
                    </a:lnTo>
                    <a:lnTo>
                      <a:pt x="122047" y="1268983"/>
                    </a:lnTo>
                    <a:close/>
                  </a:path>
                  <a:path w="542290" h="1660525">
                    <a:moveTo>
                      <a:pt x="148717" y="1184148"/>
                    </a:moveTo>
                    <a:lnTo>
                      <a:pt x="133477" y="1232662"/>
                    </a:lnTo>
                    <a:lnTo>
                      <a:pt x="145669" y="1236471"/>
                    </a:lnTo>
                    <a:lnTo>
                      <a:pt x="160909" y="1187958"/>
                    </a:lnTo>
                    <a:lnTo>
                      <a:pt x="148717" y="1184148"/>
                    </a:lnTo>
                    <a:close/>
                  </a:path>
                  <a:path w="542290" h="1660525">
                    <a:moveTo>
                      <a:pt x="175514" y="1099439"/>
                    </a:moveTo>
                    <a:lnTo>
                      <a:pt x="160147" y="1147826"/>
                    </a:lnTo>
                    <a:lnTo>
                      <a:pt x="172339" y="1151636"/>
                    </a:lnTo>
                    <a:lnTo>
                      <a:pt x="187579" y="1103249"/>
                    </a:lnTo>
                    <a:lnTo>
                      <a:pt x="175514" y="1099439"/>
                    </a:lnTo>
                    <a:close/>
                  </a:path>
                  <a:path w="542290" h="1660525">
                    <a:moveTo>
                      <a:pt x="202184" y="1014602"/>
                    </a:moveTo>
                    <a:lnTo>
                      <a:pt x="186944" y="1063117"/>
                    </a:lnTo>
                    <a:lnTo>
                      <a:pt x="199009" y="1066927"/>
                    </a:lnTo>
                    <a:lnTo>
                      <a:pt x="214249" y="1018413"/>
                    </a:lnTo>
                    <a:lnTo>
                      <a:pt x="202184" y="1014602"/>
                    </a:lnTo>
                    <a:close/>
                  </a:path>
                  <a:path w="542290" h="1660525">
                    <a:moveTo>
                      <a:pt x="228854" y="929767"/>
                    </a:moveTo>
                    <a:lnTo>
                      <a:pt x="213614" y="978281"/>
                    </a:lnTo>
                    <a:lnTo>
                      <a:pt x="225679" y="982090"/>
                    </a:lnTo>
                    <a:lnTo>
                      <a:pt x="240919" y="933576"/>
                    </a:lnTo>
                    <a:lnTo>
                      <a:pt x="228854" y="929767"/>
                    </a:lnTo>
                    <a:close/>
                  </a:path>
                  <a:path w="542290" h="1660525">
                    <a:moveTo>
                      <a:pt x="255524" y="845057"/>
                    </a:moveTo>
                    <a:lnTo>
                      <a:pt x="240284" y="893444"/>
                    </a:lnTo>
                    <a:lnTo>
                      <a:pt x="252476" y="897255"/>
                    </a:lnTo>
                    <a:lnTo>
                      <a:pt x="267716" y="848868"/>
                    </a:lnTo>
                    <a:lnTo>
                      <a:pt x="255524" y="845057"/>
                    </a:lnTo>
                    <a:close/>
                  </a:path>
                  <a:path w="542290" h="1660525">
                    <a:moveTo>
                      <a:pt x="282321" y="760221"/>
                    </a:moveTo>
                    <a:lnTo>
                      <a:pt x="266954" y="808736"/>
                    </a:lnTo>
                    <a:lnTo>
                      <a:pt x="279146" y="812545"/>
                    </a:lnTo>
                    <a:lnTo>
                      <a:pt x="294386" y="764032"/>
                    </a:lnTo>
                    <a:lnTo>
                      <a:pt x="282321" y="760221"/>
                    </a:lnTo>
                    <a:close/>
                  </a:path>
                  <a:path w="542290" h="1660525">
                    <a:moveTo>
                      <a:pt x="308991" y="675386"/>
                    </a:moveTo>
                    <a:lnTo>
                      <a:pt x="293751" y="723900"/>
                    </a:lnTo>
                    <a:lnTo>
                      <a:pt x="305816" y="727709"/>
                    </a:lnTo>
                    <a:lnTo>
                      <a:pt x="321056" y="679195"/>
                    </a:lnTo>
                    <a:lnTo>
                      <a:pt x="308991" y="675386"/>
                    </a:lnTo>
                    <a:close/>
                  </a:path>
                  <a:path w="542290" h="1660525">
                    <a:moveTo>
                      <a:pt x="335661" y="590676"/>
                    </a:moveTo>
                    <a:lnTo>
                      <a:pt x="320421" y="639063"/>
                    </a:lnTo>
                    <a:lnTo>
                      <a:pt x="332486" y="642874"/>
                    </a:lnTo>
                    <a:lnTo>
                      <a:pt x="347726" y="594487"/>
                    </a:lnTo>
                    <a:lnTo>
                      <a:pt x="335661" y="590676"/>
                    </a:lnTo>
                    <a:close/>
                  </a:path>
                  <a:path w="542290" h="1660525">
                    <a:moveTo>
                      <a:pt x="362331" y="505840"/>
                    </a:moveTo>
                    <a:lnTo>
                      <a:pt x="347091" y="554355"/>
                    </a:lnTo>
                    <a:lnTo>
                      <a:pt x="359156" y="558164"/>
                    </a:lnTo>
                    <a:lnTo>
                      <a:pt x="374523" y="509650"/>
                    </a:lnTo>
                    <a:lnTo>
                      <a:pt x="362331" y="505840"/>
                    </a:lnTo>
                    <a:close/>
                  </a:path>
                  <a:path w="542290" h="1660525">
                    <a:moveTo>
                      <a:pt x="389001" y="421005"/>
                    </a:moveTo>
                    <a:lnTo>
                      <a:pt x="373761" y="469519"/>
                    </a:lnTo>
                    <a:lnTo>
                      <a:pt x="385953" y="473329"/>
                    </a:lnTo>
                    <a:lnTo>
                      <a:pt x="401193" y="424814"/>
                    </a:lnTo>
                    <a:lnTo>
                      <a:pt x="389001" y="421005"/>
                    </a:lnTo>
                    <a:close/>
                  </a:path>
                  <a:path w="542290" h="1660525">
                    <a:moveTo>
                      <a:pt x="415798" y="336295"/>
                    </a:moveTo>
                    <a:lnTo>
                      <a:pt x="400558" y="384682"/>
                    </a:lnTo>
                    <a:lnTo>
                      <a:pt x="412623" y="388493"/>
                    </a:lnTo>
                    <a:lnTo>
                      <a:pt x="427863" y="340106"/>
                    </a:lnTo>
                    <a:lnTo>
                      <a:pt x="415798" y="336295"/>
                    </a:lnTo>
                    <a:close/>
                  </a:path>
                  <a:path w="542290" h="1660525">
                    <a:moveTo>
                      <a:pt x="442468" y="251459"/>
                    </a:moveTo>
                    <a:lnTo>
                      <a:pt x="427228" y="299846"/>
                    </a:lnTo>
                    <a:lnTo>
                      <a:pt x="439293" y="303783"/>
                    </a:lnTo>
                    <a:lnTo>
                      <a:pt x="454533" y="255269"/>
                    </a:lnTo>
                    <a:lnTo>
                      <a:pt x="442468" y="251459"/>
                    </a:lnTo>
                    <a:close/>
                  </a:path>
                  <a:path w="542290" h="1660525">
                    <a:moveTo>
                      <a:pt x="469138" y="166624"/>
                    </a:moveTo>
                    <a:lnTo>
                      <a:pt x="453898" y="215137"/>
                    </a:lnTo>
                    <a:lnTo>
                      <a:pt x="465963" y="218948"/>
                    </a:lnTo>
                    <a:lnTo>
                      <a:pt x="481329" y="170433"/>
                    </a:lnTo>
                    <a:lnTo>
                      <a:pt x="469138" y="166624"/>
                    </a:lnTo>
                    <a:close/>
                  </a:path>
                  <a:path w="542290" h="1660525">
                    <a:moveTo>
                      <a:pt x="495808" y="81914"/>
                    </a:moveTo>
                    <a:lnTo>
                      <a:pt x="480568" y="130301"/>
                    </a:lnTo>
                    <a:lnTo>
                      <a:pt x="492760" y="134112"/>
                    </a:lnTo>
                    <a:lnTo>
                      <a:pt x="508000" y="85725"/>
                    </a:lnTo>
                    <a:lnTo>
                      <a:pt x="495808" y="81914"/>
                    </a:lnTo>
                    <a:close/>
                  </a:path>
                  <a:path w="542290" h="1660525">
                    <a:moveTo>
                      <a:pt x="528320" y="0"/>
                    </a:moveTo>
                    <a:lnTo>
                      <a:pt x="469011" y="61213"/>
                    </a:lnTo>
                    <a:lnTo>
                      <a:pt x="541782" y="84074"/>
                    </a:lnTo>
                    <a:lnTo>
                      <a:pt x="52832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7" name="object 162">
                <a:extLst>
                  <a:ext uri="{FF2B5EF4-FFF2-40B4-BE49-F238E27FC236}">
                    <a16:creationId xmlns:a16="http://schemas.microsoft.com/office/drawing/2014/main" id="{597B612E-F645-4F5D-9B99-342A9F400ECA}"/>
                  </a:ext>
                </a:extLst>
              </p:cNvPr>
              <p:cNvSpPr/>
              <p:nvPr/>
            </p:nvSpPr>
            <p:spPr>
              <a:xfrm>
                <a:off x="6496811" y="2752343"/>
                <a:ext cx="922019" cy="1138428"/>
              </a:xfrm>
              <a:prstGeom prst="rect">
                <a:avLst/>
              </a:prstGeom>
              <a:blipFill>
                <a:blip r:embed="rId4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8" name="object 163">
                <a:extLst>
                  <a:ext uri="{FF2B5EF4-FFF2-40B4-BE49-F238E27FC236}">
                    <a16:creationId xmlns:a16="http://schemas.microsoft.com/office/drawing/2014/main" id="{F2097843-6992-4A23-8682-DC656267401E}"/>
                  </a:ext>
                </a:extLst>
              </p:cNvPr>
              <p:cNvSpPr/>
              <p:nvPr/>
            </p:nvSpPr>
            <p:spPr>
              <a:xfrm>
                <a:off x="6539738" y="2851784"/>
                <a:ext cx="759460" cy="975994"/>
              </a:xfrm>
              <a:custGeom>
                <a:avLst/>
                <a:gdLst/>
                <a:ahLst/>
                <a:cxnLst/>
                <a:rect l="l" t="t" r="r" b="b"/>
                <a:pathLst>
                  <a:path w="759459" h="975995">
                    <a:moveTo>
                      <a:pt x="31114" y="927988"/>
                    </a:moveTo>
                    <a:lnTo>
                      <a:pt x="0" y="968120"/>
                    </a:lnTo>
                    <a:lnTo>
                      <a:pt x="10032" y="975867"/>
                    </a:lnTo>
                    <a:lnTo>
                      <a:pt x="41147" y="935735"/>
                    </a:lnTo>
                    <a:lnTo>
                      <a:pt x="31114" y="927988"/>
                    </a:lnTo>
                    <a:close/>
                  </a:path>
                  <a:path w="759459" h="975995">
                    <a:moveTo>
                      <a:pt x="85725" y="857757"/>
                    </a:moveTo>
                    <a:lnTo>
                      <a:pt x="54482" y="897889"/>
                    </a:lnTo>
                    <a:lnTo>
                      <a:pt x="64515" y="905636"/>
                    </a:lnTo>
                    <a:lnTo>
                      <a:pt x="95757" y="865504"/>
                    </a:lnTo>
                    <a:lnTo>
                      <a:pt x="85725" y="857757"/>
                    </a:lnTo>
                    <a:close/>
                  </a:path>
                  <a:path w="759459" h="975995">
                    <a:moveTo>
                      <a:pt x="140207" y="787526"/>
                    </a:moveTo>
                    <a:lnTo>
                      <a:pt x="109092" y="827658"/>
                    </a:lnTo>
                    <a:lnTo>
                      <a:pt x="119125" y="835405"/>
                    </a:lnTo>
                    <a:lnTo>
                      <a:pt x="150240" y="795273"/>
                    </a:lnTo>
                    <a:lnTo>
                      <a:pt x="140207" y="787526"/>
                    </a:lnTo>
                    <a:close/>
                  </a:path>
                  <a:path w="759459" h="975995">
                    <a:moveTo>
                      <a:pt x="194690" y="717295"/>
                    </a:moveTo>
                    <a:lnTo>
                      <a:pt x="163575" y="757427"/>
                    </a:lnTo>
                    <a:lnTo>
                      <a:pt x="173608" y="765174"/>
                    </a:lnTo>
                    <a:lnTo>
                      <a:pt x="204723" y="725042"/>
                    </a:lnTo>
                    <a:lnTo>
                      <a:pt x="194690" y="717295"/>
                    </a:lnTo>
                    <a:close/>
                  </a:path>
                  <a:path w="759459" h="975995">
                    <a:moveTo>
                      <a:pt x="249173" y="647064"/>
                    </a:moveTo>
                    <a:lnTo>
                      <a:pt x="218058" y="687196"/>
                    </a:lnTo>
                    <a:lnTo>
                      <a:pt x="228091" y="694943"/>
                    </a:lnTo>
                    <a:lnTo>
                      <a:pt x="259206" y="654812"/>
                    </a:lnTo>
                    <a:lnTo>
                      <a:pt x="249173" y="647064"/>
                    </a:lnTo>
                    <a:close/>
                  </a:path>
                  <a:path w="759459" h="975995">
                    <a:moveTo>
                      <a:pt x="303783" y="576833"/>
                    </a:moveTo>
                    <a:lnTo>
                      <a:pt x="272541" y="616965"/>
                    </a:lnTo>
                    <a:lnTo>
                      <a:pt x="282575" y="624713"/>
                    </a:lnTo>
                    <a:lnTo>
                      <a:pt x="313816" y="584581"/>
                    </a:lnTo>
                    <a:lnTo>
                      <a:pt x="303783" y="576833"/>
                    </a:lnTo>
                    <a:close/>
                  </a:path>
                  <a:path w="759459" h="975995">
                    <a:moveTo>
                      <a:pt x="358266" y="506602"/>
                    </a:moveTo>
                    <a:lnTo>
                      <a:pt x="327025" y="546734"/>
                    </a:lnTo>
                    <a:lnTo>
                      <a:pt x="337057" y="554482"/>
                    </a:lnTo>
                    <a:lnTo>
                      <a:pt x="368300" y="514350"/>
                    </a:lnTo>
                    <a:lnTo>
                      <a:pt x="358266" y="506602"/>
                    </a:lnTo>
                    <a:close/>
                  </a:path>
                  <a:path w="759459" h="975995">
                    <a:moveTo>
                      <a:pt x="412750" y="436371"/>
                    </a:moveTo>
                    <a:lnTo>
                      <a:pt x="381634" y="476503"/>
                    </a:lnTo>
                    <a:lnTo>
                      <a:pt x="391667" y="484250"/>
                    </a:lnTo>
                    <a:lnTo>
                      <a:pt x="422782" y="444119"/>
                    </a:lnTo>
                    <a:lnTo>
                      <a:pt x="412750" y="436371"/>
                    </a:lnTo>
                    <a:close/>
                  </a:path>
                  <a:path w="759459" h="975995">
                    <a:moveTo>
                      <a:pt x="467232" y="366140"/>
                    </a:moveTo>
                    <a:lnTo>
                      <a:pt x="436117" y="406272"/>
                    </a:lnTo>
                    <a:lnTo>
                      <a:pt x="446150" y="414019"/>
                    </a:lnTo>
                    <a:lnTo>
                      <a:pt x="477265" y="373888"/>
                    </a:lnTo>
                    <a:lnTo>
                      <a:pt x="467232" y="366140"/>
                    </a:lnTo>
                    <a:close/>
                  </a:path>
                  <a:path w="759459" h="975995">
                    <a:moveTo>
                      <a:pt x="521715" y="295909"/>
                    </a:moveTo>
                    <a:lnTo>
                      <a:pt x="490600" y="336041"/>
                    </a:lnTo>
                    <a:lnTo>
                      <a:pt x="500633" y="343788"/>
                    </a:lnTo>
                    <a:lnTo>
                      <a:pt x="531748" y="303656"/>
                    </a:lnTo>
                    <a:lnTo>
                      <a:pt x="521715" y="295909"/>
                    </a:lnTo>
                    <a:close/>
                  </a:path>
                  <a:path w="759459" h="975995">
                    <a:moveTo>
                      <a:pt x="576326" y="225678"/>
                    </a:moveTo>
                    <a:lnTo>
                      <a:pt x="545083" y="265810"/>
                    </a:lnTo>
                    <a:lnTo>
                      <a:pt x="555116" y="273557"/>
                    </a:lnTo>
                    <a:lnTo>
                      <a:pt x="586358" y="233425"/>
                    </a:lnTo>
                    <a:lnTo>
                      <a:pt x="576326" y="225678"/>
                    </a:lnTo>
                    <a:close/>
                  </a:path>
                  <a:path w="759459" h="975995">
                    <a:moveTo>
                      <a:pt x="630808" y="155447"/>
                    </a:moveTo>
                    <a:lnTo>
                      <a:pt x="599693" y="195579"/>
                    </a:lnTo>
                    <a:lnTo>
                      <a:pt x="609726" y="203326"/>
                    </a:lnTo>
                    <a:lnTo>
                      <a:pt x="640841" y="163194"/>
                    </a:lnTo>
                    <a:lnTo>
                      <a:pt x="630808" y="155447"/>
                    </a:lnTo>
                    <a:close/>
                  </a:path>
                  <a:path w="759459" h="975995">
                    <a:moveTo>
                      <a:pt x="685291" y="85216"/>
                    </a:moveTo>
                    <a:lnTo>
                      <a:pt x="654176" y="125348"/>
                    </a:lnTo>
                    <a:lnTo>
                      <a:pt x="664209" y="133095"/>
                    </a:lnTo>
                    <a:lnTo>
                      <a:pt x="695325" y="92963"/>
                    </a:lnTo>
                    <a:lnTo>
                      <a:pt x="685291" y="85216"/>
                    </a:lnTo>
                    <a:close/>
                  </a:path>
                  <a:path w="759459" h="975995">
                    <a:moveTo>
                      <a:pt x="759459" y="0"/>
                    </a:moveTo>
                    <a:lnTo>
                      <a:pt x="682625" y="36829"/>
                    </a:lnTo>
                    <a:lnTo>
                      <a:pt x="742822" y="83565"/>
                    </a:lnTo>
                    <a:lnTo>
                      <a:pt x="746944" y="62864"/>
                    </a:lnTo>
                    <a:lnTo>
                      <a:pt x="718692" y="62864"/>
                    </a:lnTo>
                    <a:lnTo>
                      <a:pt x="708659" y="55117"/>
                    </a:lnTo>
                    <a:lnTo>
                      <a:pt x="715517" y="46354"/>
                    </a:lnTo>
                    <a:lnTo>
                      <a:pt x="750231" y="46354"/>
                    </a:lnTo>
                    <a:lnTo>
                      <a:pt x="759459" y="0"/>
                    </a:lnTo>
                    <a:close/>
                  </a:path>
                  <a:path w="759459" h="975995">
                    <a:moveTo>
                      <a:pt x="715517" y="46354"/>
                    </a:moveTo>
                    <a:lnTo>
                      <a:pt x="708659" y="55117"/>
                    </a:lnTo>
                    <a:lnTo>
                      <a:pt x="718692" y="62864"/>
                    </a:lnTo>
                    <a:lnTo>
                      <a:pt x="725551" y="54101"/>
                    </a:lnTo>
                    <a:lnTo>
                      <a:pt x="715517" y="46354"/>
                    </a:lnTo>
                    <a:close/>
                  </a:path>
                  <a:path w="759459" h="975995">
                    <a:moveTo>
                      <a:pt x="750231" y="46354"/>
                    </a:moveTo>
                    <a:lnTo>
                      <a:pt x="715517" y="46354"/>
                    </a:lnTo>
                    <a:lnTo>
                      <a:pt x="725551" y="54101"/>
                    </a:lnTo>
                    <a:lnTo>
                      <a:pt x="718692" y="62864"/>
                    </a:lnTo>
                    <a:lnTo>
                      <a:pt x="746944" y="62864"/>
                    </a:lnTo>
                    <a:lnTo>
                      <a:pt x="750231" y="4635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9" name="object 164">
                <a:extLst>
                  <a:ext uri="{FF2B5EF4-FFF2-40B4-BE49-F238E27FC236}">
                    <a16:creationId xmlns:a16="http://schemas.microsoft.com/office/drawing/2014/main" id="{97E25DDA-8373-4533-9F22-5C8EA52F215B}"/>
                  </a:ext>
                </a:extLst>
              </p:cNvPr>
              <p:cNvSpPr/>
              <p:nvPr/>
            </p:nvSpPr>
            <p:spPr>
              <a:xfrm>
                <a:off x="5809488" y="2862071"/>
                <a:ext cx="341375" cy="794004"/>
              </a:xfrm>
              <a:prstGeom prst="rect">
                <a:avLst/>
              </a:prstGeom>
              <a:blipFill>
                <a:blip r:embed="rId4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0" name="object 165">
                <a:extLst>
                  <a:ext uri="{FF2B5EF4-FFF2-40B4-BE49-F238E27FC236}">
                    <a16:creationId xmlns:a16="http://schemas.microsoft.com/office/drawing/2014/main" id="{FDA4E131-39FF-406C-8826-FC1C1D1D87BA}"/>
                  </a:ext>
                </a:extLst>
              </p:cNvPr>
              <p:cNvSpPr/>
              <p:nvPr/>
            </p:nvSpPr>
            <p:spPr>
              <a:xfrm>
                <a:off x="5912485" y="2961766"/>
                <a:ext cx="196215" cy="631825"/>
              </a:xfrm>
              <a:custGeom>
                <a:avLst/>
                <a:gdLst/>
                <a:ahLst/>
                <a:cxnLst/>
                <a:rect l="l" t="t" r="r" b="b"/>
                <a:pathLst>
                  <a:path w="196214" h="631825">
                    <a:moveTo>
                      <a:pt x="182625" y="578992"/>
                    </a:moveTo>
                    <a:lnTo>
                      <a:pt x="170434" y="582294"/>
                    </a:lnTo>
                    <a:lnTo>
                      <a:pt x="183895" y="631316"/>
                    </a:lnTo>
                    <a:lnTo>
                      <a:pt x="196214" y="627888"/>
                    </a:lnTo>
                    <a:lnTo>
                      <a:pt x="182625" y="578992"/>
                    </a:lnTo>
                    <a:close/>
                  </a:path>
                  <a:path w="196214" h="631825">
                    <a:moveTo>
                      <a:pt x="159003" y="493268"/>
                    </a:moveTo>
                    <a:lnTo>
                      <a:pt x="146812" y="496569"/>
                    </a:lnTo>
                    <a:lnTo>
                      <a:pt x="160274" y="545591"/>
                    </a:lnTo>
                    <a:lnTo>
                      <a:pt x="172592" y="542163"/>
                    </a:lnTo>
                    <a:lnTo>
                      <a:pt x="159003" y="493268"/>
                    </a:lnTo>
                    <a:close/>
                  </a:path>
                  <a:path w="196214" h="631825">
                    <a:moveTo>
                      <a:pt x="135381" y="407543"/>
                    </a:moveTo>
                    <a:lnTo>
                      <a:pt x="123189" y="410971"/>
                    </a:lnTo>
                    <a:lnTo>
                      <a:pt x="136651" y="459866"/>
                    </a:lnTo>
                    <a:lnTo>
                      <a:pt x="148970" y="456564"/>
                    </a:lnTo>
                    <a:lnTo>
                      <a:pt x="135381" y="407543"/>
                    </a:lnTo>
                    <a:close/>
                  </a:path>
                  <a:path w="196214" h="631825">
                    <a:moveTo>
                      <a:pt x="111760" y="321818"/>
                    </a:moveTo>
                    <a:lnTo>
                      <a:pt x="99567" y="325246"/>
                    </a:lnTo>
                    <a:lnTo>
                      <a:pt x="113029" y="374141"/>
                    </a:lnTo>
                    <a:lnTo>
                      <a:pt x="125349" y="370839"/>
                    </a:lnTo>
                    <a:lnTo>
                      <a:pt x="111760" y="321818"/>
                    </a:lnTo>
                    <a:close/>
                  </a:path>
                  <a:path w="196214" h="631825">
                    <a:moveTo>
                      <a:pt x="88137" y="236093"/>
                    </a:moveTo>
                    <a:lnTo>
                      <a:pt x="75945" y="239521"/>
                    </a:lnTo>
                    <a:lnTo>
                      <a:pt x="89407" y="288544"/>
                    </a:lnTo>
                    <a:lnTo>
                      <a:pt x="101726" y="285114"/>
                    </a:lnTo>
                    <a:lnTo>
                      <a:pt x="88137" y="236093"/>
                    </a:lnTo>
                    <a:close/>
                  </a:path>
                  <a:path w="196214" h="631825">
                    <a:moveTo>
                      <a:pt x="64515" y="150494"/>
                    </a:moveTo>
                    <a:lnTo>
                      <a:pt x="52324" y="153796"/>
                    </a:lnTo>
                    <a:lnTo>
                      <a:pt x="65786" y="202819"/>
                    </a:lnTo>
                    <a:lnTo>
                      <a:pt x="78104" y="199389"/>
                    </a:lnTo>
                    <a:lnTo>
                      <a:pt x="64515" y="150494"/>
                    </a:lnTo>
                    <a:close/>
                  </a:path>
                  <a:path w="196214" h="631825">
                    <a:moveTo>
                      <a:pt x="42847" y="71799"/>
                    </a:moveTo>
                    <a:lnTo>
                      <a:pt x="30645" y="75150"/>
                    </a:lnTo>
                    <a:lnTo>
                      <a:pt x="42163" y="117093"/>
                    </a:lnTo>
                    <a:lnTo>
                      <a:pt x="54482" y="113664"/>
                    </a:lnTo>
                    <a:lnTo>
                      <a:pt x="42847" y="71799"/>
                    </a:lnTo>
                    <a:close/>
                  </a:path>
                  <a:path w="196214" h="631825">
                    <a:moveTo>
                      <a:pt x="16510" y="0"/>
                    </a:moveTo>
                    <a:lnTo>
                      <a:pt x="0" y="83565"/>
                    </a:lnTo>
                    <a:lnTo>
                      <a:pt x="30645" y="75150"/>
                    </a:lnTo>
                    <a:lnTo>
                      <a:pt x="28701" y="68071"/>
                    </a:lnTo>
                    <a:lnTo>
                      <a:pt x="40893" y="64769"/>
                    </a:lnTo>
                    <a:lnTo>
                      <a:pt x="68445" y="64769"/>
                    </a:lnTo>
                    <a:lnTo>
                      <a:pt x="73532" y="63372"/>
                    </a:lnTo>
                    <a:lnTo>
                      <a:pt x="16510" y="0"/>
                    </a:lnTo>
                    <a:close/>
                  </a:path>
                  <a:path w="196214" h="631825">
                    <a:moveTo>
                      <a:pt x="40893" y="64769"/>
                    </a:moveTo>
                    <a:lnTo>
                      <a:pt x="28701" y="68071"/>
                    </a:lnTo>
                    <a:lnTo>
                      <a:pt x="30645" y="75150"/>
                    </a:lnTo>
                    <a:lnTo>
                      <a:pt x="42847" y="71799"/>
                    </a:lnTo>
                    <a:lnTo>
                      <a:pt x="40893" y="64769"/>
                    </a:lnTo>
                    <a:close/>
                  </a:path>
                  <a:path w="196214" h="631825">
                    <a:moveTo>
                      <a:pt x="68445" y="64769"/>
                    </a:moveTo>
                    <a:lnTo>
                      <a:pt x="40893" y="64769"/>
                    </a:lnTo>
                    <a:lnTo>
                      <a:pt x="42847" y="71799"/>
                    </a:lnTo>
                    <a:lnTo>
                      <a:pt x="68445" y="64769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5A1B829-7E47-4C19-90CC-B62AED61FDF3}"/>
              </a:ext>
            </a:extLst>
          </p:cNvPr>
          <p:cNvGrpSpPr/>
          <p:nvPr/>
        </p:nvGrpSpPr>
        <p:grpSpPr>
          <a:xfrm>
            <a:off x="289763" y="1351050"/>
            <a:ext cx="9647056" cy="5320808"/>
            <a:chOff x="289763" y="1006280"/>
            <a:chExt cx="8719143" cy="4330589"/>
          </a:xfrm>
        </p:grpSpPr>
        <p:sp>
          <p:nvSpPr>
            <p:cNvPr id="139" name="object 7">
              <a:extLst>
                <a:ext uri="{FF2B5EF4-FFF2-40B4-BE49-F238E27FC236}">
                  <a16:creationId xmlns:a16="http://schemas.microsoft.com/office/drawing/2014/main" id="{74100121-BF64-4A91-96CF-2FE0B3FC2567}"/>
                </a:ext>
              </a:extLst>
            </p:cNvPr>
            <p:cNvSpPr/>
            <p:nvPr/>
          </p:nvSpPr>
          <p:spPr>
            <a:xfrm>
              <a:off x="297484" y="1606465"/>
              <a:ext cx="166624" cy="2661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0" name="object 8">
              <a:extLst>
                <a:ext uri="{FF2B5EF4-FFF2-40B4-BE49-F238E27FC236}">
                  <a16:creationId xmlns:a16="http://schemas.microsoft.com/office/drawing/2014/main" id="{18A8DAF7-5DCD-4D9F-9656-A890FE8552B0}"/>
                </a:ext>
              </a:extLst>
            </p:cNvPr>
            <p:cNvGrpSpPr/>
            <p:nvPr/>
          </p:nvGrpSpPr>
          <p:grpSpPr>
            <a:xfrm>
              <a:off x="527101" y="1594273"/>
              <a:ext cx="2559473" cy="1143000"/>
              <a:chOff x="395325" y="1195705"/>
              <a:chExt cx="1919605" cy="857250"/>
            </a:xfrm>
          </p:grpSpPr>
          <p:sp>
            <p:nvSpPr>
              <p:cNvPr id="165" name="object 9">
                <a:extLst>
                  <a:ext uri="{FF2B5EF4-FFF2-40B4-BE49-F238E27FC236}">
                    <a16:creationId xmlns:a16="http://schemas.microsoft.com/office/drawing/2014/main" id="{0398226D-DEB6-4B76-B190-4FDA08BFC367}"/>
                  </a:ext>
                </a:extLst>
              </p:cNvPr>
              <p:cNvSpPr/>
              <p:nvPr/>
            </p:nvSpPr>
            <p:spPr>
              <a:xfrm>
                <a:off x="395325" y="1195705"/>
                <a:ext cx="1580896" cy="216408"/>
              </a:xfrm>
              <a:prstGeom prst="rect">
                <a:avLst/>
              </a:prstGeom>
              <a:blipFill>
                <a:blip r:embed="rId4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6" name="object 10">
                <a:extLst>
                  <a:ext uri="{FF2B5EF4-FFF2-40B4-BE49-F238E27FC236}">
                    <a16:creationId xmlns:a16="http://schemas.microsoft.com/office/drawing/2014/main" id="{DA5E083F-9A09-49E6-8D05-A8C556DCE564}"/>
                  </a:ext>
                </a:extLst>
              </p:cNvPr>
              <p:cNvSpPr/>
              <p:nvPr/>
            </p:nvSpPr>
            <p:spPr>
              <a:xfrm>
                <a:off x="680313" y="1418209"/>
                <a:ext cx="124968" cy="199644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7" name="object 11">
                <a:extLst>
                  <a:ext uri="{FF2B5EF4-FFF2-40B4-BE49-F238E27FC236}">
                    <a16:creationId xmlns:a16="http://schemas.microsoft.com/office/drawing/2014/main" id="{AB4B9DB2-2E79-48E3-8E64-82753523D48D}"/>
                  </a:ext>
                </a:extLst>
              </p:cNvPr>
              <p:cNvSpPr/>
              <p:nvPr/>
            </p:nvSpPr>
            <p:spPr>
              <a:xfrm>
                <a:off x="852525" y="1409065"/>
                <a:ext cx="821435" cy="216408"/>
              </a:xfrm>
              <a:prstGeom prst="rect">
                <a:avLst/>
              </a:prstGeom>
              <a:blipFill>
                <a:blip r:embed="rId4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8" name="object 12">
                <a:extLst>
                  <a:ext uri="{FF2B5EF4-FFF2-40B4-BE49-F238E27FC236}">
                    <a16:creationId xmlns:a16="http://schemas.microsoft.com/office/drawing/2014/main" id="{1CC35FF3-9D48-4B1D-B35C-9DC6FE9CEB3F}"/>
                  </a:ext>
                </a:extLst>
              </p:cNvPr>
              <p:cNvSpPr/>
              <p:nvPr/>
            </p:nvSpPr>
            <p:spPr>
              <a:xfrm>
                <a:off x="1599564" y="1409065"/>
                <a:ext cx="714946" cy="216408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9" name="object 13">
                <a:extLst>
                  <a:ext uri="{FF2B5EF4-FFF2-40B4-BE49-F238E27FC236}">
                    <a16:creationId xmlns:a16="http://schemas.microsoft.com/office/drawing/2014/main" id="{9A36EBE2-E67A-474D-8C53-353F10FB147E}"/>
                  </a:ext>
                </a:extLst>
              </p:cNvPr>
              <p:cNvSpPr/>
              <p:nvPr/>
            </p:nvSpPr>
            <p:spPr>
              <a:xfrm>
                <a:off x="680313" y="1631645"/>
                <a:ext cx="124968" cy="199948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70" name="object 14">
                <a:extLst>
                  <a:ext uri="{FF2B5EF4-FFF2-40B4-BE49-F238E27FC236}">
                    <a16:creationId xmlns:a16="http://schemas.microsoft.com/office/drawing/2014/main" id="{C38FBA3F-525F-4CB5-8EE4-0873204CFE2E}"/>
                  </a:ext>
                </a:extLst>
              </p:cNvPr>
              <p:cNvSpPr/>
              <p:nvPr/>
            </p:nvSpPr>
            <p:spPr>
              <a:xfrm>
                <a:off x="852525" y="1622501"/>
                <a:ext cx="1416558" cy="216712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71" name="object 15">
                <a:extLst>
                  <a:ext uri="{FF2B5EF4-FFF2-40B4-BE49-F238E27FC236}">
                    <a16:creationId xmlns:a16="http://schemas.microsoft.com/office/drawing/2014/main" id="{28FBD4FE-C25A-4966-AB38-D71375E545AB}"/>
                  </a:ext>
                </a:extLst>
              </p:cNvPr>
              <p:cNvSpPr/>
              <p:nvPr/>
            </p:nvSpPr>
            <p:spPr>
              <a:xfrm>
                <a:off x="680313" y="1845310"/>
                <a:ext cx="124968" cy="199644"/>
              </a:xfrm>
              <a:prstGeom prst="rect">
                <a:avLst/>
              </a:prstGeom>
              <a:blipFill>
                <a:blip r:embed="rId5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72" name="object 16">
                <a:extLst>
                  <a:ext uri="{FF2B5EF4-FFF2-40B4-BE49-F238E27FC236}">
                    <a16:creationId xmlns:a16="http://schemas.microsoft.com/office/drawing/2014/main" id="{114DB388-52F0-49BA-97E2-A7EC114D168F}"/>
                  </a:ext>
                </a:extLst>
              </p:cNvPr>
              <p:cNvSpPr/>
              <p:nvPr/>
            </p:nvSpPr>
            <p:spPr>
              <a:xfrm>
                <a:off x="852525" y="1836166"/>
                <a:ext cx="1142999" cy="216408"/>
              </a:xfrm>
              <a:prstGeom prst="rect">
                <a:avLst/>
              </a:prstGeom>
              <a:blipFill>
                <a:blip r:embed="rId5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41" name="object 17">
              <a:extLst>
                <a:ext uri="{FF2B5EF4-FFF2-40B4-BE49-F238E27FC236}">
                  <a16:creationId xmlns:a16="http://schemas.microsoft.com/office/drawing/2014/main" id="{897DD4D4-CAE4-4DFD-8412-1FE56872D3A5}"/>
                </a:ext>
              </a:extLst>
            </p:cNvPr>
            <p:cNvSpPr/>
            <p:nvPr/>
          </p:nvSpPr>
          <p:spPr>
            <a:xfrm>
              <a:off x="297484" y="2744893"/>
              <a:ext cx="166624" cy="2661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2" name="object 18">
              <a:extLst>
                <a:ext uri="{FF2B5EF4-FFF2-40B4-BE49-F238E27FC236}">
                  <a16:creationId xmlns:a16="http://schemas.microsoft.com/office/drawing/2014/main" id="{28A07AD1-9A9C-44E8-BB8D-208D9A0C4336}"/>
                </a:ext>
              </a:extLst>
            </p:cNvPr>
            <p:cNvGrpSpPr/>
            <p:nvPr/>
          </p:nvGrpSpPr>
          <p:grpSpPr>
            <a:xfrm>
              <a:off x="527101" y="2732702"/>
              <a:ext cx="2694940" cy="857673"/>
              <a:chOff x="395325" y="2049526"/>
              <a:chExt cx="2021205" cy="643255"/>
            </a:xfrm>
          </p:grpSpPr>
          <p:sp>
            <p:nvSpPr>
              <p:cNvPr id="158" name="object 19">
                <a:extLst>
                  <a:ext uri="{FF2B5EF4-FFF2-40B4-BE49-F238E27FC236}">
                    <a16:creationId xmlns:a16="http://schemas.microsoft.com/office/drawing/2014/main" id="{269CBCF0-1E6E-4ACE-810E-EE8128CB1704}"/>
                  </a:ext>
                </a:extLst>
              </p:cNvPr>
              <p:cNvSpPr/>
              <p:nvPr/>
            </p:nvSpPr>
            <p:spPr>
              <a:xfrm>
                <a:off x="395325" y="2049526"/>
                <a:ext cx="2020697" cy="216407"/>
              </a:xfrm>
              <a:prstGeom prst="rect">
                <a:avLst/>
              </a:prstGeom>
              <a:blipFill>
                <a:blip r:embed="rId5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59" name="object 20">
                <a:extLst>
                  <a:ext uri="{FF2B5EF4-FFF2-40B4-BE49-F238E27FC236}">
                    <a16:creationId xmlns:a16="http://schemas.microsoft.com/office/drawing/2014/main" id="{AD4AFF50-87BA-45EF-B503-CF310FE57721}"/>
                  </a:ext>
                </a:extLst>
              </p:cNvPr>
              <p:cNvSpPr/>
              <p:nvPr/>
            </p:nvSpPr>
            <p:spPr>
              <a:xfrm>
                <a:off x="680313" y="2272030"/>
                <a:ext cx="124968" cy="199644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0" name="object 21">
                <a:extLst>
                  <a:ext uri="{FF2B5EF4-FFF2-40B4-BE49-F238E27FC236}">
                    <a16:creationId xmlns:a16="http://schemas.microsoft.com/office/drawing/2014/main" id="{7E938853-F036-4E35-8430-2AA4EF970D28}"/>
                  </a:ext>
                </a:extLst>
              </p:cNvPr>
              <p:cNvSpPr/>
              <p:nvPr/>
            </p:nvSpPr>
            <p:spPr>
              <a:xfrm>
                <a:off x="852525" y="2262886"/>
                <a:ext cx="506729" cy="216407"/>
              </a:xfrm>
              <a:prstGeom prst="rect">
                <a:avLst/>
              </a:prstGeom>
              <a:blipFill>
                <a:blip r:embed="rId5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1" name="object 22">
                <a:extLst>
                  <a:ext uri="{FF2B5EF4-FFF2-40B4-BE49-F238E27FC236}">
                    <a16:creationId xmlns:a16="http://schemas.microsoft.com/office/drawing/2014/main" id="{C9104E89-B717-40F4-8BBF-6234931CA300}"/>
                  </a:ext>
                </a:extLst>
              </p:cNvPr>
              <p:cNvSpPr/>
              <p:nvPr/>
            </p:nvSpPr>
            <p:spPr>
              <a:xfrm>
                <a:off x="1286891" y="2262886"/>
                <a:ext cx="109728" cy="216407"/>
              </a:xfrm>
              <a:prstGeom prst="rect">
                <a:avLst/>
              </a:prstGeom>
              <a:blipFill>
                <a:blip r:embed="rId5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2" name="object 23">
                <a:extLst>
                  <a:ext uri="{FF2B5EF4-FFF2-40B4-BE49-F238E27FC236}">
                    <a16:creationId xmlns:a16="http://schemas.microsoft.com/office/drawing/2014/main" id="{ABA965EE-9945-4EBB-9DE2-28B1FED30175}"/>
                  </a:ext>
                </a:extLst>
              </p:cNvPr>
              <p:cNvSpPr/>
              <p:nvPr/>
            </p:nvSpPr>
            <p:spPr>
              <a:xfrm>
                <a:off x="1341755" y="2262886"/>
                <a:ext cx="297180" cy="216407"/>
              </a:xfrm>
              <a:prstGeom prst="rect">
                <a:avLst/>
              </a:prstGeom>
              <a:blipFill>
                <a:blip r:embed="rId5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3" name="object 24">
                <a:extLst>
                  <a:ext uri="{FF2B5EF4-FFF2-40B4-BE49-F238E27FC236}">
                    <a16:creationId xmlns:a16="http://schemas.microsoft.com/office/drawing/2014/main" id="{A6F133F1-0B46-4E04-9F70-3A2710B279FA}"/>
                  </a:ext>
                </a:extLst>
              </p:cNvPr>
              <p:cNvSpPr/>
              <p:nvPr/>
            </p:nvSpPr>
            <p:spPr>
              <a:xfrm>
                <a:off x="680313" y="2485390"/>
                <a:ext cx="124968" cy="199644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4" name="object 25">
                <a:extLst>
                  <a:ext uri="{FF2B5EF4-FFF2-40B4-BE49-F238E27FC236}">
                    <a16:creationId xmlns:a16="http://schemas.microsoft.com/office/drawing/2014/main" id="{2EBB4A9F-DED4-4E04-A424-5DA801CE1980}"/>
                  </a:ext>
                </a:extLst>
              </p:cNvPr>
              <p:cNvSpPr/>
              <p:nvPr/>
            </p:nvSpPr>
            <p:spPr>
              <a:xfrm>
                <a:off x="852525" y="2476246"/>
                <a:ext cx="1144638" cy="216407"/>
              </a:xfrm>
              <a:prstGeom prst="rect">
                <a:avLst/>
              </a:prstGeom>
              <a:blipFill>
                <a:blip r:embed="rId5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43" name="object 26">
              <a:extLst>
                <a:ext uri="{FF2B5EF4-FFF2-40B4-BE49-F238E27FC236}">
                  <a16:creationId xmlns:a16="http://schemas.microsoft.com/office/drawing/2014/main" id="{4B491F42-7370-411F-8880-68431937301F}"/>
                </a:ext>
              </a:extLst>
            </p:cNvPr>
            <p:cNvSpPr/>
            <p:nvPr/>
          </p:nvSpPr>
          <p:spPr>
            <a:xfrm>
              <a:off x="297484" y="3598266"/>
              <a:ext cx="166624" cy="26659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4" name="object 27">
              <a:extLst>
                <a:ext uri="{FF2B5EF4-FFF2-40B4-BE49-F238E27FC236}">
                  <a16:creationId xmlns:a16="http://schemas.microsoft.com/office/drawing/2014/main" id="{FD138FA7-E54C-4686-8996-2C2E8C635552}"/>
                </a:ext>
              </a:extLst>
            </p:cNvPr>
            <p:cNvGrpSpPr/>
            <p:nvPr/>
          </p:nvGrpSpPr>
          <p:grpSpPr>
            <a:xfrm>
              <a:off x="679501" y="3586073"/>
              <a:ext cx="4830233" cy="574040"/>
              <a:chOff x="509625" y="2689555"/>
              <a:chExt cx="3622675" cy="430530"/>
            </a:xfrm>
          </p:grpSpPr>
          <p:sp>
            <p:nvSpPr>
              <p:cNvPr id="156" name="object 28">
                <a:extLst>
                  <a:ext uri="{FF2B5EF4-FFF2-40B4-BE49-F238E27FC236}">
                    <a16:creationId xmlns:a16="http://schemas.microsoft.com/office/drawing/2014/main" id="{A95DF491-CC4A-49AA-8562-D5747F5C2667}"/>
                  </a:ext>
                </a:extLst>
              </p:cNvPr>
              <p:cNvSpPr/>
              <p:nvPr/>
            </p:nvSpPr>
            <p:spPr>
              <a:xfrm>
                <a:off x="509625" y="2689555"/>
                <a:ext cx="3622548" cy="216712"/>
              </a:xfrm>
              <a:prstGeom prst="rect">
                <a:avLst/>
              </a:prstGeom>
              <a:blipFill>
                <a:blip r:embed="rId5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57" name="object 29">
                <a:extLst>
                  <a:ext uri="{FF2B5EF4-FFF2-40B4-BE49-F238E27FC236}">
                    <a16:creationId xmlns:a16="http://schemas.microsoft.com/office/drawing/2014/main" id="{52E984E5-0B6E-4876-A0BC-EE4848792C73}"/>
                  </a:ext>
                </a:extLst>
              </p:cNvPr>
              <p:cNvSpPr/>
              <p:nvPr/>
            </p:nvSpPr>
            <p:spPr>
              <a:xfrm>
                <a:off x="509625" y="2903220"/>
                <a:ext cx="696087" cy="216407"/>
              </a:xfrm>
              <a:prstGeom prst="rect">
                <a:avLst/>
              </a:prstGeom>
              <a:blipFill>
                <a:blip r:embed="rId5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1CDBEE20-3960-4313-9624-83029EF9A90D}"/>
                </a:ext>
              </a:extLst>
            </p:cNvPr>
            <p:cNvSpPr/>
            <p:nvPr/>
          </p:nvSpPr>
          <p:spPr>
            <a:xfrm>
              <a:off x="297484" y="4167631"/>
              <a:ext cx="166624" cy="2661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6" name="object 31">
              <a:extLst>
                <a:ext uri="{FF2B5EF4-FFF2-40B4-BE49-F238E27FC236}">
                  <a16:creationId xmlns:a16="http://schemas.microsoft.com/office/drawing/2014/main" id="{5F84E8DC-3B3A-4C6F-ACDC-510627811ABE}"/>
                </a:ext>
              </a:extLst>
            </p:cNvPr>
            <p:cNvGrpSpPr/>
            <p:nvPr/>
          </p:nvGrpSpPr>
          <p:grpSpPr>
            <a:xfrm>
              <a:off x="527100" y="4155440"/>
              <a:ext cx="5212080" cy="573193"/>
              <a:chOff x="395325" y="3116579"/>
              <a:chExt cx="3909060" cy="429895"/>
            </a:xfrm>
          </p:grpSpPr>
          <p:sp>
            <p:nvSpPr>
              <p:cNvPr id="154" name="object 32">
                <a:extLst>
                  <a:ext uri="{FF2B5EF4-FFF2-40B4-BE49-F238E27FC236}">
                    <a16:creationId xmlns:a16="http://schemas.microsoft.com/office/drawing/2014/main" id="{0AF8F552-E262-4D7E-B042-57310DA73A12}"/>
                  </a:ext>
                </a:extLst>
              </p:cNvPr>
              <p:cNvSpPr/>
              <p:nvPr/>
            </p:nvSpPr>
            <p:spPr>
              <a:xfrm>
                <a:off x="395325" y="3116579"/>
                <a:ext cx="3908933" cy="216407"/>
              </a:xfrm>
              <a:prstGeom prst="rect">
                <a:avLst/>
              </a:prstGeom>
              <a:blipFill>
                <a:blip r:embed="rId6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55" name="object 33">
                <a:extLst>
                  <a:ext uri="{FF2B5EF4-FFF2-40B4-BE49-F238E27FC236}">
                    <a16:creationId xmlns:a16="http://schemas.microsoft.com/office/drawing/2014/main" id="{326D4D25-325C-4C8C-A93A-BA0A180F315E}"/>
                  </a:ext>
                </a:extLst>
              </p:cNvPr>
              <p:cNvSpPr/>
              <p:nvPr/>
            </p:nvSpPr>
            <p:spPr>
              <a:xfrm>
                <a:off x="395325" y="3329939"/>
                <a:ext cx="712889" cy="216408"/>
              </a:xfrm>
              <a:prstGeom prst="rect">
                <a:avLst/>
              </a:prstGeom>
              <a:blipFill>
                <a:blip r:embed="rId6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47" name="object 34">
              <a:extLst>
                <a:ext uri="{FF2B5EF4-FFF2-40B4-BE49-F238E27FC236}">
                  <a16:creationId xmlns:a16="http://schemas.microsoft.com/office/drawing/2014/main" id="{D915DC84-1A76-4CDA-B36E-26F8631E6915}"/>
                </a:ext>
              </a:extLst>
            </p:cNvPr>
            <p:cNvSpPr/>
            <p:nvPr/>
          </p:nvSpPr>
          <p:spPr>
            <a:xfrm>
              <a:off x="297484" y="4736592"/>
              <a:ext cx="166624" cy="2661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35">
              <a:extLst>
                <a:ext uri="{FF2B5EF4-FFF2-40B4-BE49-F238E27FC236}">
                  <a16:creationId xmlns:a16="http://schemas.microsoft.com/office/drawing/2014/main" id="{F551709A-74FB-4E0B-9D25-ABC6780463D5}"/>
                </a:ext>
              </a:extLst>
            </p:cNvPr>
            <p:cNvSpPr/>
            <p:nvPr/>
          </p:nvSpPr>
          <p:spPr>
            <a:xfrm>
              <a:off x="527100" y="4724400"/>
              <a:ext cx="5585629" cy="28854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36">
              <a:extLst>
                <a:ext uri="{FF2B5EF4-FFF2-40B4-BE49-F238E27FC236}">
                  <a16:creationId xmlns:a16="http://schemas.microsoft.com/office/drawing/2014/main" id="{9C2CDCC4-F6DF-4B72-8EED-05C66B11DC51}"/>
                </a:ext>
              </a:extLst>
            </p:cNvPr>
            <p:cNvSpPr/>
            <p:nvPr/>
          </p:nvSpPr>
          <p:spPr>
            <a:xfrm>
              <a:off x="297484" y="5021071"/>
              <a:ext cx="166624" cy="26659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50" name="object 37">
              <a:extLst>
                <a:ext uri="{FF2B5EF4-FFF2-40B4-BE49-F238E27FC236}">
                  <a16:creationId xmlns:a16="http://schemas.microsoft.com/office/drawing/2014/main" id="{9103FEE6-113A-4BC4-A451-A2830FF05C16}"/>
                </a:ext>
              </a:extLst>
            </p:cNvPr>
            <p:cNvGrpSpPr/>
            <p:nvPr/>
          </p:nvGrpSpPr>
          <p:grpSpPr>
            <a:xfrm>
              <a:off x="502877" y="5039280"/>
              <a:ext cx="5820357" cy="297589"/>
              <a:chOff x="377158" y="3779463"/>
              <a:chExt cx="4365268" cy="223192"/>
            </a:xfrm>
          </p:grpSpPr>
          <p:sp>
            <p:nvSpPr>
              <p:cNvPr id="152" name="object 38">
                <a:extLst>
                  <a:ext uri="{FF2B5EF4-FFF2-40B4-BE49-F238E27FC236}">
                    <a16:creationId xmlns:a16="http://schemas.microsoft.com/office/drawing/2014/main" id="{9A9EFDBF-D2A5-4848-9D5C-10E22C400126}"/>
                  </a:ext>
                </a:extLst>
              </p:cNvPr>
              <p:cNvSpPr/>
              <p:nvPr/>
            </p:nvSpPr>
            <p:spPr>
              <a:xfrm>
                <a:off x="377158" y="3785943"/>
                <a:ext cx="3159760" cy="216712"/>
              </a:xfrm>
              <a:prstGeom prst="rect">
                <a:avLst/>
              </a:prstGeom>
              <a:blipFill>
                <a:blip r:embed="rId6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 dirty="0"/>
              </a:p>
            </p:txBody>
          </p:sp>
          <p:sp>
            <p:nvSpPr>
              <p:cNvPr id="153" name="object 39">
                <a:extLst>
                  <a:ext uri="{FF2B5EF4-FFF2-40B4-BE49-F238E27FC236}">
                    <a16:creationId xmlns:a16="http://schemas.microsoft.com/office/drawing/2014/main" id="{31A6DE8D-BFF4-451A-B58F-39F5947BBBB7}"/>
                  </a:ext>
                </a:extLst>
              </p:cNvPr>
              <p:cNvSpPr/>
              <p:nvPr/>
            </p:nvSpPr>
            <p:spPr>
              <a:xfrm>
                <a:off x="3463917" y="3779463"/>
                <a:ext cx="1278509" cy="213293"/>
              </a:xfrm>
              <a:prstGeom prst="rect">
                <a:avLst/>
              </a:prstGeom>
              <a:blipFill>
                <a:blip r:embed="rId6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 dirty="0"/>
              </a:p>
            </p:txBody>
          </p:sp>
        </p:grpSp>
        <p:sp>
          <p:nvSpPr>
            <p:cNvPr id="151" name="object 166">
              <a:extLst>
                <a:ext uri="{FF2B5EF4-FFF2-40B4-BE49-F238E27FC236}">
                  <a16:creationId xmlns:a16="http://schemas.microsoft.com/office/drawing/2014/main" id="{EF9D8D73-632C-43A3-925D-57F46B0A852A}"/>
                </a:ext>
              </a:extLst>
            </p:cNvPr>
            <p:cNvSpPr/>
            <p:nvPr/>
          </p:nvSpPr>
          <p:spPr>
            <a:xfrm>
              <a:off x="289763" y="1006280"/>
              <a:ext cx="8719143" cy="37226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57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Transport Layer Security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FDB3368-B2F7-47C3-90E5-50A152B7D316}"/>
              </a:ext>
            </a:extLst>
          </p:cNvPr>
          <p:cNvSpPr/>
          <p:nvPr/>
        </p:nvSpPr>
        <p:spPr>
          <a:xfrm>
            <a:off x="325121" y="1742534"/>
            <a:ext cx="264159" cy="414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23337A94-0E06-45E2-916B-342E37C73266}"/>
              </a:ext>
            </a:extLst>
          </p:cNvPr>
          <p:cNvGrpSpPr/>
          <p:nvPr/>
        </p:nvGrpSpPr>
        <p:grpSpPr>
          <a:xfrm>
            <a:off x="782320" y="1722214"/>
            <a:ext cx="10666307" cy="900853"/>
            <a:chOff x="586740" y="785748"/>
            <a:chExt cx="7999730" cy="67564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3C9E17E3-F97F-4DD9-9605-B0AF33B89D90}"/>
                </a:ext>
              </a:extLst>
            </p:cNvPr>
            <p:cNvSpPr/>
            <p:nvPr/>
          </p:nvSpPr>
          <p:spPr>
            <a:xfrm>
              <a:off x="586740" y="785748"/>
              <a:ext cx="7999222" cy="339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BEFEFF-CBA0-4CBA-8977-411F46805942}"/>
                </a:ext>
              </a:extLst>
            </p:cNvPr>
            <p:cNvSpPr/>
            <p:nvPr/>
          </p:nvSpPr>
          <p:spPr>
            <a:xfrm>
              <a:off x="586740" y="1121105"/>
              <a:ext cx="2246249" cy="3401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FCF14001-417C-4076-A982-987FD0578E57}"/>
              </a:ext>
            </a:extLst>
          </p:cNvPr>
          <p:cNvSpPr/>
          <p:nvPr/>
        </p:nvSpPr>
        <p:spPr>
          <a:xfrm>
            <a:off x="325121" y="2726531"/>
            <a:ext cx="264159" cy="414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4" name="object 7">
            <a:extLst>
              <a:ext uri="{FF2B5EF4-FFF2-40B4-BE49-F238E27FC236}">
                <a16:creationId xmlns:a16="http://schemas.microsoft.com/office/drawing/2014/main" id="{91B12192-7C17-4F0B-8117-F2C05716C857}"/>
              </a:ext>
            </a:extLst>
          </p:cNvPr>
          <p:cNvGrpSpPr/>
          <p:nvPr/>
        </p:nvGrpSpPr>
        <p:grpSpPr>
          <a:xfrm>
            <a:off x="782320" y="2706212"/>
            <a:ext cx="5345853" cy="453813"/>
            <a:chOff x="586740" y="1523746"/>
            <a:chExt cx="4009390" cy="340360"/>
          </a:xfrm>
        </p:grpSpPr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D389F570-CDF6-4BCF-8086-155F97D53918}"/>
                </a:ext>
              </a:extLst>
            </p:cNvPr>
            <p:cNvSpPr/>
            <p:nvPr/>
          </p:nvSpPr>
          <p:spPr>
            <a:xfrm>
              <a:off x="586740" y="1523746"/>
              <a:ext cx="1145032" cy="3398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14E0A736-91EA-4E09-B72A-6184C72D006A}"/>
                </a:ext>
              </a:extLst>
            </p:cNvPr>
            <p:cNvSpPr/>
            <p:nvPr/>
          </p:nvSpPr>
          <p:spPr>
            <a:xfrm>
              <a:off x="1617218" y="1523746"/>
              <a:ext cx="923455" cy="3398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8A9A9FA7-C888-4D8F-9088-B8A48105528C}"/>
                </a:ext>
              </a:extLst>
            </p:cNvPr>
            <p:cNvSpPr/>
            <p:nvPr/>
          </p:nvSpPr>
          <p:spPr>
            <a:xfrm>
              <a:off x="2485897" y="1523746"/>
              <a:ext cx="611505" cy="3398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01058B81-0FA7-42A0-8856-BF3CD8AA4E2F}"/>
                </a:ext>
              </a:extLst>
            </p:cNvPr>
            <p:cNvSpPr/>
            <p:nvPr/>
          </p:nvSpPr>
          <p:spPr>
            <a:xfrm>
              <a:off x="2975482" y="1523746"/>
              <a:ext cx="1620139" cy="3398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A6F4040D-1FD5-4195-9CA0-3C012753778E}"/>
              </a:ext>
            </a:extLst>
          </p:cNvPr>
          <p:cNvSpPr/>
          <p:nvPr/>
        </p:nvSpPr>
        <p:spPr>
          <a:xfrm>
            <a:off x="325121" y="3262980"/>
            <a:ext cx="264159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076A22A2-734C-425E-9ED7-EEB9361A0BDF}"/>
              </a:ext>
            </a:extLst>
          </p:cNvPr>
          <p:cNvSpPr/>
          <p:nvPr/>
        </p:nvSpPr>
        <p:spPr>
          <a:xfrm>
            <a:off x="782320" y="3242660"/>
            <a:ext cx="11193272" cy="453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50C6BD4C-0C5D-4AD6-9DF7-EC60FA00ADC9}"/>
              </a:ext>
            </a:extLst>
          </p:cNvPr>
          <p:cNvSpPr/>
          <p:nvPr/>
        </p:nvSpPr>
        <p:spPr>
          <a:xfrm>
            <a:off x="325121" y="3799360"/>
            <a:ext cx="264159" cy="41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23" name="object 15">
            <a:extLst>
              <a:ext uri="{FF2B5EF4-FFF2-40B4-BE49-F238E27FC236}">
                <a16:creationId xmlns:a16="http://schemas.microsoft.com/office/drawing/2014/main" id="{0454B047-AC10-4DE3-8140-FEEF5EF647DE}"/>
              </a:ext>
            </a:extLst>
          </p:cNvPr>
          <p:cNvGrpSpPr/>
          <p:nvPr/>
        </p:nvGrpSpPr>
        <p:grpSpPr>
          <a:xfrm>
            <a:off x="782320" y="3779040"/>
            <a:ext cx="10437707" cy="900853"/>
            <a:chOff x="586740" y="2328367"/>
            <a:chExt cx="7828280" cy="675640"/>
          </a:xfrm>
        </p:grpSpPr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EB6CE539-E4F0-4801-8786-C8A6CC74DD78}"/>
                </a:ext>
              </a:extLst>
            </p:cNvPr>
            <p:cNvSpPr/>
            <p:nvPr/>
          </p:nvSpPr>
          <p:spPr>
            <a:xfrm>
              <a:off x="586740" y="2328367"/>
              <a:ext cx="796899" cy="340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8F977BBD-EEE2-4476-845D-9100CC822752}"/>
                </a:ext>
              </a:extLst>
            </p:cNvPr>
            <p:cNvSpPr/>
            <p:nvPr/>
          </p:nvSpPr>
          <p:spPr>
            <a:xfrm>
              <a:off x="1269796" y="2328367"/>
              <a:ext cx="170687" cy="3401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CB83E5B8-4BD7-4BEC-9FF8-E71A6EBE193F}"/>
                </a:ext>
              </a:extLst>
            </p:cNvPr>
            <p:cNvSpPr/>
            <p:nvPr/>
          </p:nvSpPr>
          <p:spPr>
            <a:xfrm>
              <a:off x="1355090" y="2328367"/>
              <a:ext cx="7059422" cy="3401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5FCEF9BC-FF05-4952-83DD-FF173830521F}"/>
                </a:ext>
              </a:extLst>
            </p:cNvPr>
            <p:cNvSpPr/>
            <p:nvPr/>
          </p:nvSpPr>
          <p:spPr>
            <a:xfrm>
              <a:off x="586740" y="2663951"/>
              <a:ext cx="2718054" cy="3398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0">
            <a:extLst>
              <a:ext uri="{FF2B5EF4-FFF2-40B4-BE49-F238E27FC236}">
                <a16:creationId xmlns:a16="http://schemas.microsoft.com/office/drawing/2014/main" id="{5D67B1B8-4321-44C7-9B81-2C568BB055C6}"/>
              </a:ext>
            </a:extLst>
          </p:cNvPr>
          <p:cNvSpPr/>
          <p:nvPr/>
        </p:nvSpPr>
        <p:spPr>
          <a:xfrm>
            <a:off x="325121" y="4783253"/>
            <a:ext cx="264159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4DD283D0-EFB8-4140-B4BD-CE376C73EB88}"/>
              </a:ext>
            </a:extLst>
          </p:cNvPr>
          <p:cNvSpPr/>
          <p:nvPr/>
        </p:nvSpPr>
        <p:spPr>
          <a:xfrm>
            <a:off x="782321" y="4762935"/>
            <a:ext cx="10968567" cy="453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6DCFC559-DECF-42F4-9A59-19663B430EF8}"/>
              </a:ext>
            </a:extLst>
          </p:cNvPr>
          <p:cNvSpPr/>
          <p:nvPr/>
        </p:nvSpPr>
        <p:spPr>
          <a:xfrm>
            <a:off x="325121" y="5320040"/>
            <a:ext cx="264159" cy="414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1" name="object 23">
            <a:extLst>
              <a:ext uri="{FF2B5EF4-FFF2-40B4-BE49-F238E27FC236}">
                <a16:creationId xmlns:a16="http://schemas.microsoft.com/office/drawing/2014/main" id="{FCCC052D-EADF-4E69-A027-9C85FD3B34E5}"/>
              </a:ext>
            </a:extLst>
          </p:cNvPr>
          <p:cNvGrpSpPr/>
          <p:nvPr/>
        </p:nvGrpSpPr>
        <p:grpSpPr>
          <a:xfrm>
            <a:off x="782320" y="5299721"/>
            <a:ext cx="10855960" cy="900853"/>
            <a:chOff x="586740" y="3468878"/>
            <a:chExt cx="8141970" cy="675640"/>
          </a:xfrm>
        </p:grpSpPr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FC03FFDA-A42A-45FE-8228-3ECF7CA721B5}"/>
                </a:ext>
              </a:extLst>
            </p:cNvPr>
            <p:cNvSpPr/>
            <p:nvPr/>
          </p:nvSpPr>
          <p:spPr>
            <a:xfrm>
              <a:off x="586740" y="3468878"/>
              <a:ext cx="7432548" cy="3398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C2657ACB-11F4-479C-8B13-E47E72F37557}"/>
                </a:ext>
              </a:extLst>
            </p:cNvPr>
            <p:cNvSpPr/>
            <p:nvPr/>
          </p:nvSpPr>
          <p:spPr>
            <a:xfrm>
              <a:off x="7903209" y="3468878"/>
              <a:ext cx="170688" cy="3398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5A9DB5CC-4740-46FB-AB9F-2C4CA590853F}"/>
                </a:ext>
              </a:extLst>
            </p:cNvPr>
            <p:cNvSpPr/>
            <p:nvPr/>
          </p:nvSpPr>
          <p:spPr>
            <a:xfrm>
              <a:off x="7988554" y="3468878"/>
              <a:ext cx="739648" cy="33985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D11DC72F-DADB-46E2-9504-1F328AC56806}"/>
                </a:ext>
              </a:extLst>
            </p:cNvPr>
            <p:cNvSpPr/>
            <p:nvPr/>
          </p:nvSpPr>
          <p:spPr>
            <a:xfrm>
              <a:off x="586740" y="3804208"/>
              <a:ext cx="641985" cy="3398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8">
              <a:extLst>
                <a:ext uri="{FF2B5EF4-FFF2-40B4-BE49-F238E27FC236}">
                  <a16:creationId xmlns:a16="http://schemas.microsoft.com/office/drawing/2014/main" id="{307B267D-C0D1-4DA5-AFDA-B7E6E1A8EA77}"/>
                </a:ext>
              </a:extLst>
            </p:cNvPr>
            <p:cNvSpPr/>
            <p:nvPr/>
          </p:nvSpPr>
          <p:spPr>
            <a:xfrm>
              <a:off x="1100632" y="3804208"/>
              <a:ext cx="170687" cy="3398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49DD031F-33E7-4E37-A6A4-C093DD9C9343}"/>
                </a:ext>
              </a:extLst>
            </p:cNvPr>
            <p:cNvSpPr/>
            <p:nvPr/>
          </p:nvSpPr>
          <p:spPr>
            <a:xfrm>
              <a:off x="1185976" y="3804208"/>
              <a:ext cx="1260983" cy="3398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2ABCB4EE-0342-4375-BEDB-CD691CCBF21F}"/>
                </a:ext>
              </a:extLst>
            </p:cNvPr>
            <p:cNvSpPr/>
            <p:nvPr/>
          </p:nvSpPr>
          <p:spPr>
            <a:xfrm>
              <a:off x="2331973" y="3804208"/>
              <a:ext cx="170687" cy="3398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E8B237C7-3F44-40BA-8A97-4E31F3E00B1C}"/>
                </a:ext>
              </a:extLst>
            </p:cNvPr>
            <p:cNvSpPr/>
            <p:nvPr/>
          </p:nvSpPr>
          <p:spPr>
            <a:xfrm>
              <a:off x="2417318" y="3804208"/>
              <a:ext cx="951318" cy="3398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1A2DE212-EC7D-4E62-B3FC-D4696C66DAF4}"/>
                </a:ext>
              </a:extLst>
            </p:cNvPr>
            <p:cNvSpPr/>
            <p:nvPr/>
          </p:nvSpPr>
          <p:spPr>
            <a:xfrm>
              <a:off x="3249803" y="3804208"/>
              <a:ext cx="201167" cy="33985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3">
              <a:extLst>
                <a:ext uri="{FF2B5EF4-FFF2-40B4-BE49-F238E27FC236}">
                  <a16:creationId xmlns:a16="http://schemas.microsoft.com/office/drawing/2014/main" id="{213E0A4A-60E8-43FF-A90B-E339C2F2CE1E}"/>
                </a:ext>
              </a:extLst>
            </p:cNvPr>
            <p:cNvSpPr/>
            <p:nvPr/>
          </p:nvSpPr>
          <p:spPr>
            <a:xfrm>
              <a:off x="3383915" y="3804208"/>
              <a:ext cx="970483" cy="33985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4">
              <a:extLst>
                <a:ext uri="{FF2B5EF4-FFF2-40B4-BE49-F238E27FC236}">
                  <a16:creationId xmlns:a16="http://schemas.microsoft.com/office/drawing/2014/main" id="{E257B87F-58D7-456A-AACB-2623D8AC6401}"/>
                </a:ext>
              </a:extLst>
            </p:cNvPr>
            <p:cNvSpPr/>
            <p:nvPr/>
          </p:nvSpPr>
          <p:spPr>
            <a:xfrm>
              <a:off x="4232782" y="3804208"/>
              <a:ext cx="170687" cy="3398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35">
              <a:extLst>
                <a:ext uri="{FF2B5EF4-FFF2-40B4-BE49-F238E27FC236}">
                  <a16:creationId xmlns:a16="http://schemas.microsoft.com/office/drawing/2014/main" id="{319FE893-9C24-4E6D-B4E2-9C4673D37B43}"/>
                </a:ext>
              </a:extLst>
            </p:cNvPr>
            <p:cNvSpPr/>
            <p:nvPr/>
          </p:nvSpPr>
          <p:spPr>
            <a:xfrm>
              <a:off x="4318126" y="3804208"/>
              <a:ext cx="979195" cy="3398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6">
              <a:extLst>
                <a:ext uri="{FF2B5EF4-FFF2-40B4-BE49-F238E27FC236}">
                  <a16:creationId xmlns:a16="http://schemas.microsoft.com/office/drawing/2014/main" id="{8A331BF1-2C3D-419B-B86D-79689D3F7563}"/>
                </a:ext>
              </a:extLst>
            </p:cNvPr>
            <p:cNvSpPr/>
            <p:nvPr/>
          </p:nvSpPr>
          <p:spPr>
            <a:xfrm>
              <a:off x="5174868" y="3804208"/>
              <a:ext cx="167639" cy="3398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915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User Identities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79EADF-CC51-483C-878E-BC29AECBC31D}"/>
              </a:ext>
            </a:extLst>
          </p:cNvPr>
          <p:cNvGrpSpPr/>
          <p:nvPr/>
        </p:nvGrpSpPr>
        <p:grpSpPr>
          <a:xfrm>
            <a:off x="289763" y="1452134"/>
            <a:ext cx="9928149" cy="4912165"/>
            <a:chOff x="289763" y="1452135"/>
            <a:chExt cx="8590619" cy="3485962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119AB0A-81CC-46C4-B2A4-FAF387C834EF}"/>
                </a:ext>
              </a:extLst>
            </p:cNvPr>
            <p:cNvSpPr/>
            <p:nvPr/>
          </p:nvSpPr>
          <p:spPr>
            <a:xfrm>
              <a:off x="289763" y="1452135"/>
              <a:ext cx="8590619" cy="4149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0BB4891-320C-4090-9DC3-9D69CB2C0C55}"/>
                </a:ext>
              </a:extLst>
            </p:cNvPr>
            <p:cNvSpPr/>
            <p:nvPr/>
          </p:nvSpPr>
          <p:spPr>
            <a:xfrm>
              <a:off x="289763" y="2271436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5ED398-2B80-4C6C-8B3A-DD2631E2EDFE}"/>
                </a:ext>
              </a:extLst>
            </p:cNvPr>
            <p:cNvSpPr/>
            <p:nvPr/>
          </p:nvSpPr>
          <p:spPr>
            <a:xfrm>
              <a:off x="746963" y="2259245"/>
              <a:ext cx="2442972" cy="288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3E294D4-C949-40AC-BC87-E60A74C0E902}"/>
                </a:ext>
              </a:extLst>
            </p:cNvPr>
            <p:cNvSpPr/>
            <p:nvPr/>
          </p:nvSpPr>
          <p:spPr>
            <a:xfrm>
              <a:off x="899363" y="2612813"/>
              <a:ext cx="264160" cy="2661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09474257-AF07-47D4-BA47-3D6138753A41}"/>
                </a:ext>
              </a:extLst>
            </p:cNvPr>
            <p:cNvSpPr/>
            <p:nvPr/>
          </p:nvSpPr>
          <p:spPr>
            <a:xfrm>
              <a:off x="1281379" y="2600622"/>
              <a:ext cx="964692" cy="2885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62D626AD-9D54-451D-A74E-B397CA715BC3}"/>
                </a:ext>
              </a:extLst>
            </p:cNvPr>
            <p:cNvSpPr/>
            <p:nvPr/>
          </p:nvSpPr>
          <p:spPr>
            <a:xfrm>
              <a:off x="1508963" y="2954122"/>
              <a:ext cx="166624" cy="2665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6" name="object 10">
              <a:extLst>
                <a:ext uri="{FF2B5EF4-FFF2-40B4-BE49-F238E27FC236}">
                  <a16:creationId xmlns:a16="http://schemas.microsoft.com/office/drawing/2014/main" id="{EA42829A-8F20-4CF6-90FD-34C4EBF33894}"/>
                </a:ext>
              </a:extLst>
            </p:cNvPr>
            <p:cNvGrpSpPr/>
            <p:nvPr/>
          </p:nvGrpSpPr>
          <p:grpSpPr>
            <a:xfrm>
              <a:off x="1813730" y="2941929"/>
              <a:ext cx="3465407" cy="289560"/>
              <a:chOff x="1360297" y="2206447"/>
              <a:chExt cx="2599055" cy="217170"/>
            </a:xfrm>
          </p:grpSpPr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D85CE6CD-4F50-4CF8-97C8-796390A39A83}"/>
                  </a:ext>
                </a:extLst>
              </p:cNvPr>
              <p:cNvSpPr/>
              <p:nvPr/>
            </p:nvSpPr>
            <p:spPr>
              <a:xfrm>
                <a:off x="1360297" y="2206447"/>
                <a:ext cx="921258" cy="21671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7" name="object 12">
                <a:extLst>
                  <a:ext uri="{FF2B5EF4-FFF2-40B4-BE49-F238E27FC236}">
                    <a16:creationId xmlns:a16="http://schemas.microsoft.com/office/drawing/2014/main" id="{9689B47A-B716-4AB3-A650-1E625138E2F8}"/>
                  </a:ext>
                </a:extLst>
              </p:cNvPr>
              <p:cNvSpPr/>
              <p:nvPr/>
            </p:nvSpPr>
            <p:spPr>
              <a:xfrm>
                <a:off x="2211069" y="2206447"/>
                <a:ext cx="1748155" cy="21671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78BFFB-E521-45A6-830C-1E034BD64E76}"/>
                </a:ext>
              </a:extLst>
            </p:cNvPr>
            <p:cNvSpPr/>
            <p:nvPr/>
          </p:nvSpPr>
          <p:spPr>
            <a:xfrm>
              <a:off x="899363" y="3295903"/>
              <a:ext cx="264160" cy="266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D97CD5E-7486-4A95-A9F9-3C25A4578405}"/>
                </a:ext>
              </a:extLst>
            </p:cNvPr>
            <p:cNvSpPr/>
            <p:nvPr/>
          </p:nvSpPr>
          <p:spPr>
            <a:xfrm>
              <a:off x="1281379" y="3283711"/>
              <a:ext cx="898397" cy="2885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5360FC79-43A2-434F-975F-E886263D5E49}"/>
                </a:ext>
              </a:extLst>
            </p:cNvPr>
            <p:cNvSpPr/>
            <p:nvPr/>
          </p:nvSpPr>
          <p:spPr>
            <a:xfrm>
              <a:off x="1508963" y="3637280"/>
              <a:ext cx="166624" cy="266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D258059B-9BEC-458F-9C9F-1D8B3486F9FA}"/>
                </a:ext>
              </a:extLst>
            </p:cNvPr>
            <p:cNvSpPr/>
            <p:nvPr/>
          </p:nvSpPr>
          <p:spPr>
            <a:xfrm>
              <a:off x="1813730" y="3625089"/>
              <a:ext cx="2326639" cy="2885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056C2ACA-A3EC-4794-A531-16909C3BE5FC}"/>
                </a:ext>
              </a:extLst>
            </p:cNvPr>
            <p:cNvSpPr/>
            <p:nvPr/>
          </p:nvSpPr>
          <p:spPr>
            <a:xfrm>
              <a:off x="289763" y="4320031"/>
              <a:ext cx="166624" cy="266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85BF2424-A74B-41B6-9DD8-61BAABD4F3C8}"/>
                </a:ext>
              </a:extLst>
            </p:cNvPr>
            <p:cNvSpPr/>
            <p:nvPr/>
          </p:nvSpPr>
          <p:spPr>
            <a:xfrm>
              <a:off x="746963" y="4307772"/>
              <a:ext cx="3200231" cy="2889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3BC1AE9A-5762-4EA6-9291-0D8CA6653814}"/>
                </a:ext>
              </a:extLst>
            </p:cNvPr>
            <p:cNvSpPr/>
            <p:nvPr/>
          </p:nvSpPr>
          <p:spPr>
            <a:xfrm>
              <a:off x="289763" y="4661745"/>
              <a:ext cx="166624" cy="266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1FA084E9-D74D-4BA7-8679-E78D905EA9AF}"/>
                </a:ext>
              </a:extLst>
            </p:cNvPr>
            <p:cNvSpPr/>
            <p:nvPr/>
          </p:nvSpPr>
          <p:spPr>
            <a:xfrm>
              <a:off x="746963" y="4649554"/>
              <a:ext cx="5244592" cy="2885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8" name="object 21">
            <a:extLst>
              <a:ext uri="{FF2B5EF4-FFF2-40B4-BE49-F238E27FC236}">
                <a16:creationId xmlns:a16="http://schemas.microsoft.com/office/drawing/2014/main" id="{6670A56B-EAF5-48C8-A83E-076F7411D325}"/>
              </a:ext>
            </a:extLst>
          </p:cNvPr>
          <p:cNvGrpSpPr/>
          <p:nvPr/>
        </p:nvGrpSpPr>
        <p:grpSpPr>
          <a:xfrm>
            <a:off x="7157721" y="4337812"/>
            <a:ext cx="4474633" cy="1053253"/>
            <a:chOff x="5368290" y="3253359"/>
            <a:chExt cx="3355975" cy="789940"/>
          </a:xfrm>
        </p:grpSpPr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8B2835A-F797-4B53-9A99-019AA5DA974C}"/>
                </a:ext>
              </a:extLst>
            </p:cNvPr>
            <p:cNvSpPr/>
            <p:nvPr/>
          </p:nvSpPr>
          <p:spPr>
            <a:xfrm>
              <a:off x="5374640" y="3259709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334314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3343148" y="259080"/>
                  </a:lnTo>
                  <a:lnTo>
                    <a:pt x="334314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F22972AF-8F38-40BE-B6A4-DC7244ABB023}"/>
                </a:ext>
              </a:extLst>
            </p:cNvPr>
            <p:cNvSpPr/>
            <p:nvPr/>
          </p:nvSpPr>
          <p:spPr>
            <a:xfrm>
              <a:off x="5374640" y="3518789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3343021" y="0"/>
                  </a:moveTo>
                  <a:lnTo>
                    <a:pt x="830745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830707" y="259080"/>
                  </a:lnTo>
                  <a:lnTo>
                    <a:pt x="3343021" y="259080"/>
                  </a:lnTo>
                  <a:lnTo>
                    <a:pt x="3343021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5216C84D-AE50-47F8-A659-DD5457A98C0E}"/>
                </a:ext>
              </a:extLst>
            </p:cNvPr>
            <p:cNvSpPr/>
            <p:nvPr/>
          </p:nvSpPr>
          <p:spPr>
            <a:xfrm>
              <a:off x="5374640" y="3777843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3343021" y="0"/>
                  </a:moveTo>
                  <a:lnTo>
                    <a:pt x="830745" y="0"/>
                  </a:lnTo>
                  <a:lnTo>
                    <a:pt x="0" y="0"/>
                  </a:lnTo>
                  <a:lnTo>
                    <a:pt x="0" y="259067"/>
                  </a:lnTo>
                  <a:lnTo>
                    <a:pt x="830707" y="259067"/>
                  </a:lnTo>
                  <a:lnTo>
                    <a:pt x="3343021" y="259067"/>
                  </a:lnTo>
                  <a:lnTo>
                    <a:pt x="3343021" y="0"/>
                  </a:lnTo>
                  <a:close/>
                </a:path>
              </a:pathLst>
            </a:custGeom>
            <a:solidFill>
              <a:srgbClr val="ECEAE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7A8E3C8B-63E0-4138-898E-95F00D948E1A}"/>
                </a:ext>
              </a:extLst>
            </p:cNvPr>
            <p:cNvSpPr/>
            <p:nvPr/>
          </p:nvSpPr>
          <p:spPr>
            <a:xfrm>
              <a:off x="6205347" y="3499739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4FFBC450-F456-4BE5-87A0-E964327BF332}"/>
                </a:ext>
              </a:extLst>
            </p:cNvPr>
            <p:cNvSpPr/>
            <p:nvPr/>
          </p:nvSpPr>
          <p:spPr>
            <a:xfrm>
              <a:off x="5368290" y="3518789"/>
              <a:ext cx="3355975" cy="0"/>
            </a:xfrm>
            <a:custGeom>
              <a:avLst/>
              <a:gdLst/>
              <a:ahLst/>
              <a:cxnLst/>
              <a:rect l="l" t="t" r="r" b="b"/>
              <a:pathLst>
                <a:path w="3355975">
                  <a:moveTo>
                    <a:pt x="0" y="0"/>
                  </a:moveTo>
                  <a:lnTo>
                    <a:pt x="335584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C134889D-EFE2-4879-9491-BDC2AD195709}"/>
                </a:ext>
              </a:extLst>
            </p:cNvPr>
            <p:cNvSpPr/>
            <p:nvPr/>
          </p:nvSpPr>
          <p:spPr>
            <a:xfrm>
              <a:off x="5368290" y="3253359"/>
              <a:ext cx="3355975" cy="789940"/>
            </a:xfrm>
            <a:custGeom>
              <a:avLst/>
              <a:gdLst/>
              <a:ahLst/>
              <a:cxnLst/>
              <a:rect l="l" t="t" r="r" b="b"/>
              <a:pathLst>
                <a:path w="3355975" h="789939">
                  <a:moveTo>
                    <a:pt x="0" y="524510"/>
                  </a:moveTo>
                  <a:lnTo>
                    <a:pt x="3355848" y="524510"/>
                  </a:lnTo>
                </a:path>
                <a:path w="3355975" h="789939">
                  <a:moveTo>
                    <a:pt x="6350" y="0"/>
                  </a:moveTo>
                  <a:lnTo>
                    <a:pt x="6350" y="789901"/>
                  </a:lnTo>
                </a:path>
                <a:path w="3355975" h="789939">
                  <a:moveTo>
                    <a:pt x="3349498" y="0"/>
                  </a:moveTo>
                  <a:lnTo>
                    <a:pt x="3349498" y="789901"/>
                  </a:lnTo>
                </a:path>
                <a:path w="3355975" h="789939">
                  <a:moveTo>
                    <a:pt x="0" y="6350"/>
                  </a:moveTo>
                  <a:lnTo>
                    <a:pt x="3355848" y="6350"/>
                  </a:lnTo>
                </a:path>
                <a:path w="3355975" h="789939">
                  <a:moveTo>
                    <a:pt x="0" y="783551"/>
                  </a:moveTo>
                  <a:lnTo>
                    <a:pt x="3355848" y="7835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C9A2285F-AEE4-4635-92F8-A9E61AA841C9}"/>
                </a:ext>
              </a:extLst>
            </p:cNvPr>
            <p:cNvSpPr/>
            <p:nvPr/>
          </p:nvSpPr>
          <p:spPr>
            <a:xfrm>
              <a:off x="6316726" y="3302838"/>
              <a:ext cx="1529842" cy="1725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7A1DA757-50A9-4EA1-BFEA-D3F0A047908A}"/>
                </a:ext>
              </a:extLst>
            </p:cNvPr>
            <p:cNvSpPr/>
            <p:nvPr/>
          </p:nvSpPr>
          <p:spPr>
            <a:xfrm>
              <a:off x="5466842" y="3562477"/>
              <a:ext cx="555840" cy="1722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9D437C40-7D9B-4BEE-8164-E412A88587EF}"/>
                </a:ext>
              </a:extLst>
            </p:cNvPr>
            <p:cNvSpPr/>
            <p:nvPr/>
          </p:nvSpPr>
          <p:spPr>
            <a:xfrm>
              <a:off x="6297803" y="3562477"/>
              <a:ext cx="836929" cy="1722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AF559A90-ACD7-4905-B01A-959E76418A99}"/>
                </a:ext>
              </a:extLst>
            </p:cNvPr>
            <p:cNvSpPr/>
            <p:nvPr/>
          </p:nvSpPr>
          <p:spPr>
            <a:xfrm>
              <a:off x="5466842" y="3821582"/>
              <a:ext cx="507834" cy="1722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A2EDF76C-4029-4573-B19E-1B14131C1085}"/>
                </a:ext>
              </a:extLst>
            </p:cNvPr>
            <p:cNvSpPr/>
            <p:nvPr/>
          </p:nvSpPr>
          <p:spPr>
            <a:xfrm>
              <a:off x="6297803" y="3821582"/>
              <a:ext cx="1497965" cy="1722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0E23D302-4549-402C-BB8E-488215F26D55}"/>
                </a:ext>
              </a:extLst>
            </p:cNvPr>
            <p:cNvSpPr/>
            <p:nvPr/>
          </p:nvSpPr>
          <p:spPr>
            <a:xfrm>
              <a:off x="7727569" y="3821582"/>
              <a:ext cx="85344" cy="1722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3CDC95FF-19F6-49B5-9672-FCF322509EE8}"/>
                </a:ext>
              </a:extLst>
            </p:cNvPr>
            <p:cNvSpPr/>
            <p:nvPr/>
          </p:nvSpPr>
          <p:spPr>
            <a:xfrm>
              <a:off x="7770241" y="3821582"/>
              <a:ext cx="578129" cy="1722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2" name="object 35">
            <a:extLst>
              <a:ext uri="{FF2B5EF4-FFF2-40B4-BE49-F238E27FC236}">
                <a16:creationId xmlns:a16="http://schemas.microsoft.com/office/drawing/2014/main" id="{B88AFEB6-B1D0-4FCB-AF2B-0E4290A9FC30}"/>
              </a:ext>
            </a:extLst>
          </p:cNvPr>
          <p:cNvGrpSpPr/>
          <p:nvPr/>
        </p:nvGrpSpPr>
        <p:grpSpPr>
          <a:xfrm>
            <a:off x="8395886" y="2465323"/>
            <a:ext cx="1982893" cy="1601047"/>
            <a:chOff x="6296914" y="1848992"/>
            <a:chExt cx="1487170" cy="1200785"/>
          </a:xfrm>
        </p:grpSpPr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9BC6F43F-7BC5-4CEF-B749-C797E0F94C42}"/>
                </a:ext>
              </a:extLst>
            </p:cNvPr>
            <p:cNvSpPr/>
            <p:nvPr/>
          </p:nvSpPr>
          <p:spPr>
            <a:xfrm>
              <a:off x="7010400" y="2634995"/>
              <a:ext cx="594359" cy="1828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0078F01F-A365-4242-8F37-7752D2E612EA}"/>
                </a:ext>
              </a:extLst>
            </p:cNvPr>
            <p:cNvSpPr/>
            <p:nvPr/>
          </p:nvSpPr>
          <p:spPr>
            <a:xfrm>
              <a:off x="7053707" y="2670682"/>
              <a:ext cx="495934" cy="84455"/>
            </a:xfrm>
            <a:custGeom>
              <a:avLst/>
              <a:gdLst/>
              <a:ahLst/>
              <a:cxnLst/>
              <a:rect l="l" t="t" r="r" b="b"/>
              <a:pathLst>
                <a:path w="495934" h="84455">
                  <a:moveTo>
                    <a:pt x="0" y="0"/>
                  </a:moveTo>
                  <a:lnTo>
                    <a:pt x="495553" y="0"/>
                  </a:lnTo>
                  <a:lnTo>
                    <a:pt x="495553" y="84074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B8983280-C15A-4825-85B5-045A2F1872D5}"/>
                </a:ext>
              </a:extLst>
            </p:cNvPr>
            <p:cNvSpPr/>
            <p:nvPr/>
          </p:nvSpPr>
          <p:spPr>
            <a:xfrm>
              <a:off x="6309614" y="1861692"/>
              <a:ext cx="852169" cy="809625"/>
            </a:xfrm>
            <a:custGeom>
              <a:avLst/>
              <a:gdLst/>
              <a:ahLst/>
              <a:cxnLst/>
              <a:rect l="l" t="t" r="r" b="b"/>
              <a:pathLst>
                <a:path w="852170" h="809625">
                  <a:moveTo>
                    <a:pt x="716661" y="0"/>
                  </a:moveTo>
                  <a:lnTo>
                    <a:pt x="134874" y="0"/>
                  </a:lnTo>
                  <a:lnTo>
                    <a:pt x="92269" y="6882"/>
                  </a:lnTo>
                  <a:lnTo>
                    <a:pt x="55248" y="26042"/>
                  </a:lnTo>
                  <a:lnTo>
                    <a:pt x="26042" y="55248"/>
                  </a:lnTo>
                  <a:lnTo>
                    <a:pt x="6882" y="92269"/>
                  </a:lnTo>
                  <a:lnTo>
                    <a:pt x="0" y="134874"/>
                  </a:lnTo>
                  <a:lnTo>
                    <a:pt x="0" y="674497"/>
                  </a:lnTo>
                  <a:lnTo>
                    <a:pt x="6882" y="717163"/>
                  </a:lnTo>
                  <a:lnTo>
                    <a:pt x="26042" y="754222"/>
                  </a:lnTo>
                  <a:lnTo>
                    <a:pt x="55248" y="783447"/>
                  </a:lnTo>
                  <a:lnTo>
                    <a:pt x="92269" y="802614"/>
                  </a:lnTo>
                  <a:lnTo>
                    <a:pt x="134874" y="809498"/>
                  </a:lnTo>
                  <a:lnTo>
                    <a:pt x="716661" y="809498"/>
                  </a:lnTo>
                  <a:lnTo>
                    <a:pt x="759327" y="802614"/>
                  </a:lnTo>
                  <a:lnTo>
                    <a:pt x="796386" y="783447"/>
                  </a:lnTo>
                  <a:lnTo>
                    <a:pt x="825611" y="754222"/>
                  </a:lnTo>
                  <a:lnTo>
                    <a:pt x="844778" y="717163"/>
                  </a:lnTo>
                  <a:lnTo>
                    <a:pt x="851662" y="674497"/>
                  </a:lnTo>
                  <a:lnTo>
                    <a:pt x="851662" y="134874"/>
                  </a:lnTo>
                  <a:lnTo>
                    <a:pt x="844778" y="92269"/>
                  </a:lnTo>
                  <a:lnTo>
                    <a:pt x="825611" y="55248"/>
                  </a:lnTo>
                  <a:lnTo>
                    <a:pt x="796386" y="26042"/>
                  </a:lnTo>
                  <a:lnTo>
                    <a:pt x="759327" y="6882"/>
                  </a:lnTo>
                  <a:lnTo>
                    <a:pt x="716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39">
              <a:extLst>
                <a:ext uri="{FF2B5EF4-FFF2-40B4-BE49-F238E27FC236}">
                  <a16:creationId xmlns:a16="http://schemas.microsoft.com/office/drawing/2014/main" id="{E52097CD-7ED0-4C84-8CDA-5EF5D76B747A}"/>
                </a:ext>
              </a:extLst>
            </p:cNvPr>
            <p:cNvSpPr/>
            <p:nvPr/>
          </p:nvSpPr>
          <p:spPr>
            <a:xfrm>
              <a:off x="6309614" y="1861692"/>
              <a:ext cx="852169" cy="809625"/>
            </a:xfrm>
            <a:custGeom>
              <a:avLst/>
              <a:gdLst/>
              <a:ahLst/>
              <a:cxnLst/>
              <a:rect l="l" t="t" r="r" b="b"/>
              <a:pathLst>
                <a:path w="852170" h="809625">
                  <a:moveTo>
                    <a:pt x="0" y="134874"/>
                  </a:moveTo>
                  <a:lnTo>
                    <a:pt x="6882" y="92269"/>
                  </a:lnTo>
                  <a:lnTo>
                    <a:pt x="26042" y="55248"/>
                  </a:lnTo>
                  <a:lnTo>
                    <a:pt x="55248" y="26042"/>
                  </a:lnTo>
                  <a:lnTo>
                    <a:pt x="92269" y="6882"/>
                  </a:lnTo>
                  <a:lnTo>
                    <a:pt x="134874" y="0"/>
                  </a:lnTo>
                  <a:lnTo>
                    <a:pt x="716661" y="0"/>
                  </a:lnTo>
                  <a:lnTo>
                    <a:pt x="759327" y="6882"/>
                  </a:lnTo>
                  <a:lnTo>
                    <a:pt x="796386" y="26042"/>
                  </a:lnTo>
                  <a:lnTo>
                    <a:pt x="825611" y="55248"/>
                  </a:lnTo>
                  <a:lnTo>
                    <a:pt x="844778" y="92269"/>
                  </a:lnTo>
                  <a:lnTo>
                    <a:pt x="851662" y="134874"/>
                  </a:lnTo>
                  <a:lnTo>
                    <a:pt x="851662" y="674497"/>
                  </a:lnTo>
                  <a:lnTo>
                    <a:pt x="844778" y="717163"/>
                  </a:lnTo>
                  <a:lnTo>
                    <a:pt x="825611" y="754222"/>
                  </a:lnTo>
                  <a:lnTo>
                    <a:pt x="796386" y="783447"/>
                  </a:lnTo>
                  <a:lnTo>
                    <a:pt x="759327" y="802614"/>
                  </a:lnTo>
                  <a:lnTo>
                    <a:pt x="716661" y="809498"/>
                  </a:lnTo>
                  <a:lnTo>
                    <a:pt x="134874" y="809498"/>
                  </a:lnTo>
                  <a:lnTo>
                    <a:pt x="92269" y="802614"/>
                  </a:lnTo>
                  <a:lnTo>
                    <a:pt x="55248" y="783447"/>
                  </a:lnTo>
                  <a:lnTo>
                    <a:pt x="26042" y="754222"/>
                  </a:lnTo>
                  <a:lnTo>
                    <a:pt x="6882" y="717163"/>
                  </a:lnTo>
                  <a:lnTo>
                    <a:pt x="0" y="674497"/>
                  </a:lnTo>
                  <a:lnTo>
                    <a:pt x="0" y="134874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0">
              <a:extLst>
                <a:ext uri="{FF2B5EF4-FFF2-40B4-BE49-F238E27FC236}">
                  <a16:creationId xmlns:a16="http://schemas.microsoft.com/office/drawing/2014/main" id="{4D572C24-B893-4015-A09E-4D13E408562E}"/>
                </a:ext>
              </a:extLst>
            </p:cNvPr>
            <p:cNvSpPr/>
            <p:nvPr/>
          </p:nvSpPr>
          <p:spPr>
            <a:xfrm>
              <a:off x="6873875" y="1861692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0"/>
                  </a:moveTo>
                  <a:lnTo>
                    <a:pt x="0" y="809498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4BF82C5B-F713-48CA-900B-9288DDB7226B}"/>
                </a:ext>
              </a:extLst>
            </p:cNvPr>
            <p:cNvSpPr/>
            <p:nvPr/>
          </p:nvSpPr>
          <p:spPr>
            <a:xfrm>
              <a:off x="6469634" y="2157094"/>
              <a:ext cx="277367" cy="1249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96E64732-FC5D-4A3B-B445-A2E8405CDA11}"/>
                </a:ext>
              </a:extLst>
            </p:cNvPr>
            <p:cNvSpPr/>
            <p:nvPr/>
          </p:nvSpPr>
          <p:spPr>
            <a:xfrm>
              <a:off x="6355334" y="2279014"/>
              <a:ext cx="508736" cy="12496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3">
              <a:extLst>
                <a:ext uri="{FF2B5EF4-FFF2-40B4-BE49-F238E27FC236}">
                  <a16:creationId xmlns:a16="http://schemas.microsoft.com/office/drawing/2014/main" id="{F7F3F18B-7A5D-45AE-A12C-CE2B7807C997}"/>
                </a:ext>
              </a:extLst>
            </p:cNvPr>
            <p:cNvSpPr/>
            <p:nvPr/>
          </p:nvSpPr>
          <p:spPr>
            <a:xfrm>
              <a:off x="6961632" y="2118359"/>
              <a:ext cx="94488" cy="1249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ED8C730B-AECD-479F-823D-5589A653432F}"/>
                </a:ext>
              </a:extLst>
            </p:cNvPr>
            <p:cNvSpPr/>
            <p:nvPr/>
          </p:nvSpPr>
          <p:spPr>
            <a:xfrm>
              <a:off x="6961632" y="2240229"/>
              <a:ext cx="124968" cy="1252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503217B5-8C76-4C40-BA04-F10D4A184F41}"/>
                </a:ext>
              </a:extLst>
            </p:cNvPr>
            <p:cNvSpPr/>
            <p:nvPr/>
          </p:nvSpPr>
          <p:spPr>
            <a:xfrm>
              <a:off x="6961632" y="2362453"/>
              <a:ext cx="106679" cy="12496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46">
              <a:extLst>
                <a:ext uri="{FF2B5EF4-FFF2-40B4-BE49-F238E27FC236}">
                  <a16:creationId xmlns:a16="http://schemas.microsoft.com/office/drawing/2014/main" id="{F60853AD-26CE-4B96-98D5-48A86946A6FE}"/>
                </a:ext>
              </a:extLst>
            </p:cNvPr>
            <p:cNvSpPr/>
            <p:nvPr/>
          </p:nvSpPr>
          <p:spPr>
            <a:xfrm>
              <a:off x="7340092" y="2749295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370966" y="0"/>
                  </a:moveTo>
                  <a:lnTo>
                    <a:pt x="5714" y="29718"/>
                  </a:lnTo>
                  <a:lnTo>
                    <a:pt x="0" y="36322"/>
                  </a:lnTo>
                  <a:lnTo>
                    <a:pt x="5714" y="107061"/>
                  </a:lnTo>
                  <a:lnTo>
                    <a:pt x="12446" y="112776"/>
                  </a:lnTo>
                  <a:lnTo>
                    <a:pt x="377825" y="83185"/>
                  </a:lnTo>
                  <a:lnTo>
                    <a:pt x="383412" y="76454"/>
                  </a:lnTo>
                  <a:lnTo>
                    <a:pt x="377698" y="5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47">
              <a:extLst>
                <a:ext uri="{FF2B5EF4-FFF2-40B4-BE49-F238E27FC236}">
                  <a16:creationId xmlns:a16="http://schemas.microsoft.com/office/drawing/2014/main" id="{BC6C7D11-EF02-464B-95D9-CF1089E0C0B4}"/>
                </a:ext>
              </a:extLst>
            </p:cNvPr>
            <p:cNvSpPr/>
            <p:nvPr/>
          </p:nvSpPr>
          <p:spPr>
            <a:xfrm>
              <a:off x="7340092" y="2749295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634" y="44068"/>
                  </a:moveTo>
                  <a:lnTo>
                    <a:pt x="0" y="36322"/>
                  </a:lnTo>
                  <a:lnTo>
                    <a:pt x="5714" y="29718"/>
                  </a:lnTo>
                  <a:lnTo>
                    <a:pt x="13334" y="29083"/>
                  </a:lnTo>
                  <a:lnTo>
                    <a:pt x="363347" y="635"/>
                  </a:lnTo>
                  <a:lnTo>
                    <a:pt x="370966" y="0"/>
                  </a:lnTo>
                  <a:lnTo>
                    <a:pt x="377698" y="5715"/>
                  </a:lnTo>
                  <a:lnTo>
                    <a:pt x="378332" y="13335"/>
                  </a:lnTo>
                  <a:lnTo>
                    <a:pt x="382904" y="68834"/>
                  </a:lnTo>
                  <a:lnTo>
                    <a:pt x="383412" y="76454"/>
                  </a:lnTo>
                  <a:lnTo>
                    <a:pt x="377825" y="83185"/>
                  </a:lnTo>
                  <a:lnTo>
                    <a:pt x="370077" y="83820"/>
                  </a:lnTo>
                  <a:lnTo>
                    <a:pt x="20065" y="112141"/>
                  </a:lnTo>
                  <a:lnTo>
                    <a:pt x="12446" y="112776"/>
                  </a:lnTo>
                  <a:lnTo>
                    <a:pt x="5714" y="107061"/>
                  </a:lnTo>
                  <a:lnTo>
                    <a:pt x="5079" y="99441"/>
                  </a:lnTo>
                  <a:lnTo>
                    <a:pt x="634" y="44068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228F1644-08D0-4658-8BA3-801436673268}"/>
                </a:ext>
              </a:extLst>
            </p:cNvPr>
            <p:cNvSpPr/>
            <p:nvPr/>
          </p:nvSpPr>
          <p:spPr>
            <a:xfrm>
              <a:off x="7323709" y="2774187"/>
              <a:ext cx="422275" cy="262890"/>
            </a:xfrm>
            <a:custGeom>
              <a:avLst/>
              <a:gdLst/>
              <a:ahLst/>
              <a:cxnLst/>
              <a:rect l="l" t="t" r="r" b="b"/>
              <a:pathLst>
                <a:path w="422275" h="262889">
                  <a:moveTo>
                    <a:pt x="378460" y="0"/>
                  </a:moveTo>
                  <a:lnTo>
                    <a:pt x="43688" y="0"/>
                  </a:lnTo>
                  <a:lnTo>
                    <a:pt x="26681" y="3452"/>
                  </a:lnTo>
                  <a:lnTo>
                    <a:pt x="12795" y="12858"/>
                  </a:lnTo>
                  <a:lnTo>
                    <a:pt x="3432" y="26789"/>
                  </a:lnTo>
                  <a:lnTo>
                    <a:pt x="0" y="43814"/>
                  </a:lnTo>
                  <a:lnTo>
                    <a:pt x="0" y="218948"/>
                  </a:lnTo>
                  <a:lnTo>
                    <a:pt x="3432" y="235973"/>
                  </a:lnTo>
                  <a:lnTo>
                    <a:pt x="12795" y="249904"/>
                  </a:lnTo>
                  <a:lnTo>
                    <a:pt x="26681" y="259310"/>
                  </a:lnTo>
                  <a:lnTo>
                    <a:pt x="43688" y="262763"/>
                  </a:lnTo>
                  <a:lnTo>
                    <a:pt x="378460" y="262763"/>
                  </a:lnTo>
                  <a:lnTo>
                    <a:pt x="395539" y="259310"/>
                  </a:lnTo>
                  <a:lnTo>
                    <a:pt x="409463" y="249904"/>
                  </a:lnTo>
                  <a:lnTo>
                    <a:pt x="418840" y="235973"/>
                  </a:lnTo>
                  <a:lnTo>
                    <a:pt x="422275" y="218948"/>
                  </a:lnTo>
                  <a:lnTo>
                    <a:pt x="422275" y="43814"/>
                  </a:lnTo>
                  <a:lnTo>
                    <a:pt x="418840" y="26789"/>
                  </a:lnTo>
                  <a:lnTo>
                    <a:pt x="409463" y="12858"/>
                  </a:lnTo>
                  <a:lnTo>
                    <a:pt x="395539" y="3452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6DAAEC87-F426-4BCB-A3B5-74EAC9CCC015}"/>
                </a:ext>
              </a:extLst>
            </p:cNvPr>
            <p:cNvSpPr/>
            <p:nvPr/>
          </p:nvSpPr>
          <p:spPr>
            <a:xfrm>
              <a:off x="7323709" y="2774187"/>
              <a:ext cx="422275" cy="262890"/>
            </a:xfrm>
            <a:custGeom>
              <a:avLst/>
              <a:gdLst/>
              <a:ahLst/>
              <a:cxnLst/>
              <a:rect l="l" t="t" r="r" b="b"/>
              <a:pathLst>
                <a:path w="422275" h="262889">
                  <a:moveTo>
                    <a:pt x="0" y="43814"/>
                  </a:moveTo>
                  <a:lnTo>
                    <a:pt x="3432" y="26789"/>
                  </a:lnTo>
                  <a:lnTo>
                    <a:pt x="12795" y="12858"/>
                  </a:lnTo>
                  <a:lnTo>
                    <a:pt x="26681" y="3452"/>
                  </a:lnTo>
                  <a:lnTo>
                    <a:pt x="43688" y="0"/>
                  </a:lnTo>
                  <a:lnTo>
                    <a:pt x="378460" y="0"/>
                  </a:lnTo>
                  <a:lnTo>
                    <a:pt x="395539" y="3452"/>
                  </a:lnTo>
                  <a:lnTo>
                    <a:pt x="409463" y="12858"/>
                  </a:lnTo>
                  <a:lnTo>
                    <a:pt x="418840" y="26789"/>
                  </a:lnTo>
                  <a:lnTo>
                    <a:pt x="422275" y="43814"/>
                  </a:lnTo>
                  <a:lnTo>
                    <a:pt x="422275" y="218948"/>
                  </a:lnTo>
                  <a:lnTo>
                    <a:pt x="418840" y="235973"/>
                  </a:lnTo>
                  <a:lnTo>
                    <a:pt x="409463" y="249904"/>
                  </a:lnTo>
                  <a:lnTo>
                    <a:pt x="395539" y="259310"/>
                  </a:lnTo>
                  <a:lnTo>
                    <a:pt x="378460" y="262763"/>
                  </a:lnTo>
                  <a:lnTo>
                    <a:pt x="43688" y="262763"/>
                  </a:lnTo>
                  <a:lnTo>
                    <a:pt x="26681" y="259310"/>
                  </a:lnTo>
                  <a:lnTo>
                    <a:pt x="12795" y="249904"/>
                  </a:lnTo>
                  <a:lnTo>
                    <a:pt x="3432" y="235973"/>
                  </a:lnTo>
                  <a:lnTo>
                    <a:pt x="0" y="218948"/>
                  </a:lnTo>
                  <a:lnTo>
                    <a:pt x="0" y="43814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0">
              <a:extLst>
                <a:ext uri="{FF2B5EF4-FFF2-40B4-BE49-F238E27FC236}">
                  <a16:creationId xmlns:a16="http://schemas.microsoft.com/office/drawing/2014/main" id="{9F75E07A-B74F-4FD8-98F0-B6E1699C55A9}"/>
                </a:ext>
              </a:extLst>
            </p:cNvPr>
            <p:cNvSpPr/>
            <p:nvPr/>
          </p:nvSpPr>
          <p:spPr>
            <a:xfrm>
              <a:off x="7394194" y="2801111"/>
              <a:ext cx="243585" cy="1082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1">
              <a:extLst>
                <a:ext uri="{FF2B5EF4-FFF2-40B4-BE49-F238E27FC236}">
                  <a16:creationId xmlns:a16="http://schemas.microsoft.com/office/drawing/2014/main" id="{C4B4911B-B2FD-4C12-8BE6-A7458A802BB5}"/>
                </a:ext>
              </a:extLst>
            </p:cNvPr>
            <p:cNvSpPr/>
            <p:nvPr/>
          </p:nvSpPr>
          <p:spPr>
            <a:xfrm>
              <a:off x="7394194" y="2907791"/>
              <a:ext cx="221488" cy="10820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2">
              <a:extLst>
                <a:ext uri="{FF2B5EF4-FFF2-40B4-BE49-F238E27FC236}">
                  <a16:creationId xmlns:a16="http://schemas.microsoft.com/office/drawing/2014/main" id="{15E0523A-B645-400D-ADAA-4448E558A6BC}"/>
                </a:ext>
              </a:extLst>
            </p:cNvPr>
            <p:cNvSpPr/>
            <p:nvPr/>
          </p:nvSpPr>
          <p:spPr>
            <a:xfrm>
              <a:off x="7663434" y="2856483"/>
              <a:ext cx="107950" cy="100330"/>
            </a:xfrm>
            <a:custGeom>
              <a:avLst/>
              <a:gdLst/>
              <a:ahLst/>
              <a:cxnLst/>
              <a:rect l="l" t="t" r="r" b="b"/>
              <a:pathLst>
                <a:path w="107950" h="100330">
                  <a:moveTo>
                    <a:pt x="100457" y="0"/>
                  </a:moveTo>
                  <a:lnTo>
                    <a:pt x="7366" y="0"/>
                  </a:lnTo>
                  <a:lnTo>
                    <a:pt x="0" y="7366"/>
                  </a:lnTo>
                  <a:lnTo>
                    <a:pt x="0" y="92329"/>
                  </a:lnTo>
                  <a:lnTo>
                    <a:pt x="7366" y="99822"/>
                  </a:lnTo>
                  <a:lnTo>
                    <a:pt x="100457" y="99822"/>
                  </a:lnTo>
                  <a:lnTo>
                    <a:pt x="107950" y="92329"/>
                  </a:lnTo>
                  <a:lnTo>
                    <a:pt x="107950" y="73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3">
              <a:extLst>
                <a:ext uri="{FF2B5EF4-FFF2-40B4-BE49-F238E27FC236}">
                  <a16:creationId xmlns:a16="http://schemas.microsoft.com/office/drawing/2014/main" id="{9294080C-1C99-487E-8601-0D0DB401F053}"/>
                </a:ext>
              </a:extLst>
            </p:cNvPr>
            <p:cNvSpPr/>
            <p:nvPr/>
          </p:nvSpPr>
          <p:spPr>
            <a:xfrm>
              <a:off x="7663434" y="2856483"/>
              <a:ext cx="107950" cy="100330"/>
            </a:xfrm>
            <a:custGeom>
              <a:avLst/>
              <a:gdLst/>
              <a:ahLst/>
              <a:cxnLst/>
              <a:rect l="l" t="t" r="r" b="b"/>
              <a:pathLst>
                <a:path w="107950" h="100330">
                  <a:moveTo>
                    <a:pt x="0" y="16637"/>
                  </a:moveTo>
                  <a:lnTo>
                    <a:pt x="0" y="7366"/>
                  </a:lnTo>
                  <a:lnTo>
                    <a:pt x="7366" y="0"/>
                  </a:lnTo>
                  <a:lnTo>
                    <a:pt x="16637" y="0"/>
                  </a:lnTo>
                  <a:lnTo>
                    <a:pt x="91313" y="0"/>
                  </a:lnTo>
                  <a:lnTo>
                    <a:pt x="100457" y="0"/>
                  </a:lnTo>
                  <a:lnTo>
                    <a:pt x="107950" y="7366"/>
                  </a:lnTo>
                  <a:lnTo>
                    <a:pt x="107950" y="16637"/>
                  </a:lnTo>
                  <a:lnTo>
                    <a:pt x="107950" y="83185"/>
                  </a:lnTo>
                  <a:lnTo>
                    <a:pt x="107950" y="92329"/>
                  </a:lnTo>
                  <a:lnTo>
                    <a:pt x="100457" y="99822"/>
                  </a:lnTo>
                  <a:lnTo>
                    <a:pt x="91313" y="99822"/>
                  </a:lnTo>
                  <a:lnTo>
                    <a:pt x="16637" y="99822"/>
                  </a:lnTo>
                  <a:lnTo>
                    <a:pt x="7366" y="99822"/>
                  </a:lnTo>
                  <a:lnTo>
                    <a:pt x="0" y="92329"/>
                  </a:lnTo>
                  <a:lnTo>
                    <a:pt x="0" y="83185"/>
                  </a:lnTo>
                  <a:lnTo>
                    <a:pt x="0" y="16637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647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Admin Identities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object 21">
            <a:extLst>
              <a:ext uri="{FF2B5EF4-FFF2-40B4-BE49-F238E27FC236}">
                <a16:creationId xmlns:a16="http://schemas.microsoft.com/office/drawing/2014/main" id="{D9328AFE-B4AB-4009-A141-EECA163E712A}"/>
              </a:ext>
            </a:extLst>
          </p:cNvPr>
          <p:cNvGrpSpPr/>
          <p:nvPr/>
        </p:nvGrpSpPr>
        <p:grpSpPr>
          <a:xfrm>
            <a:off x="6951134" y="4028778"/>
            <a:ext cx="4474633" cy="1053253"/>
            <a:chOff x="5213350" y="3021583"/>
            <a:chExt cx="3355975" cy="789940"/>
          </a:xfrm>
        </p:grpSpPr>
        <p:sp>
          <p:nvSpPr>
            <p:cNvPr id="9" name="object 22">
              <a:extLst>
                <a:ext uri="{FF2B5EF4-FFF2-40B4-BE49-F238E27FC236}">
                  <a16:creationId xmlns:a16="http://schemas.microsoft.com/office/drawing/2014/main" id="{3B816EE2-9C87-4EB7-BD6D-74A363059BD9}"/>
                </a:ext>
              </a:extLst>
            </p:cNvPr>
            <p:cNvSpPr/>
            <p:nvPr/>
          </p:nvSpPr>
          <p:spPr>
            <a:xfrm>
              <a:off x="5219700" y="3027933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334314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3343148" y="259080"/>
                  </a:lnTo>
                  <a:lnTo>
                    <a:pt x="334314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309B5229-5150-4A00-8E0C-56FC6896C78A}"/>
                </a:ext>
              </a:extLst>
            </p:cNvPr>
            <p:cNvSpPr/>
            <p:nvPr/>
          </p:nvSpPr>
          <p:spPr>
            <a:xfrm>
              <a:off x="5219700" y="3287013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830745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830745" y="259080"/>
                  </a:lnTo>
                  <a:lnTo>
                    <a:pt x="830745" y="0"/>
                  </a:lnTo>
                  <a:close/>
                </a:path>
                <a:path w="3343275" h="259079">
                  <a:moveTo>
                    <a:pt x="3343148" y="0"/>
                  </a:moveTo>
                  <a:lnTo>
                    <a:pt x="830834" y="0"/>
                  </a:lnTo>
                  <a:lnTo>
                    <a:pt x="830834" y="259080"/>
                  </a:lnTo>
                  <a:lnTo>
                    <a:pt x="3343148" y="259080"/>
                  </a:lnTo>
                  <a:lnTo>
                    <a:pt x="3343148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F95C1965-5DF6-4C38-A443-08BD5065563D}"/>
                </a:ext>
              </a:extLst>
            </p:cNvPr>
            <p:cNvSpPr/>
            <p:nvPr/>
          </p:nvSpPr>
          <p:spPr>
            <a:xfrm>
              <a:off x="5219700" y="3546093"/>
              <a:ext cx="3343275" cy="259079"/>
            </a:xfrm>
            <a:custGeom>
              <a:avLst/>
              <a:gdLst/>
              <a:ahLst/>
              <a:cxnLst/>
              <a:rect l="l" t="t" r="r" b="b"/>
              <a:pathLst>
                <a:path w="3343275" h="259079">
                  <a:moveTo>
                    <a:pt x="830745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830745" y="259080"/>
                  </a:lnTo>
                  <a:lnTo>
                    <a:pt x="830745" y="0"/>
                  </a:lnTo>
                  <a:close/>
                </a:path>
                <a:path w="3343275" h="259079">
                  <a:moveTo>
                    <a:pt x="3343148" y="0"/>
                  </a:moveTo>
                  <a:lnTo>
                    <a:pt x="830834" y="0"/>
                  </a:lnTo>
                  <a:lnTo>
                    <a:pt x="830834" y="259080"/>
                  </a:lnTo>
                  <a:lnTo>
                    <a:pt x="3343148" y="259080"/>
                  </a:lnTo>
                  <a:lnTo>
                    <a:pt x="3343148" y="0"/>
                  </a:lnTo>
                  <a:close/>
                </a:path>
              </a:pathLst>
            </a:custGeom>
            <a:solidFill>
              <a:srgbClr val="ECEAE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25">
              <a:extLst>
                <a:ext uri="{FF2B5EF4-FFF2-40B4-BE49-F238E27FC236}">
                  <a16:creationId xmlns:a16="http://schemas.microsoft.com/office/drawing/2014/main" id="{AB0D5698-DEC7-4325-8DC6-2F90DEC55A0A}"/>
                </a:ext>
              </a:extLst>
            </p:cNvPr>
            <p:cNvSpPr/>
            <p:nvPr/>
          </p:nvSpPr>
          <p:spPr>
            <a:xfrm>
              <a:off x="6050533" y="3267963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5435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26">
              <a:extLst>
                <a:ext uri="{FF2B5EF4-FFF2-40B4-BE49-F238E27FC236}">
                  <a16:creationId xmlns:a16="http://schemas.microsoft.com/office/drawing/2014/main" id="{B9E8F5DC-F431-4C88-A6B2-DB11CDEB8A37}"/>
                </a:ext>
              </a:extLst>
            </p:cNvPr>
            <p:cNvSpPr/>
            <p:nvPr/>
          </p:nvSpPr>
          <p:spPr>
            <a:xfrm>
              <a:off x="5213350" y="3287013"/>
              <a:ext cx="3355975" cy="0"/>
            </a:xfrm>
            <a:custGeom>
              <a:avLst/>
              <a:gdLst/>
              <a:ahLst/>
              <a:cxnLst/>
              <a:rect l="l" t="t" r="r" b="b"/>
              <a:pathLst>
                <a:path w="3355975">
                  <a:moveTo>
                    <a:pt x="0" y="0"/>
                  </a:moveTo>
                  <a:lnTo>
                    <a:pt x="335584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27">
              <a:extLst>
                <a:ext uri="{FF2B5EF4-FFF2-40B4-BE49-F238E27FC236}">
                  <a16:creationId xmlns:a16="http://schemas.microsoft.com/office/drawing/2014/main" id="{E2BAC0C3-E4C6-475B-AE40-AA4754186DAD}"/>
                </a:ext>
              </a:extLst>
            </p:cNvPr>
            <p:cNvSpPr/>
            <p:nvPr/>
          </p:nvSpPr>
          <p:spPr>
            <a:xfrm>
              <a:off x="5213350" y="3021583"/>
              <a:ext cx="3355975" cy="789940"/>
            </a:xfrm>
            <a:custGeom>
              <a:avLst/>
              <a:gdLst/>
              <a:ahLst/>
              <a:cxnLst/>
              <a:rect l="l" t="t" r="r" b="b"/>
              <a:pathLst>
                <a:path w="3355975" h="789939">
                  <a:moveTo>
                    <a:pt x="0" y="524510"/>
                  </a:moveTo>
                  <a:lnTo>
                    <a:pt x="3355848" y="524510"/>
                  </a:lnTo>
                </a:path>
                <a:path w="3355975" h="789939">
                  <a:moveTo>
                    <a:pt x="6350" y="0"/>
                  </a:moveTo>
                  <a:lnTo>
                    <a:pt x="6350" y="789940"/>
                  </a:lnTo>
                </a:path>
                <a:path w="3355975" h="789939">
                  <a:moveTo>
                    <a:pt x="3349498" y="0"/>
                  </a:moveTo>
                  <a:lnTo>
                    <a:pt x="3349498" y="789940"/>
                  </a:lnTo>
                </a:path>
                <a:path w="3355975" h="789939">
                  <a:moveTo>
                    <a:pt x="0" y="6350"/>
                  </a:moveTo>
                  <a:lnTo>
                    <a:pt x="3355848" y="6350"/>
                  </a:lnTo>
                </a:path>
                <a:path w="3355975" h="789939">
                  <a:moveTo>
                    <a:pt x="0" y="783590"/>
                  </a:moveTo>
                  <a:lnTo>
                    <a:pt x="3355848" y="7835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28">
              <a:extLst>
                <a:ext uri="{FF2B5EF4-FFF2-40B4-BE49-F238E27FC236}">
                  <a16:creationId xmlns:a16="http://schemas.microsoft.com/office/drawing/2014/main" id="{48BD40B1-A1FC-4B6F-8934-826DE2C0EBAF}"/>
                </a:ext>
              </a:extLst>
            </p:cNvPr>
            <p:cNvSpPr/>
            <p:nvPr/>
          </p:nvSpPr>
          <p:spPr>
            <a:xfrm>
              <a:off x="6103619" y="3071494"/>
              <a:ext cx="1649349" cy="172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29">
              <a:extLst>
                <a:ext uri="{FF2B5EF4-FFF2-40B4-BE49-F238E27FC236}">
                  <a16:creationId xmlns:a16="http://schemas.microsoft.com/office/drawing/2014/main" id="{D7DB34BA-E7D5-46CF-872E-E701C1C05C8D}"/>
                </a:ext>
              </a:extLst>
            </p:cNvPr>
            <p:cNvSpPr/>
            <p:nvPr/>
          </p:nvSpPr>
          <p:spPr>
            <a:xfrm>
              <a:off x="5312028" y="3330574"/>
              <a:ext cx="555498" cy="1722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30">
              <a:extLst>
                <a:ext uri="{FF2B5EF4-FFF2-40B4-BE49-F238E27FC236}">
                  <a16:creationId xmlns:a16="http://schemas.microsoft.com/office/drawing/2014/main" id="{8B906A1B-84CC-4A5D-99AC-C0CBE1BEA088}"/>
                </a:ext>
              </a:extLst>
            </p:cNvPr>
            <p:cNvSpPr/>
            <p:nvPr/>
          </p:nvSpPr>
          <p:spPr>
            <a:xfrm>
              <a:off x="6142989" y="3330574"/>
              <a:ext cx="836675" cy="172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31">
              <a:extLst>
                <a:ext uri="{FF2B5EF4-FFF2-40B4-BE49-F238E27FC236}">
                  <a16:creationId xmlns:a16="http://schemas.microsoft.com/office/drawing/2014/main" id="{70E7C062-EB87-4C0E-B35E-F4CDF8DC6DC9}"/>
                </a:ext>
              </a:extLst>
            </p:cNvPr>
            <p:cNvSpPr/>
            <p:nvPr/>
          </p:nvSpPr>
          <p:spPr>
            <a:xfrm>
              <a:off x="5312028" y="3589654"/>
              <a:ext cx="507491" cy="172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32">
              <a:extLst>
                <a:ext uri="{FF2B5EF4-FFF2-40B4-BE49-F238E27FC236}">
                  <a16:creationId xmlns:a16="http://schemas.microsoft.com/office/drawing/2014/main" id="{90C50020-9A15-4D13-8238-CCDEDD735CDD}"/>
                </a:ext>
              </a:extLst>
            </p:cNvPr>
            <p:cNvSpPr/>
            <p:nvPr/>
          </p:nvSpPr>
          <p:spPr>
            <a:xfrm>
              <a:off x="6142989" y="3589654"/>
              <a:ext cx="1609470" cy="172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33">
              <a:extLst>
                <a:ext uri="{FF2B5EF4-FFF2-40B4-BE49-F238E27FC236}">
                  <a16:creationId xmlns:a16="http://schemas.microsoft.com/office/drawing/2014/main" id="{E89E7BBD-6090-40FD-AF01-6FCDDD99C056}"/>
                </a:ext>
              </a:extLst>
            </p:cNvPr>
            <p:cNvSpPr/>
            <p:nvPr/>
          </p:nvSpPr>
          <p:spPr>
            <a:xfrm>
              <a:off x="7682483" y="3589654"/>
              <a:ext cx="85344" cy="172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34">
              <a:extLst>
                <a:ext uri="{FF2B5EF4-FFF2-40B4-BE49-F238E27FC236}">
                  <a16:creationId xmlns:a16="http://schemas.microsoft.com/office/drawing/2014/main" id="{64F6C8A2-E649-49D2-9018-DF7EF3E09945}"/>
                </a:ext>
              </a:extLst>
            </p:cNvPr>
            <p:cNvSpPr/>
            <p:nvPr/>
          </p:nvSpPr>
          <p:spPr>
            <a:xfrm>
              <a:off x="7725155" y="3589654"/>
              <a:ext cx="577786" cy="172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8CE7A8-8EC1-486E-B276-55DAB54404A5}"/>
              </a:ext>
            </a:extLst>
          </p:cNvPr>
          <p:cNvGrpSpPr/>
          <p:nvPr/>
        </p:nvGrpSpPr>
        <p:grpSpPr>
          <a:xfrm>
            <a:off x="223520" y="1350534"/>
            <a:ext cx="11435080" cy="5278865"/>
            <a:chOff x="223520" y="1350535"/>
            <a:chExt cx="9619892" cy="3485962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26522A8-B00D-4C79-801A-45112D7F9D53}"/>
                </a:ext>
              </a:extLst>
            </p:cNvPr>
            <p:cNvSpPr/>
            <p:nvPr/>
          </p:nvSpPr>
          <p:spPr>
            <a:xfrm>
              <a:off x="223520" y="1350535"/>
              <a:ext cx="7973737" cy="41493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218690E7-5CAD-491D-92CD-BB86DA1923C9}"/>
                </a:ext>
              </a:extLst>
            </p:cNvPr>
            <p:cNvSpPr/>
            <p:nvPr/>
          </p:nvSpPr>
          <p:spPr>
            <a:xfrm>
              <a:off x="371855" y="2169836"/>
              <a:ext cx="166624" cy="266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6A38C184-10C5-4C13-B38C-64BEDD744255}"/>
                </a:ext>
              </a:extLst>
            </p:cNvPr>
            <p:cNvSpPr/>
            <p:nvPr/>
          </p:nvSpPr>
          <p:spPr>
            <a:xfrm>
              <a:off x="680721" y="2157644"/>
              <a:ext cx="2442972" cy="2885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6E0E9A99-E43E-4F92-A671-266918CE8A80}"/>
                </a:ext>
              </a:extLst>
            </p:cNvPr>
            <p:cNvSpPr/>
            <p:nvPr/>
          </p:nvSpPr>
          <p:spPr>
            <a:xfrm>
              <a:off x="833121" y="2511213"/>
              <a:ext cx="264159" cy="2661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247A357B-3416-4096-9F04-03C420FF7841}"/>
                </a:ext>
              </a:extLst>
            </p:cNvPr>
            <p:cNvSpPr/>
            <p:nvPr/>
          </p:nvSpPr>
          <p:spPr>
            <a:xfrm>
              <a:off x="1215137" y="2499021"/>
              <a:ext cx="964692" cy="2885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32A5692E-10EB-4B64-9234-42273D1A0CFC}"/>
                </a:ext>
              </a:extLst>
            </p:cNvPr>
            <p:cNvSpPr/>
            <p:nvPr/>
          </p:nvSpPr>
          <p:spPr>
            <a:xfrm>
              <a:off x="1443125" y="2852860"/>
              <a:ext cx="166624" cy="26659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31" name="object 10">
              <a:extLst>
                <a:ext uri="{FF2B5EF4-FFF2-40B4-BE49-F238E27FC236}">
                  <a16:creationId xmlns:a16="http://schemas.microsoft.com/office/drawing/2014/main" id="{5FB2924F-0DBB-486E-BE73-EFF215BEE23B}"/>
                </a:ext>
              </a:extLst>
            </p:cNvPr>
            <p:cNvGrpSpPr/>
            <p:nvPr/>
          </p:nvGrpSpPr>
          <p:grpSpPr>
            <a:xfrm>
              <a:off x="1747859" y="2840668"/>
              <a:ext cx="3465407" cy="289560"/>
              <a:chOff x="1310894" y="2130501"/>
              <a:chExt cx="2599055" cy="217170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41DDB0A9-E0A8-48AF-9FC2-4B8FB5E60A13}"/>
                  </a:ext>
                </a:extLst>
              </p:cNvPr>
              <p:cNvSpPr/>
              <p:nvPr/>
            </p:nvSpPr>
            <p:spPr>
              <a:xfrm>
                <a:off x="1310894" y="2130501"/>
                <a:ext cx="921588" cy="21671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E3C2EB17-C5F1-4C5D-8764-2481A95AB3E8}"/>
                  </a:ext>
                </a:extLst>
              </p:cNvPr>
              <p:cNvSpPr/>
              <p:nvPr/>
            </p:nvSpPr>
            <p:spPr>
              <a:xfrm>
                <a:off x="2161286" y="2130501"/>
                <a:ext cx="1748155" cy="21671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1DCF215E-07E1-4BF9-B1B3-296479AB5ED9}"/>
                </a:ext>
              </a:extLst>
            </p:cNvPr>
            <p:cNvSpPr/>
            <p:nvPr/>
          </p:nvSpPr>
          <p:spPr>
            <a:xfrm>
              <a:off x="833121" y="3194303"/>
              <a:ext cx="264159" cy="2661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14">
              <a:extLst>
                <a:ext uri="{FF2B5EF4-FFF2-40B4-BE49-F238E27FC236}">
                  <a16:creationId xmlns:a16="http://schemas.microsoft.com/office/drawing/2014/main" id="{73F1C751-0692-49B2-AE17-571E8A58BEE8}"/>
                </a:ext>
              </a:extLst>
            </p:cNvPr>
            <p:cNvSpPr/>
            <p:nvPr/>
          </p:nvSpPr>
          <p:spPr>
            <a:xfrm>
              <a:off x="1215136" y="3182111"/>
              <a:ext cx="898397" cy="2885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A0006AC5-7918-45C2-8DA3-6ADDADE6C50C}"/>
                </a:ext>
              </a:extLst>
            </p:cNvPr>
            <p:cNvSpPr/>
            <p:nvPr/>
          </p:nvSpPr>
          <p:spPr>
            <a:xfrm>
              <a:off x="1443125" y="3535680"/>
              <a:ext cx="166624" cy="266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99C1A290-C860-426E-93D9-F0F92171D52E}"/>
                </a:ext>
              </a:extLst>
            </p:cNvPr>
            <p:cNvSpPr/>
            <p:nvPr/>
          </p:nvSpPr>
          <p:spPr>
            <a:xfrm>
              <a:off x="1747859" y="3523489"/>
              <a:ext cx="2326640" cy="2885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0A0923B2-8BED-49F7-A5E9-C57BA95A64FE}"/>
                </a:ext>
              </a:extLst>
            </p:cNvPr>
            <p:cNvSpPr/>
            <p:nvPr/>
          </p:nvSpPr>
          <p:spPr>
            <a:xfrm>
              <a:off x="371855" y="4218431"/>
              <a:ext cx="166624" cy="266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18">
              <a:extLst>
                <a:ext uri="{FF2B5EF4-FFF2-40B4-BE49-F238E27FC236}">
                  <a16:creationId xmlns:a16="http://schemas.microsoft.com/office/drawing/2014/main" id="{E1E8CBE5-FFAE-4564-91ED-EE2B4307EB57}"/>
                </a:ext>
              </a:extLst>
            </p:cNvPr>
            <p:cNvSpPr/>
            <p:nvPr/>
          </p:nvSpPr>
          <p:spPr>
            <a:xfrm>
              <a:off x="680720" y="4206239"/>
              <a:ext cx="5718725" cy="2885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7A77C62-C4D2-42D0-A8AD-A78D076F8C4A}"/>
                </a:ext>
              </a:extLst>
            </p:cNvPr>
            <p:cNvSpPr/>
            <p:nvPr/>
          </p:nvSpPr>
          <p:spPr>
            <a:xfrm>
              <a:off x="371855" y="4559740"/>
              <a:ext cx="166624" cy="2665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0E277F5-E533-403F-ADBA-7CACFB56C623}"/>
                </a:ext>
              </a:extLst>
            </p:cNvPr>
            <p:cNvSpPr/>
            <p:nvPr/>
          </p:nvSpPr>
          <p:spPr>
            <a:xfrm>
              <a:off x="680720" y="4547548"/>
              <a:ext cx="5244592" cy="28894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DEF7FDF3-9F6B-4BC7-AE37-1B59F3AF1A8D}"/>
                </a:ext>
              </a:extLst>
            </p:cNvPr>
            <p:cNvSpPr/>
            <p:nvPr/>
          </p:nvSpPr>
          <p:spPr>
            <a:xfrm>
              <a:off x="9304527" y="3177709"/>
              <a:ext cx="538885" cy="20523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3" name="object 36">
            <a:extLst>
              <a:ext uri="{FF2B5EF4-FFF2-40B4-BE49-F238E27FC236}">
                <a16:creationId xmlns:a16="http://schemas.microsoft.com/office/drawing/2014/main" id="{2E8ED7F8-20D6-4366-A092-AD0B8F6A3C56}"/>
              </a:ext>
            </a:extLst>
          </p:cNvPr>
          <p:cNvGrpSpPr/>
          <p:nvPr/>
        </p:nvGrpSpPr>
        <p:grpSpPr>
          <a:xfrm>
            <a:off x="8705596" y="2214880"/>
            <a:ext cx="1172633" cy="1571413"/>
            <a:chOff x="6529196" y="1661160"/>
            <a:chExt cx="879475" cy="1178560"/>
          </a:xfrm>
        </p:grpSpPr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E89B70F1-E140-4718-810B-7BCFFF00C9E6}"/>
                </a:ext>
              </a:extLst>
            </p:cNvPr>
            <p:cNvSpPr/>
            <p:nvPr/>
          </p:nvSpPr>
          <p:spPr>
            <a:xfrm>
              <a:off x="6986015" y="1661160"/>
              <a:ext cx="338327" cy="34747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9DFA65C8-9F53-4440-BD32-732CA980E2A5}"/>
                </a:ext>
              </a:extLst>
            </p:cNvPr>
            <p:cNvSpPr/>
            <p:nvPr/>
          </p:nvSpPr>
          <p:spPr>
            <a:xfrm>
              <a:off x="6900671" y="1920240"/>
              <a:ext cx="507492" cy="52273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39">
              <a:extLst>
                <a:ext uri="{FF2B5EF4-FFF2-40B4-BE49-F238E27FC236}">
                  <a16:creationId xmlns:a16="http://schemas.microsoft.com/office/drawing/2014/main" id="{EFB050D3-CAEC-4D81-B28C-98F6A958D07E}"/>
                </a:ext>
              </a:extLst>
            </p:cNvPr>
            <p:cNvSpPr/>
            <p:nvPr/>
          </p:nvSpPr>
          <p:spPr>
            <a:xfrm>
              <a:off x="6699503" y="2327148"/>
              <a:ext cx="295655" cy="29260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0">
              <a:extLst>
                <a:ext uri="{FF2B5EF4-FFF2-40B4-BE49-F238E27FC236}">
                  <a16:creationId xmlns:a16="http://schemas.microsoft.com/office/drawing/2014/main" id="{C44297FE-2F4A-4907-82F0-598312E0D781}"/>
                </a:ext>
              </a:extLst>
            </p:cNvPr>
            <p:cNvSpPr/>
            <p:nvPr/>
          </p:nvSpPr>
          <p:spPr>
            <a:xfrm>
              <a:off x="6754494" y="2362073"/>
              <a:ext cx="197485" cy="194945"/>
            </a:xfrm>
            <a:custGeom>
              <a:avLst/>
              <a:gdLst/>
              <a:ahLst/>
              <a:cxnLst/>
              <a:rect l="l" t="t" r="r" b="b"/>
              <a:pathLst>
                <a:path w="197484" h="194944">
                  <a:moveTo>
                    <a:pt x="197357" y="0"/>
                  </a:moveTo>
                  <a:lnTo>
                    <a:pt x="0" y="0"/>
                  </a:lnTo>
                  <a:lnTo>
                    <a:pt x="0" y="19469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3F9B74CB-557D-4B70-976D-328D1FEF8FC4}"/>
                </a:ext>
              </a:extLst>
            </p:cNvPr>
            <p:cNvSpPr/>
            <p:nvPr/>
          </p:nvSpPr>
          <p:spPr>
            <a:xfrm>
              <a:off x="6558279" y="2539238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371094" y="0"/>
                  </a:moveTo>
                  <a:lnTo>
                    <a:pt x="5715" y="29591"/>
                  </a:lnTo>
                  <a:lnTo>
                    <a:pt x="0" y="36322"/>
                  </a:lnTo>
                  <a:lnTo>
                    <a:pt x="5715" y="106934"/>
                  </a:lnTo>
                  <a:lnTo>
                    <a:pt x="12446" y="112649"/>
                  </a:lnTo>
                  <a:lnTo>
                    <a:pt x="377825" y="83057"/>
                  </a:lnTo>
                  <a:lnTo>
                    <a:pt x="383540" y="76326"/>
                  </a:lnTo>
                  <a:lnTo>
                    <a:pt x="377825" y="5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2">
              <a:extLst>
                <a:ext uri="{FF2B5EF4-FFF2-40B4-BE49-F238E27FC236}">
                  <a16:creationId xmlns:a16="http://schemas.microsoft.com/office/drawing/2014/main" id="{E70C2158-E2D6-4902-87B1-AF87C4FB8B97}"/>
                </a:ext>
              </a:extLst>
            </p:cNvPr>
            <p:cNvSpPr/>
            <p:nvPr/>
          </p:nvSpPr>
          <p:spPr>
            <a:xfrm>
              <a:off x="6558279" y="2539238"/>
              <a:ext cx="383540" cy="113030"/>
            </a:xfrm>
            <a:custGeom>
              <a:avLst/>
              <a:gdLst/>
              <a:ahLst/>
              <a:cxnLst/>
              <a:rect l="l" t="t" r="r" b="b"/>
              <a:pathLst>
                <a:path w="383540" h="113030">
                  <a:moveTo>
                    <a:pt x="635" y="43942"/>
                  </a:moveTo>
                  <a:lnTo>
                    <a:pt x="363474" y="507"/>
                  </a:lnTo>
                  <a:lnTo>
                    <a:pt x="371094" y="0"/>
                  </a:lnTo>
                  <a:lnTo>
                    <a:pt x="377825" y="5587"/>
                  </a:lnTo>
                  <a:lnTo>
                    <a:pt x="378460" y="13335"/>
                  </a:lnTo>
                  <a:lnTo>
                    <a:pt x="382904" y="68706"/>
                  </a:lnTo>
                  <a:lnTo>
                    <a:pt x="383540" y="76326"/>
                  </a:lnTo>
                  <a:lnTo>
                    <a:pt x="377825" y="83057"/>
                  </a:lnTo>
                  <a:lnTo>
                    <a:pt x="370204" y="83693"/>
                  </a:lnTo>
                  <a:lnTo>
                    <a:pt x="20066" y="112013"/>
                  </a:lnTo>
                  <a:lnTo>
                    <a:pt x="12446" y="112649"/>
                  </a:lnTo>
                  <a:lnTo>
                    <a:pt x="5715" y="106934"/>
                  </a:lnTo>
                  <a:lnTo>
                    <a:pt x="5079" y="99313"/>
                  </a:lnTo>
                  <a:lnTo>
                    <a:pt x="635" y="43942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43">
              <a:extLst>
                <a:ext uri="{FF2B5EF4-FFF2-40B4-BE49-F238E27FC236}">
                  <a16:creationId xmlns:a16="http://schemas.microsoft.com/office/drawing/2014/main" id="{E88B3F07-9F69-481C-83B5-F9190517BA0E}"/>
                </a:ext>
              </a:extLst>
            </p:cNvPr>
            <p:cNvSpPr/>
            <p:nvPr/>
          </p:nvSpPr>
          <p:spPr>
            <a:xfrm>
              <a:off x="6541896" y="2564002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378586" y="0"/>
                  </a:moveTo>
                  <a:lnTo>
                    <a:pt x="43814" y="0"/>
                  </a:lnTo>
                  <a:lnTo>
                    <a:pt x="26789" y="3452"/>
                  </a:lnTo>
                  <a:lnTo>
                    <a:pt x="12858" y="12858"/>
                  </a:lnTo>
                  <a:lnTo>
                    <a:pt x="3452" y="26789"/>
                  </a:lnTo>
                  <a:lnTo>
                    <a:pt x="0" y="43815"/>
                  </a:lnTo>
                  <a:lnTo>
                    <a:pt x="0" y="218948"/>
                  </a:lnTo>
                  <a:lnTo>
                    <a:pt x="3452" y="236027"/>
                  </a:lnTo>
                  <a:lnTo>
                    <a:pt x="12858" y="249951"/>
                  </a:lnTo>
                  <a:lnTo>
                    <a:pt x="26789" y="259328"/>
                  </a:lnTo>
                  <a:lnTo>
                    <a:pt x="43814" y="262763"/>
                  </a:lnTo>
                  <a:lnTo>
                    <a:pt x="378586" y="262763"/>
                  </a:lnTo>
                  <a:lnTo>
                    <a:pt x="395612" y="259328"/>
                  </a:lnTo>
                  <a:lnTo>
                    <a:pt x="409543" y="249951"/>
                  </a:lnTo>
                  <a:lnTo>
                    <a:pt x="418949" y="236027"/>
                  </a:lnTo>
                  <a:lnTo>
                    <a:pt x="422401" y="218948"/>
                  </a:lnTo>
                  <a:lnTo>
                    <a:pt x="422401" y="43815"/>
                  </a:lnTo>
                  <a:lnTo>
                    <a:pt x="418949" y="26789"/>
                  </a:lnTo>
                  <a:lnTo>
                    <a:pt x="409543" y="12858"/>
                  </a:lnTo>
                  <a:lnTo>
                    <a:pt x="395612" y="3452"/>
                  </a:lnTo>
                  <a:lnTo>
                    <a:pt x="378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A6D3C4C6-51E1-4D15-9E53-E87119956D10}"/>
                </a:ext>
              </a:extLst>
            </p:cNvPr>
            <p:cNvSpPr/>
            <p:nvPr/>
          </p:nvSpPr>
          <p:spPr>
            <a:xfrm>
              <a:off x="6541896" y="2564002"/>
              <a:ext cx="422909" cy="262890"/>
            </a:xfrm>
            <a:custGeom>
              <a:avLst/>
              <a:gdLst/>
              <a:ahLst/>
              <a:cxnLst/>
              <a:rect l="l" t="t" r="r" b="b"/>
              <a:pathLst>
                <a:path w="422909" h="262889">
                  <a:moveTo>
                    <a:pt x="0" y="43815"/>
                  </a:moveTo>
                  <a:lnTo>
                    <a:pt x="3452" y="26789"/>
                  </a:lnTo>
                  <a:lnTo>
                    <a:pt x="12858" y="12858"/>
                  </a:lnTo>
                  <a:lnTo>
                    <a:pt x="26789" y="3452"/>
                  </a:lnTo>
                  <a:lnTo>
                    <a:pt x="43814" y="0"/>
                  </a:lnTo>
                  <a:lnTo>
                    <a:pt x="378586" y="0"/>
                  </a:lnTo>
                  <a:lnTo>
                    <a:pt x="395612" y="3452"/>
                  </a:lnTo>
                  <a:lnTo>
                    <a:pt x="409543" y="12858"/>
                  </a:lnTo>
                  <a:lnTo>
                    <a:pt x="418949" y="26789"/>
                  </a:lnTo>
                  <a:lnTo>
                    <a:pt x="422401" y="43815"/>
                  </a:lnTo>
                  <a:lnTo>
                    <a:pt x="422401" y="218948"/>
                  </a:lnTo>
                  <a:lnTo>
                    <a:pt x="418949" y="236027"/>
                  </a:lnTo>
                  <a:lnTo>
                    <a:pt x="409543" y="249951"/>
                  </a:lnTo>
                  <a:lnTo>
                    <a:pt x="395612" y="259328"/>
                  </a:lnTo>
                  <a:lnTo>
                    <a:pt x="378586" y="262763"/>
                  </a:lnTo>
                  <a:lnTo>
                    <a:pt x="43814" y="262763"/>
                  </a:lnTo>
                  <a:lnTo>
                    <a:pt x="26789" y="259328"/>
                  </a:lnTo>
                  <a:lnTo>
                    <a:pt x="12858" y="249951"/>
                  </a:lnTo>
                  <a:lnTo>
                    <a:pt x="3452" y="236027"/>
                  </a:lnTo>
                  <a:lnTo>
                    <a:pt x="0" y="218948"/>
                  </a:lnTo>
                  <a:lnTo>
                    <a:pt x="0" y="43815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A6F9202E-1A0B-43DE-85BA-86A772E275F3}"/>
                </a:ext>
              </a:extLst>
            </p:cNvPr>
            <p:cNvSpPr/>
            <p:nvPr/>
          </p:nvSpPr>
          <p:spPr>
            <a:xfrm>
              <a:off x="6612381" y="2591054"/>
              <a:ext cx="243585" cy="1082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46">
              <a:extLst>
                <a:ext uri="{FF2B5EF4-FFF2-40B4-BE49-F238E27FC236}">
                  <a16:creationId xmlns:a16="http://schemas.microsoft.com/office/drawing/2014/main" id="{7408425B-4D19-4210-B86B-C76D3B50EFBE}"/>
                </a:ext>
              </a:extLst>
            </p:cNvPr>
            <p:cNvSpPr/>
            <p:nvPr/>
          </p:nvSpPr>
          <p:spPr>
            <a:xfrm>
              <a:off x="6612381" y="2697734"/>
              <a:ext cx="221488" cy="1082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47">
              <a:extLst>
                <a:ext uri="{FF2B5EF4-FFF2-40B4-BE49-F238E27FC236}">
                  <a16:creationId xmlns:a16="http://schemas.microsoft.com/office/drawing/2014/main" id="{36BD3C3C-7B96-4FDE-8AC1-8E450653AF02}"/>
                </a:ext>
              </a:extLst>
            </p:cNvPr>
            <p:cNvSpPr/>
            <p:nvPr/>
          </p:nvSpPr>
          <p:spPr>
            <a:xfrm>
              <a:off x="6881621" y="2646299"/>
              <a:ext cx="107950" cy="100330"/>
            </a:xfrm>
            <a:custGeom>
              <a:avLst/>
              <a:gdLst/>
              <a:ahLst/>
              <a:cxnLst/>
              <a:rect l="l" t="t" r="r" b="b"/>
              <a:pathLst>
                <a:path w="107950" h="100330">
                  <a:moveTo>
                    <a:pt x="100583" y="0"/>
                  </a:moveTo>
                  <a:lnTo>
                    <a:pt x="7493" y="0"/>
                  </a:lnTo>
                  <a:lnTo>
                    <a:pt x="0" y="7493"/>
                  </a:lnTo>
                  <a:lnTo>
                    <a:pt x="0" y="92328"/>
                  </a:lnTo>
                  <a:lnTo>
                    <a:pt x="7493" y="99821"/>
                  </a:lnTo>
                  <a:lnTo>
                    <a:pt x="100583" y="99821"/>
                  </a:lnTo>
                  <a:lnTo>
                    <a:pt x="107950" y="92328"/>
                  </a:lnTo>
                  <a:lnTo>
                    <a:pt x="107950" y="7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20E9781E-E886-47A2-A414-4F7711D96A47}"/>
                </a:ext>
              </a:extLst>
            </p:cNvPr>
            <p:cNvSpPr/>
            <p:nvPr/>
          </p:nvSpPr>
          <p:spPr>
            <a:xfrm>
              <a:off x="6881621" y="2646299"/>
              <a:ext cx="107950" cy="100330"/>
            </a:xfrm>
            <a:custGeom>
              <a:avLst/>
              <a:gdLst/>
              <a:ahLst/>
              <a:cxnLst/>
              <a:rect l="l" t="t" r="r" b="b"/>
              <a:pathLst>
                <a:path w="107950" h="100330">
                  <a:moveTo>
                    <a:pt x="0" y="16637"/>
                  </a:moveTo>
                  <a:lnTo>
                    <a:pt x="0" y="7493"/>
                  </a:lnTo>
                  <a:lnTo>
                    <a:pt x="7493" y="0"/>
                  </a:lnTo>
                  <a:lnTo>
                    <a:pt x="16636" y="0"/>
                  </a:lnTo>
                  <a:lnTo>
                    <a:pt x="91312" y="0"/>
                  </a:lnTo>
                  <a:lnTo>
                    <a:pt x="100583" y="0"/>
                  </a:lnTo>
                  <a:lnTo>
                    <a:pt x="107950" y="7493"/>
                  </a:lnTo>
                  <a:lnTo>
                    <a:pt x="107950" y="16637"/>
                  </a:lnTo>
                  <a:lnTo>
                    <a:pt x="107950" y="83184"/>
                  </a:lnTo>
                  <a:lnTo>
                    <a:pt x="107950" y="92328"/>
                  </a:lnTo>
                  <a:lnTo>
                    <a:pt x="100583" y="99821"/>
                  </a:lnTo>
                  <a:lnTo>
                    <a:pt x="91312" y="99821"/>
                  </a:lnTo>
                  <a:lnTo>
                    <a:pt x="16636" y="99821"/>
                  </a:lnTo>
                  <a:lnTo>
                    <a:pt x="7493" y="99821"/>
                  </a:lnTo>
                  <a:lnTo>
                    <a:pt x="0" y="92328"/>
                  </a:lnTo>
                  <a:lnTo>
                    <a:pt x="0" y="83184"/>
                  </a:lnTo>
                  <a:lnTo>
                    <a:pt x="0" y="16637"/>
                  </a:lnTo>
                  <a:close/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692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Peer and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Orderer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Identities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67E3C-C64E-4FBF-83BA-7ACC68141563}"/>
              </a:ext>
            </a:extLst>
          </p:cNvPr>
          <p:cNvGrpSpPr/>
          <p:nvPr/>
        </p:nvGrpSpPr>
        <p:grpSpPr>
          <a:xfrm>
            <a:off x="325120" y="1365092"/>
            <a:ext cx="6217578" cy="5472901"/>
            <a:chOff x="325120" y="1080279"/>
            <a:chExt cx="5975773" cy="4534542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613ECEE5-9801-43CE-A13C-D2C429255486}"/>
                </a:ext>
              </a:extLst>
            </p:cNvPr>
            <p:cNvSpPr/>
            <p:nvPr/>
          </p:nvSpPr>
          <p:spPr>
            <a:xfrm>
              <a:off x="325120" y="1080279"/>
              <a:ext cx="5132493" cy="390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BE437A8-064A-4A09-BB43-032CEDF098AA}"/>
                </a:ext>
              </a:extLst>
            </p:cNvPr>
            <p:cNvSpPr/>
            <p:nvPr/>
          </p:nvSpPr>
          <p:spPr>
            <a:xfrm>
              <a:off x="325120" y="1718734"/>
              <a:ext cx="142240" cy="227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2" name="object 12">
              <a:extLst>
                <a:ext uri="{FF2B5EF4-FFF2-40B4-BE49-F238E27FC236}">
                  <a16:creationId xmlns:a16="http://schemas.microsoft.com/office/drawing/2014/main" id="{A2658E7C-CB47-4602-A9D5-B443342C24C2}"/>
                </a:ext>
              </a:extLst>
            </p:cNvPr>
            <p:cNvGrpSpPr/>
            <p:nvPr/>
          </p:nvGrpSpPr>
          <p:grpSpPr>
            <a:xfrm>
              <a:off x="782320" y="1708574"/>
              <a:ext cx="4035213" cy="1223433"/>
              <a:chOff x="586740" y="1281430"/>
              <a:chExt cx="3026410" cy="917575"/>
            </a:xfrm>
          </p:grpSpPr>
          <p:sp>
            <p:nvSpPr>
              <p:cNvPr id="37" name="object 13">
                <a:extLst>
                  <a:ext uri="{FF2B5EF4-FFF2-40B4-BE49-F238E27FC236}">
                    <a16:creationId xmlns:a16="http://schemas.microsoft.com/office/drawing/2014/main" id="{F8BB0387-67C2-403F-8EA8-09F33C3C22BC}"/>
                  </a:ext>
                </a:extLst>
              </p:cNvPr>
              <p:cNvSpPr/>
              <p:nvPr/>
            </p:nvSpPr>
            <p:spPr>
              <a:xfrm>
                <a:off x="586740" y="1281430"/>
                <a:ext cx="1578229" cy="18592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32B1F830-C9C2-4AEA-A275-5EBA395E09F9}"/>
                  </a:ext>
                </a:extLst>
              </p:cNvPr>
              <p:cNvSpPr/>
              <p:nvPr/>
            </p:nvSpPr>
            <p:spPr>
              <a:xfrm>
                <a:off x="701040" y="1471930"/>
                <a:ext cx="167640" cy="1706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9" name="object 15">
                <a:extLst>
                  <a:ext uri="{FF2B5EF4-FFF2-40B4-BE49-F238E27FC236}">
                    <a16:creationId xmlns:a16="http://schemas.microsoft.com/office/drawing/2014/main" id="{9A47B48B-4577-41B7-BBC1-89C25C68412B}"/>
                  </a:ext>
                </a:extLst>
              </p:cNvPr>
              <p:cNvSpPr/>
              <p:nvPr/>
            </p:nvSpPr>
            <p:spPr>
              <a:xfrm>
                <a:off x="987856" y="1464310"/>
                <a:ext cx="603504" cy="18592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0" name="object 16">
                <a:extLst>
                  <a:ext uri="{FF2B5EF4-FFF2-40B4-BE49-F238E27FC236}">
                    <a16:creationId xmlns:a16="http://schemas.microsoft.com/office/drawing/2014/main" id="{812BAC1E-65CA-4E99-9E21-A013210E7CF9}"/>
                  </a:ext>
                </a:extLst>
              </p:cNvPr>
              <p:cNvSpPr/>
              <p:nvPr/>
            </p:nvSpPr>
            <p:spPr>
              <a:xfrm>
                <a:off x="1158544" y="1654810"/>
                <a:ext cx="106680" cy="17068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1" name="object 17">
                <a:extLst>
                  <a:ext uri="{FF2B5EF4-FFF2-40B4-BE49-F238E27FC236}">
                    <a16:creationId xmlns:a16="http://schemas.microsoft.com/office/drawing/2014/main" id="{1408920C-B8A6-4761-8CB1-0467E18CF23C}"/>
                  </a:ext>
                </a:extLst>
              </p:cNvPr>
              <p:cNvSpPr/>
              <p:nvPr/>
            </p:nvSpPr>
            <p:spPr>
              <a:xfrm>
                <a:off x="1387094" y="1647190"/>
                <a:ext cx="787857" cy="18592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2" name="object 18">
                <a:extLst>
                  <a:ext uri="{FF2B5EF4-FFF2-40B4-BE49-F238E27FC236}">
                    <a16:creationId xmlns:a16="http://schemas.microsoft.com/office/drawing/2014/main" id="{85F39F9A-A1CA-41C1-9DE3-A39C663748D7}"/>
                  </a:ext>
                </a:extLst>
              </p:cNvPr>
              <p:cNvSpPr/>
              <p:nvPr/>
            </p:nvSpPr>
            <p:spPr>
              <a:xfrm>
                <a:off x="2114042" y="1647190"/>
                <a:ext cx="1498981" cy="185927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3" name="object 19">
                <a:extLst>
                  <a:ext uri="{FF2B5EF4-FFF2-40B4-BE49-F238E27FC236}">
                    <a16:creationId xmlns:a16="http://schemas.microsoft.com/office/drawing/2014/main" id="{1F2B7C6E-4749-4D33-8479-D5580820A40F}"/>
                  </a:ext>
                </a:extLst>
              </p:cNvPr>
              <p:cNvSpPr/>
              <p:nvPr/>
            </p:nvSpPr>
            <p:spPr>
              <a:xfrm>
                <a:off x="701040" y="1837690"/>
                <a:ext cx="167640" cy="1706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9A9F6F8-6C0F-4EA2-A37F-F71D4E080048}"/>
                  </a:ext>
                </a:extLst>
              </p:cNvPr>
              <p:cNvSpPr/>
              <p:nvPr/>
            </p:nvSpPr>
            <p:spPr>
              <a:xfrm>
                <a:off x="987856" y="1830070"/>
                <a:ext cx="564070" cy="185927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5" name="object 21">
                <a:extLst>
                  <a:ext uri="{FF2B5EF4-FFF2-40B4-BE49-F238E27FC236}">
                    <a16:creationId xmlns:a16="http://schemas.microsoft.com/office/drawing/2014/main" id="{8171C772-7662-4162-90D7-7213E637BD3A}"/>
                  </a:ext>
                </a:extLst>
              </p:cNvPr>
              <p:cNvSpPr/>
              <p:nvPr/>
            </p:nvSpPr>
            <p:spPr>
              <a:xfrm>
                <a:off x="1158544" y="2020570"/>
                <a:ext cx="106680" cy="17068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6" name="object 22">
                <a:extLst>
                  <a:ext uri="{FF2B5EF4-FFF2-40B4-BE49-F238E27FC236}">
                    <a16:creationId xmlns:a16="http://schemas.microsoft.com/office/drawing/2014/main" id="{93204C46-7F7A-4245-A540-4007FED56FD0}"/>
                  </a:ext>
                </a:extLst>
              </p:cNvPr>
              <p:cNvSpPr/>
              <p:nvPr/>
            </p:nvSpPr>
            <p:spPr>
              <a:xfrm>
                <a:off x="1387094" y="2012950"/>
                <a:ext cx="1497330" cy="185927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3" name="object 23">
              <a:extLst>
                <a:ext uri="{FF2B5EF4-FFF2-40B4-BE49-F238E27FC236}">
                  <a16:creationId xmlns:a16="http://schemas.microsoft.com/office/drawing/2014/main" id="{1CC352A7-7939-4C03-82FF-617C4702315C}"/>
                </a:ext>
              </a:extLst>
            </p:cNvPr>
            <p:cNvSpPr/>
            <p:nvPr/>
          </p:nvSpPr>
          <p:spPr>
            <a:xfrm>
              <a:off x="325120" y="3182111"/>
              <a:ext cx="142240" cy="227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14" name="object 24">
              <a:extLst>
                <a:ext uri="{FF2B5EF4-FFF2-40B4-BE49-F238E27FC236}">
                  <a16:creationId xmlns:a16="http://schemas.microsoft.com/office/drawing/2014/main" id="{635E79D8-25D2-4234-9F7D-7FF1EBE5508A}"/>
                </a:ext>
              </a:extLst>
            </p:cNvPr>
            <p:cNvGrpSpPr/>
            <p:nvPr/>
          </p:nvGrpSpPr>
          <p:grpSpPr>
            <a:xfrm>
              <a:off x="782321" y="3171952"/>
              <a:ext cx="5518572" cy="1711960"/>
              <a:chOff x="586740" y="2378964"/>
              <a:chExt cx="4138929" cy="1283970"/>
            </a:xfrm>
          </p:grpSpPr>
          <p:sp>
            <p:nvSpPr>
              <p:cNvPr id="19" name="object 25">
                <a:extLst>
                  <a:ext uri="{FF2B5EF4-FFF2-40B4-BE49-F238E27FC236}">
                    <a16:creationId xmlns:a16="http://schemas.microsoft.com/office/drawing/2014/main" id="{6C546333-2C2E-40C9-B607-A4F9C676C1BF}"/>
                  </a:ext>
                </a:extLst>
              </p:cNvPr>
              <p:cNvSpPr/>
              <p:nvPr/>
            </p:nvSpPr>
            <p:spPr>
              <a:xfrm>
                <a:off x="586740" y="2378964"/>
                <a:ext cx="4138549" cy="185928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0" name="object 26">
                <a:extLst>
                  <a:ext uri="{FF2B5EF4-FFF2-40B4-BE49-F238E27FC236}">
                    <a16:creationId xmlns:a16="http://schemas.microsoft.com/office/drawing/2014/main" id="{D57C47DA-DF3A-4F7C-80B2-F6CE4FD593E6}"/>
                  </a:ext>
                </a:extLst>
              </p:cNvPr>
              <p:cNvSpPr/>
              <p:nvPr/>
            </p:nvSpPr>
            <p:spPr>
              <a:xfrm>
                <a:off x="701040" y="2569464"/>
                <a:ext cx="167640" cy="1706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1" name="object 27">
                <a:extLst>
                  <a:ext uri="{FF2B5EF4-FFF2-40B4-BE49-F238E27FC236}">
                    <a16:creationId xmlns:a16="http://schemas.microsoft.com/office/drawing/2014/main" id="{E60AD0CB-7259-48A6-AFBA-3028277AF807}"/>
                  </a:ext>
                </a:extLst>
              </p:cNvPr>
              <p:cNvSpPr/>
              <p:nvPr/>
            </p:nvSpPr>
            <p:spPr>
              <a:xfrm>
                <a:off x="987856" y="2561844"/>
                <a:ext cx="781532" cy="185927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3" name="object 28">
                <a:extLst>
                  <a:ext uri="{FF2B5EF4-FFF2-40B4-BE49-F238E27FC236}">
                    <a16:creationId xmlns:a16="http://schemas.microsoft.com/office/drawing/2014/main" id="{B40B8A63-C80A-49EA-85DD-4587A302A1DF}"/>
                  </a:ext>
                </a:extLst>
              </p:cNvPr>
              <p:cNvSpPr/>
              <p:nvPr/>
            </p:nvSpPr>
            <p:spPr>
              <a:xfrm>
                <a:off x="1158544" y="2752344"/>
                <a:ext cx="106680" cy="1706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4" name="object 29">
                <a:extLst>
                  <a:ext uri="{FF2B5EF4-FFF2-40B4-BE49-F238E27FC236}">
                    <a16:creationId xmlns:a16="http://schemas.microsoft.com/office/drawing/2014/main" id="{7DC207F3-7E29-42F3-9B69-8460BBEC666E}"/>
                  </a:ext>
                </a:extLst>
              </p:cNvPr>
              <p:cNvSpPr/>
              <p:nvPr/>
            </p:nvSpPr>
            <p:spPr>
              <a:xfrm>
                <a:off x="1387094" y="2744724"/>
                <a:ext cx="454342" cy="185927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5" name="object 30">
                <a:extLst>
                  <a:ext uri="{FF2B5EF4-FFF2-40B4-BE49-F238E27FC236}">
                    <a16:creationId xmlns:a16="http://schemas.microsoft.com/office/drawing/2014/main" id="{AB8F9C8F-C52D-4679-A8BC-020794C8A95A}"/>
                  </a:ext>
                </a:extLst>
              </p:cNvPr>
              <p:cNvSpPr/>
              <p:nvPr/>
            </p:nvSpPr>
            <p:spPr>
              <a:xfrm>
                <a:off x="1790954" y="2744724"/>
                <a:ext cx="1655698" cy="185927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6" name="object 31">
                <a:extLst>
                  <a:ext uri="{FF2B5EF4-FFF2-40B4-BE49-F238E27FC236}">
                    <a16:creationId xmlns:a16="http://schemas.microsoft.com/office/drawing/2014/main" id="{9E7570DC-3131-47BC-A943-0D02EB1E2C10}"/>
                  </a:ext>
                </a:extLst>
              </p:cNvPr>
              <p:cNvSpPr/>
              <p:nvPr/>
            </p:nvSpPr>
            <p:spPr>
              <a:xfrm>
                <a:off x="701040" y="2935224"/>
                <a:ext cx="167640" cy="1706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7" name="object 32">
                <a:extLst>
                  <a:ext uri="{FF2B5EF4-FFF2-40B4-BE49-F238E27FC236}">
                    <a16:creationId xmlns:a16="http://schemas.microsoft.com/office/drawing/2014/main" id="{BC735A17-7EB6-4A74-B98B-B149BD4608F2}"/>
                  </a:ext>
                </a:extLst>
              </p:cNvPr>
              <p:cNvSpPr/>
              <p:nvPr/>
            </p:nvSpPr>
            <p:spPr>
              <a:xfrm>
                <a:off x="987856" y="2927604"/>
                <a:ext cx="510324" cy="185928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8" name="object 33">
                <a:extLst>
                  <a:ext uri="{FF2B5EF4-FFF2-40B4-BE49-F238E27FC236}">
                    <a16:creationId xmlns:a16="http://schemas.microsoft.com/office/drawing/2014/main" id="{788203B0-F07D-4E12-9682-746A6861086E}"/>
                  </a:ext>
                </a:extLst>
              </p:cNvPr>
              <p:cNvSpPr/>
              <p:nvPr/>
            </p:nvSpPr>
            <p:spPr>
              <a:xfrm>
                <a:off x="1158544" y="3118104"/>
                <a:ext cx="106680" cy="1706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29" name="object 34">
                <a:extLst>
                  <a:ext uri="{FF2B5EF4-FFF2-40B4-BE49-F238E27FC236}">
                    <a16:creationId xmlns:a16="http://schemas.microsoft.com/office/drawing/2014/main" id="{8E92FD8E-F679-4ACC-9FED-DF0CC5A53F04}"/>
                  </a:ext>
                </a:extLst>
              </p:cNvPr>
              <p:cNvSpPr/>
              <p:nvPr/>
            </p:nvSpPr>
            <p:spPr>
              <a:xfrm>
                <a:off x="1387094" y="3110484"/>
                <a:ext cx="331469" cy="185927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0" name="object 35">
                <a:extLst>
                  <a:ext uri="{FF2B5EF4-FFF2-40B4-BE49-F238E27FC236}">
                    <a16:creationId xmlns:a16="http://schemas.microsoft.com/office/drawing/2014/main" id="{F0FCD656-12C6-4BB9-8D8D-011E1598875A}"/>
                  </a:ext>
                </a:extLst>
              </p:cNvPr>
              <p:cNvSpPr/>
              <p:nvPr/>
            </p:nvSpPr>
            <p:spPr>
              <a:xfrm>
                <a:off x="1652270" y="3110484"/>
                <a:ext cx="972438" cy="185927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1" name="object 36">
                <a:extLst>
                  <a:ext uri="{FF2B5EF4-FFF2-40B4-BE49-F238E27FC236}">
                    <a16:creationId xmlns:a16="http://schemas.microsoft.com/office/drawing/2014/main" id="{C84DE0E4-DB79-49E2-BEBB-5E0796406C63}"/>
                  </a:ext>
                </a:extLst>
              </p:cNvPr>
              <p:cNvSpPr/>
              <p:nvPr/>
            </p:nvSpPr>
            <p:spPr>
              <a:xfrm>
                <a:off x="2563622" y="3110484"/>
                <a:ext cx="963777" cy="185927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2" name="object 37">
                <a:extLst>
                  <a:ext uri="{FF2B5EF4-FFF2-40B4-BE49-F238E27FC236}">
                    <a16:creationId xmlns:a16="http://schemas.microsoft.com/office/drawing/2014/main" id="{717052E0-308E-4585-A1F8-102CF1F78994}"/>
                  </a:ext>
                </a:extLst>
              </p:cNvPr>
              <p:cNvSpPr/>
              <p:nvPr/>
            </p:nvSpPr>
            <p:spPr>
              <a:xfrm>
                <a:off x="701040" y="3300933"/>
                <a:ext cx="167640" cy="17099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3" name="object 38">
                <a:extLst>
                  <a:ext uri="{FF2B5EF4-FFF2-40B4-BE49-F238E27FC236}">
                    <a16:creationId xmlns:a16="http://schemas.microsoft.com/office/drawing/2014/main" id="{B91A76D9-11C0-41D6-BBEC-53B57D99EA16}"/>
                  </a:ext>
                </a:extLst>
              </p:cNvPr>
              <p:cNvSpPr/>
              <p:nvPr/>
            </p:nvSpPr>
            <p:spPr>
              <a:xfrm>
                <a:off x="987856" y="3293313"/>
                <a:ext cx="272415" cy="186232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4" name="object 39">
                <a:extLst>
                  <a:ext uri="{FF2B5EF4-FFF2-40B4-BE49-F238E27FC236}">
                    <a16:creationId xmlns:a16="http://schemas.microsoft.com/office/drawing/2014/main" id="{EE2F4503-4857-4A0B-9A54-CC3819EB4316}"/>
                  </a:ext>
                </a:extLst>
              </p:cNvPr>
              <p:cNvSpPr/>
              <p:nvPr/>
            </p:nvSpPr>
            <p:spPr>
              <a:xfrm>
                <a:off x="1158544" y="3484118"/>
                <a:ext cx="106680" cy="1706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5" name="object 40">
                <a:extLst>
                  <a:ext uri="{FF2B5EF4-FFF2-40B4-BE49-F238E27FC236}">
                    <a16:creationId xmlns:a16="http://schemas.microsoft.com/office/drawing/2014/main" id="{011F8265-3621-44DE-872A-35498534C4D8}"/>
                  </a:ext>
                </a:extLst>
              </p:cNvPr>
              <p:cNvSpPr/>
              <p:nvPr/>
            </p:nvSpPr>
            <p:spPr>
              <a:xfrm>
                <a:off x="1387094" y="3476498"/>
                <a:ext cx="454342" cy="185927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6" name="object 41">
                <a:extLst>
                  <a:ext uri="{FF2B5EF4-FFF2-40B4-BE49-F238E27FC236}">
                    <a16:creationId xmlns:a16="http://schemas.microsoft.com/office/drawing/2014/main" id="{5A0B54CB-A822-4C57-9F13-45AFAADF5F93}"/>
                  </a:ext>
                </a:extLst>
              </p:cNvPr>
              <p:cNvSpPr/>
              <p:nvPr/>
            </p:nvSpPr>
            <p:spPr>
              <a:xfrm>
                <a:off x="1790954" y="3476498"/>
                <a:ext cx="1302893" cy="185927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15" name="object 42">
              <a:extLst>
                <a:ext uri="{FF2B5EF4-FFF2-40B4-BE49-F238E27FC236}">
                  <a16:creationId xmlns:a16="http://schemas.microsoft.com/office/drawing/2014/main" id="{74564705-F6AC-4770-81C1-2B3BD3770E3C}"/>
                </a:ext>
              </a:extLst>
            </p:cNvPr>
            <p:cNvSpPr/>
            <p:nvPr/>
          </p:nvSpPr>
          <p:spPr>
            <a:xfrm>
              <a:off x="325120" y="5133238"/>
              <a:ext cx="142240" cy="227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43">
              <a:extLst>
                <a:ext uri="{FF2B5EF4-FFF2-40B4-BE49-F238E27FC236}">
                  <a16:creationId xmlns:a16="http://schemas.microsoft.com/office/drawing/2014/main" id="{827FF272-24E4-4FD0-938A-388ED36C2119}"/>
                </a:ext>
              </a:extLst>
            </p:cNvPr>
            <p:cNvSpPr/>
            <p:nvPr/>
          </p:nvSpPr>
          <p:spPr>
            <a:xfrm>
              <a:off x="782321" y="5123077"/>
              <a:ext cx="4166108" cy="2479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44">
              <a:extLst>
                <a:ext uri="{FF2B5EF4-FFF2-40B4-BE49-F238E27FC236}">
                  <a16:creationId xmlns:a16="http://schemas.microsoft.com/office/drawing/2014/main" id="{40A097E7-B19D-4545-82A3-15F8FD505302}"/>
                </a:ext>
              </a:extLst>
            </p:cNvPr>
            <p:cNvSpPr/>
            <p:nvPr/>
          </p:nvSpPr>
          <p:spPr>
            <a:xfrm>
              <a:off x="325120" y="5377078"/>
              <a:ext cx="142240" cy="227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45">
              <a:extLst>
                <a:ext uri="{FF2B5EF4-FFF2-40B4-BE49-F238E27FC236}">
                  <a16:creationId xmlns:a16="http://schemas.microsoft.com/office/drawing/2014/main" id="{E6AB4B7C-C4AB-443E-AC96-1C6B153E7927}"/>
                </a:ext>
              </a:extLst>
            </p:cNvPr>
            <p:cNvSpPr/>
            <p:nvPr/>
          </p:nvSpPr>
          <p:spPr>
            <a:xfrm>
              <a:off x="782321" y="5366917"/>
              <a:ext cx="4485809" cy="2479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F5FC72-6451-4742-8B01-357B022F24DC}"/>
              </a:ext>
            </a:extLst>
          </p:cNvPr>
          <p:cNvGrpSpPr/>
          <p:nvPr/>
        </p:nvGrpSpPr>
        <p:grpSpPr>
          <a:xfrm>
            <a:off x="6910046" y="2650567"/>
            <a:ext cx="4709160" cy="3527719"/>
            <a:chOff x="6682571" y="1700785"/>
            <a:chExt cx="4709160" cy="3527719"/>
          </a:xfrm>
        </p:grpSpPr>
        <p:grpSp>
          <p:nvGrpSpPr>
            <p:cNvPr id="48" name="object 7">
              <a:extLst>
                <a:ext uri="{FF2B5EF4-FFF2-40B4-BE49-F238E27FC236}">
                  <a16:creationId xmlns:a16="http://schemas.microsoft.com/office/drawing/2014/main" id="{D36420EB-91DF-4094-8BB0-CB7621BB0C7D}"/>
                </a:ext>
              </a:extLst>
            </p:cNvPr>
            <p:cNvGrpSpPr/>
            <p:nvPr/>
          </p:nvGrpSpPr>
          <p:grpSpPr>
            <a:xfrm>
              <a:off x="10003537" y="2216911"/>
              <a:ext cx="481753" cy="497840"/>
              <a:chOff x="7502652" y="1662683"/>
              <a:chExt cx="361315" cy="373380"/>
            </a:xfrm>
          </p:grpSpPr>
          <p:sp>
            <p:nvSpPr>
              <p:cNvPr id="108" name="object 8">
                <a:extLst>
                  <a:ext uri="{FF2B5EF4-FFF2-40B4-BE49-F238E27FC236}">
                    <a16:creationId xmlns:a16="http://schemas.microsoft.com/office/drawing/2014/main" id="{AB4FBC8C-DF0B-4A29-81AB-BB00244B4220}"/>
                  </a:ext>
                </a:extLst>
              </p:cNvPr>
              <p:cNvSpPr/>
              <p:nvPr/>
            </p:nvSpPr>
            <p:spPr>
              <a:xfrm>
                <a:off x="7502652" y="1662683"/>
                <a:ext cx="361188" cy="373379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9" name="object 9">
                <a:extLst>
                  <a:ext uri="{FF2B5EF4-FFF2-40B4-BE49-F238E27FC236}">
                    <a16:creationId xmlns:a16="http://schemas.microsoft.com/office/drawing/2014/main" id="{009758D1-E0A0-451C-B526-94F1070D25E1}"/>
                  </a:ext>
                </a:extLst>
              </p:cNvPr>
              <p:cNvSpPr/>
              <p:nvPr/>
            </p:nvSpPr>
            <p:spPr>
              <a:xfrm>
                <a:off x="7545324" y="1698370"/>
                <a:ext cx="262890" cy="274955"/>
              </a:xfrm>
              <a:custGeom>
                <a:avLst/>
                <a:gdLst/>
                <a:ahLst/>
                <a:cxnLst/>
                <a:rect l="l" t="t" r="r" b="b"/>
                <a:pathLst>
                  <a:path w="262890" h="274955">
                    <a:moveTo>
                      <a:pt x="0" y="0"/>
                    </a:moveTo>
                    <a:lnTo>
                      <a:pt x="262508" y="0"/>
                    </a:lnTo>
                    <a:lnTo>
                      <a:pt x="262508" y="274954"/>
                    </a:lnTo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49" name="object 46">
              <a:extLst>
                <a:ext uri="{FF2B5EF4-FFF2-40B4-BE49-F238E27FC236}">
                  <a16:creationId xmlns:a16="http://schemas.microsoft.com/office/drawing/2014/main" id="{A8BA027A-597F-4B68-8816-9582A28E34A2}"/>
                </a:ext>
              </a:extLst>
            </p:cNvPr>
            <p:cNvGrpSpPr/>
            <p:nvPr/>
          </p:nvGrpSpPr>
          <p:grpSpPr>
            <a:xfrm>
              <a:off x="6682571" y="3138931"/>
              <a:ext cx="4709160" cy="2089573"/>
              <a:chOff x="5011928" y="2354198"/>
              <a:chExt cx="3531870" cy="1567180"/>
            </a:xfrm>
          </p:grpSpPr>
          <p:sp>
            <p:nvSpPr>
              <p:cNvPr id="82" name="object 47">
                <a:extLst>
                  <a:ext uri="{FF2B5EF4-FFF2-40B4-BE49-F238E27FC236}">
                    <a16:creationId xmlns:a16="http://schemas.microsoft.com/office/drawing/2014/main" id="{E20783E6-67A8-4F5B-BE6F-5B7FF53A5DFA}"/>
                  </a:ext>
                </a:extLst>
              </p:cNvPr>
              <p:cNvSpPr/>
              <p:nvPr/>
            </p:nvSpPr>
            <p:spPr>
              <a:xfrm>
                <a:off x="5018278" y="236054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80">
                    <a:moveTo>
                      <a:pt x="3518789" y="0"/>
                    </a:moveTo>
                    <a:lnTo>
                      <a:pt x="0" y="0"/>
                    </a:lnTo>
                    <a:lnTo>
                      <a:pt x="0" y="259080"/>
                    </a:lnTo>
                    <a:lnTo>
                      <a:pt x="3518789" y="259080"/>
                    </a:lnTo>
                    <a:lnTo>
                      <a:pt x="3518789" y="0"/>
                    </a:lnTo>
                    <a:close/>
                  </a:path>
                </a:pathLst>
              </a:custGeom>
              <a:solidFill>
                <a:srgbClr val="8063A1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3" name="object 48">
                <a:extLst>
                  <a:ext uri="{FF2B5EF4-FFF2-40B4-BE49-F238E27FC236}">
                    <a16:creationId xmlns:a16="http://schemas.microsoft.com/office/drawing/2014/main" id="{4B968F0D-E767-4AC1-B3B5-EDF4DEF92698}"/>
                  </a:ext>
                </a:extLst>
              </p:cNvPr>
              <p:cNvSpPr/>
              <p:nvPr/>
            </p:nvSpPr>
            <p:spPr>
              <a:xfrm>
                <a:off x="5018278" y="261962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80">
                    <a:moveTo>
                      <a:pt x="1045616" y="0"/>
                    </a:moveTo>
                    <a:lnTo>
                      <a:pt x="0" y="0"/>
                    </a:lnTo>
                    <a:lnTo>
                      <a:pt x="0" y="259080"/>
                    </a:lnTo>
                    <a:lnTo>
                      <a:pt x="1045616" y="259080"/>
                    </a:lnTo>
                    <a:lnTo>
                      <a:pt x="1045616" y="0"/>
                    </a:lnTo>
                    <a:close/>
                  </a:path>
                  <a:path w="3519170" h="259080">
                    <a:moveTo>
                      <a:pt x="3518916" y="0"/>
                    </a:moveTo>
                    <a:lnTo>
                      <a:pt x="1045718" y="0"/>
                    </a:lnTo>
                    <a:lnTo>
                      <a:pt x="1045718" y="259080"/>
                    </a:lnTo>
                    <a:lnTo>
                      <a:pt x="3518916" y="259080"/>
                    </a:lnTo>
                    <a:lnTo>
                      <a:pt x="3518916" y="0"/>
                    </a:lnTo>
                    <a:close/>
                  </a:path>
                </a:pathLst>
              </a:custGeom>
              <a:solidFill>
                <a:srgbClr val="D7D2D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4" name="object 49">
                <a:extLst>
                  <a:ext uri="{FF2B5EF4-FFF2-40B4-BE49-F238E27FC236}">
                    <a16:creationId xmlns:a16="http://schemas.microsoft.com/office/drawing/2014/main" id="{70F13C00-EAD5-4993-819D-862740C97644}"/>
                  </a:ext>
                </a:extLst>
              </p:cNvPr>
              <p:cNvSpPr/>
              <p:nvPr/>
            </p:nvSpPr>
            <p:spPr>
              <a:xfrm>
                <a:off x="5018278" y="287870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80">
                    <a:moveTo>
                      <a:pt x="1045616" y="0"/>
                    </a:moveTo>
                    <a:lnTo>
                      <a:pt x="0" y="0"/>
                    </a:lnTo>
                    <a:lnTo>
                      <a:pt x="0" y="259080"/>
                    </a:lnTo>
                    <a:lnTo>
                      <a:pt x="1045616" y="259080"/>
                    </a:lnTo>
                    <a:lnTo>
                      <a:pt x="1045616" y="0"/>
                    </a:lnTo>
                    <a:close/>
                  </a:path>
                  <a:path w="3519170" h="259080">
                    <a:moveTo>
                      <a:pt x="3518916" y="0"/>
                    </a:moveTo>
                    <a:lnTo>
                      <a:pt x="1045718" y="0"/>
                    </a:lnTo>
                    <a:lnTo>
                      <a:pt x="1045718" y="259080"/>
                    </a:lnTo>
                    <a:lnTo>
                      <a:pt x="3518916" y="259080"/>
                    </a:lnTo>
                    <a:lnTo>
                      <a:pt x="3518916" y="0"/>
                    </a:lnTo>
                    <a:close/>
                  </a:path>
                </a:pathLst>
              </a:custGeom>
              <a:solidFill>
                <a:srgbClr val="ECEAE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5" name="object 50">
                <a:extLst>
                  <a:ext uri="{FF2B5EF4-FFF2-40B4-BE49-F238E27FC236}">
                    <a16:creationId xmlns:a16="http://schemas.microsoft.com/office/drawing/2014/main" id="{AF2CE089-29EB-4011-87C7-F534B3893A2E}"/>
                  </a:ext>
                </a:extLst>
              </p:cNvPr>
              <p:cNvSpPr/>
              <p:nvPr/>
            </p:nvSpPr>
            <p:spPr>
              <a:xfrm>
                <a:off x="5018278" y="313778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79">
                    <a:moveTo>
                      <a:pt x="1045616" y="0"/>
                    </a:moveTo>
                    <a:lnTo>
                      <a:pt x="0" y="0"/>
                    </a:lnTo>
                    <a:lnTo>
                      <a:pt x="0" y="259080"/>
                    </a:lnTo>
                    <a:lnTo>
                      <a:pt x="1045616" y="259080"/>
                    </a:lnTo>
                    <a:lnTo>
                      <a:pt x="1045616" y="0"/>
                    </a:lnTo>
                    <a:close/>
                  </a:path>
                  <a:path w="3519170" h="259079">
                    <a:moveTo>
                      <a:pt x="3518916" y="0"/>
                    </a:moveTo>
                    <a:lnTo>
                      <a:pt x="1045718" y="0"/>
                    </a:lnTo>
                    <a:lnTo>
                      <a:pt x="1045718" y="259080"/>
                    </a:lnTo>
                    <a:lnTo>
                      <a:pt x="3518916" y="259080"/>
                    </a:lnTo>
                    <a:lnTo>
                      <a:pt x="3518916" y="0"/>
                    </a:lnTo>
                    <a:close/>
                  </a:path>
                </a:pathLst>
              </a:custGeom>
              <a:solidFill>
                <a:srgbClr val="D7D2D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6" name="object 51">
                <a:extLst>
                  <a:ext uri="{FF2B5EF4-FFF2-40B4-BE49-F238E27FC236}">
                    <a16:creationId xmlns:a16="http://schemas.microsoft.com/office/drawing/2014/main" id="{E94AE4F4-1E9B-42ED-A49C-81A9BDE4395C}"/>
                  </a:ext>
                </a:extLst>
              </p:cNvPr>
              <p:cNvSpPr/>
              <p:nvPr/>
            </p:nvSpPr>
            <p:spPr>
              <a:xfrm>
                <a:off x="5018278" y="339686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79">
                    <a:moveTo>
                      <a:pt x="1045616" y="0"/>
                    </a:moveTo>
                    <a:lnTo>
                      <a:pt x="0" y="0"/>
                    </a:lnTo>
                    <a:lnTo>
                      <a:pt x="0" y="259080"/>
                    </a:lnTo>
                    <a:lnTo>
                      <a:pt x="1045616" y="259080"/>
                    </a:lnTo>
                    <a:lnTo>
                      <a:pt x="1045616" y="0"/>
                    </a:lnTo>
                    <a:close/>
                  </a:path>
                  <a:path w="3519170" h="259079">
                    <a:moveTo>
                      <a:pt x="3518916" y="0"/>
                    </a:moveTo>
                    <a:lnTo>
                      <a:pt x="1045718" y="0"/>
                    </a:lnTo>
                    <a:lnTo>
                      <a:pt x="1045718" y="259080"/>
                    </a:lnTo>
                    <a:lnTo>
                      <a:pt x="3518916" y="259080"/>
                    </a:lnTo>
                    <a:lnTo>
                      <a:pt x="3518916" y="0"/>
                    </a:lnTo>
                    <a:close/>
                  </a:path>
                </a:pathLst>
              </a:custGeom>
              <a:solidFill>
                <a:srgbClr val="ECEAE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7" name="object 52">
                <a:extLst>
                  <a:ext uri="{FF2B5EF4-FFF2-40B4-BE49-F238E27FC236}">
                    <a16:creationId xmlns:a16="http://schemas.microsoft.com/office/drawing/2014/main" id="{C9EAE468-15CA-4011-92DE-7CA07970D17B}"/>
                  </a:ext>
                </a:extLst>
              </p:cNvPr>
              <p:cNvSpPr/>
              <p:nvPr/>
            </p:nvSpPr>
            <p:spPr>
              <a:xfrm>
                <a:off x="5018278" y="3655898"/>
                <a:ext cx="3519170" cy="259079"/>
              </a:xfrm>
              <a:custGeom>
                <a:avLst/>
                <a:gdLst/>
                <a:ahLst/>
                <a:cxnLst/>
                <a:rect l="l" t="t" r="r" b="b"/>
                <a:pathLst>
                  <a:path w="3519170" h="259079">
                    <a:moveTo>
                      <a:pt x="1045616" y="0"/>
                    </a:moveTo>
                    <a:lnTo>
                      <a:pt x="0" y="0"/>
                    </a:lnTo>
                    <a:lnTo>
                      <a:pt x="0" y="259067"/>
                    </a:lnTo>
                    <a:lnTo>
                      <a:pt x="1045616" y="259067"/>
                    </a:lnTo>
                    <a:lnTo>
                      <a:pt x="1045616" y="0"/>
                    </a:lnTo>
                    <a:close/>
                  </a:path>
                  <a:path w="3519170" h="259079">
                    <a:moveTo>
                      <a:pt x="3518916" y="0"/>
                    </a:moveTo>
                    <a:lnTo>
                      <a:pt x="1045718" y="0"/>
                    </a:lnTo>
                    <a:lnTo>
                      <a:pt x="1045718" y="259067"/>
                    </a:lnTo>
                    <a:lnTo>
                      <a:pt x="3518916" y="259067"/>
                    </a:lnTo>
                    <a:lnTo>
                      <a:pt x="3518916" y="0"/>
                    </a:lnTo>
                    <a:close/>
                  </a:path>
                </a:pathLst>
              </a:custGeom>
              <a:solidFill>
                <a:srgbClr val="D7D2D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8" name="object 53">
                <a:extLst>
                  <a:ext uri="{FF2B5EF4-FFF2-40B4-BE49-F238E27FC236}">
                    <a16:creationId xmlns:a16="http://schemas.microsoft.com/office/drawing/2014/main" id="{544FDA3E-1120-41AB-A10F-2FF976EDD9DE}"/>
                  </a:ext>
                </a:extLst>
              </p:cNvPr>
              <p:cNvSpPr/>
              <p:nvPr/>
            </p:nvSpPr>
            <p:spPr>
              <a:xfrm>
                <a:off x="6063996" y="2600578"/>
                <a:ext cx="0" cy="1320800"/>
              </a:xfrm>
              <a:custGeom>
                <a:avLst/>
                <a:gdLst/>
                <a:ahLst/>
                <a:cxnLst/>
                <a:rect l="l" t="t" r="r" b="b"/>
                <a:pathLst>
                  <a:path h="1320800">
                    <a:moveTo>
                      <a:pt x="0" y="0"/>
                    </a:moveTo>
                    <a:lnTo>
                      <a:pt x="0" y="1320736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9" name="object 54">
                <a:extLst>
                  <a:ext uri="{FF2B5EF4-FFF2-40B4-BE49-F238E27FC236}">
                    <a16:creationId xmlns:a16="http://schemas.microsoft.com/office/drawing/2014/main" id="{B1BFACF4-094C-46D2-9E40-1DAC33DAB43E}"/>
                  </a:ext>
                </a:extLst>
              </p:cNvPr>
              <p:cNvSpPr/>
              <p:nvPr/>
            </p:nvSpPr>
            <p:spPr>
              <a:xfrm>
                <a:off x="5011928" y="2619628"/>
                <a:ext cx="35318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31870">
                    <a:moveTo>
                      <a:pt x="0" y="0"/>
                    </a:moveTo>
                    <a:lnTo>
                      <a:pt x="3531489" y="0"/>
                    </a:lnTo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0" name="object 55">
                <a:extLst>
                  <a:ext uri="{FF2B5EF4-FFF2-40B4-BE49-F238E27FC236}">
                    <a16:creationId xmlns:a16="http://schemas.microsoft.com/office/drawing/2014/main" id="{47BB50DF-4C91-4EEF-83F7-C6BF140BFDE0}"/>
                  </a:ext>
                </a:extLst>
              </p:cNvPr>
              <p:cNvSpPr/>
              <p:nvPr/>
            </p:nvSpPr>
            <p:spPr>
              <a:xfrm>
                <a:off x="5011928" y="2354198"/>
                <a:ext cx="3531870" cy="1567180"/>
              </a:xfrm>
              <a:custGeom>
                <a:avLst/>
                <a:gdLst/>
                <a:ahLst/>
                <a:cxnLst/>
                <a:rect l="l" t="t" r="r" b="b"/>
                <a:pathLst>
                  <a:path w="3531870" h="1567179">
                    <a:moveTo>
                      <a:pt x="0" y="524509"/>
                    </a:moveTo>
                    <a:lnTo>
                      <a:pt x="3531489" y="524509"/>
                    </a:lnTo>
                  </a:path>
                  <a:path w="3531870" h="1567179">
                    <a:moveTo>
                      <a:pt x="0" y="783589"/>
                    </a:moveTo>
                    <a:lnTo>
                      <a:pt x="3531489" y="783589"/>
                    </a:lnTo>
                  </a:path>
                  <a:path w="3531870" h="1567179">
                    <a:moveTo>
                      <a:pt x="0" y="1042669"/>
                    </a:moveTo>
                    <a:lnTo>
                      <a:pt x="3531489" y="1042669"/>
                    </a:lnTo>
                  </a:path>
                  <a:path w="3531870" h="1567179">
                    <a:moveTo>
                      <a:pt x="0" y="1301750"/>
                    </a:moveTo>
                    <a:lnTo>
                      <a:pt x="3531489" y="1301750"/>
                    </a:lnTo>
                  </a:path>
                  <a:path w="3531870" h="1567179">
                    <a:moveTo>
                      <a:pt x="6350" y="0"/>
                    </a:moveTo>
                    <a:lnTo>
                      <a:pt x="6350" y="1567116"/>
                    </a:lnTo>
                  </a:path>
                  <a:path w="3531870" h="1567179">
                    <a:moveTo>
                      <a:pt x="3525139" y="0"/>
                    </a:moveTo>
                    <a:lnTo>
                      <a:pt x="3525139" y="1567116"/>
                    </a:lnTo>
                  </a:path>
                  <a:path w="3531870" h="1567179">
                    <a:moveTo>
                      <a:pt x="0" y="6350"/>
                    </a:moveTo>
                    <a:lnTo>
                      <a:pt x="3531489" y="6350"/>
                    </a:lnTo>
                  </a:path>
                  <a:path w="3531870" h="1567179">
                    <a:moveTo>
                      <a:pt x="0" y="1560766"/>
                    </a:moveTo>
                    <a:lnTo>
                      <a:pt x="3531489" y="1560766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1" name="object 56">
                <a:extLst>
                  <a:ext uri="{FF2B5EF4-FFF2-40B4-BE49-F238E27FC236}">
                    <a16:creationId xmlns:a16="http://schemas.microsoft.com/office/drawing/2014/main" id="{D9F5CE71-0BB9-45A6-A3DB-D28DD541B5F2}"/>
                  </a:ext>
                </a:extLst>
              </p:cNvPr>
              <p:cNvSpPr/>
              <p:nvPr/>
            </p:nvSpPr>
            <p:spPr>
              <a:xfrm>
                <a:off x="6040501" y="2403982"/>
                <a:ext cx="1545844" cy="172212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2" name="object 57">
                <a:extLst>
                  <a:ext uri="{FF2B5EF4-FFF2-40B4-BE49-F238E27FC236}">
                    <a16:creationId xmlns:a16="http://schemas.microsoft.com/office/drawing/2014/main" id="{E22FD7AC-FACC-48F2-8E9C-49C4459C89C9}"/>
                  </a:ext>
                </a:extLst>
              </p:cNvPr>
              <p:cNvSpPr/>
              <p:nvPr/>
            </p:nvSpPr>
            <p:spPr>
              <a:xfrm>
                <a:off x="5110607" y="2663062"/>
                <a:ext cx="702411" cy="172212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3" name="object 58">
                <a:extLst>
                  <a:ext uri="{FF2B5EF4-FFF2-40B4-BE49-F238E27FC236}">
                    <a16:creationId xmlns:a16="http://schemas.microsoft.com/office/drawing/2014/main" id="{B3C70224-C26D-4E9A-8E26-B4646070D7EC}"/>
                  </a:ext>
                </a:extLst>
              </p:cNvPr>
              <p:cNvSpPr/>
              <p:nvPr/>
            </p:nvSpPr>
            <p:spPr>
              <a:xfrm>
                <a:off x="6156325" y="2663062"/>
                <a:ext cx="1609471" cy="172212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4" name="object 59">
                <a:extLst>
                  <a:ext uri="{FF2B5EF4-FFF2-40B4-BE49-F238E27FC236}">
                    <a16:creationId xmlns:a16="http://schemas.microsoft.com/office/drawing/2014/main" id="{EB793675-5E7D-40FF-92FD-6A9DAE1AFEE2}"/>
                  </a:ext>
                </a:extLst>
              </p:cNvPr>
              <p:cNvSpPr/>
              <p:nvPr/>
            </p:nvSpPr>
            <p:spPr>
              <a:xfrm>
                <a:off x="7695946" y="2663062"/>
                <a:ext cx="85344" cy="172212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5" name="object 60">
                <a:extLst>
                  <a:ext uri="{FF2B5EF4-FFF2-40B4-BE49-F238E27FC236}">
                    <a16:creationId xmlns:a16="http://schemas.microsoft.com/office/drawing/2014/main" id="{F73BE937-0765-4586-808B-0AB01D2777F6}"/>
                  </a:ext>
                </a:extLst>
              </p:cNvPr>
              <p:cNvSpPr/>
              <p:nvPr/>
            </p:nvSpPr>
            <p:spPr>
              <a:xfrm>
                <a:off x="7738618" y="2663062"/>
                <a:ext cx="577786" cy="172212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6" name="object 61">
                <a:extLst>
                  <a:ext uri="{FF2B5EF4-FFF2-40B4-BE49-F238E27FC236}">
                    <a16:creationId xmlns:a16="http://schemas.microsoft.com/office/drawing/2014/main" id="{2FF607F9-ADA2-4006-BC55-2FB34A45D62A}"/>
                  </a:ext>
                </a:extLst>
              </p:cNvPr>
              <p:cNvSpPr/>
              <p:nvPr/>
            </p:nvSpPr>
            <p:spPr>
              <a:xfrm>
                <a:off x="5110607" y="2922142"/>
                <a:ext cx="465035" cy="172212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7" name="object 62">
                <a:extLst>
                  <a:ext uri="{FF2B5EF4-FFF2-40B4-BE49-F238E27FC236}">
                    <a16:creationId xmlns:a16="http://schemas.microsoft.com/office/drawing/2014/main" id="{9AD65E4B-B3B9-47A2-ADB8-CD79EE15ED0A}"/>
                  </a:ext>
                </a:extLst>
              </p:cNvPr>
              <p:cNvSpPr/>
              <p:nvPr/>
            </p:nvSpPr>
            <p:spPr>
              <a:xfrm>
                <a:off x="6156325" y="2922142"/>
                <a:ext cx="1283716" cy="172212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8" name="object 63">
                <a:extLst>
                  <a:ext uri="{FF2B5EF4-FFF2-40B4-BE49-F238E27FC236}">
                    <a16:creationId xmlns:a16="http://schemas.microsoft.com/office/drawing/2014/main" id="{F45AB72B-6C7B-4931-8849-EA4BA0C3FDD5}"/>
                  </a:ext>
                </a:extLst>
              </p:cNvPr>
              <p:cNvSpPr/>
              <p:nvPr/>
            </p:nvSpPr>
            <p:spPr>
              <a:xfrm>
                <a:off x="7375906" y="2922142"/>
                <a:ext cx="85344" cy="172212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99" name="object 64">
                <a:extLst>
                  <a:ext uri="{FF2B5EF4-FFF2-40B4-BE49-F238E27FC236}">
                    <a16:creationId xmlns:a16="http://schemas.microsoft.com/office/drawing/2014/main" id="{BB6369DB-56B7-49E1-9DF3-3FF32FB8ED03}"/>
                  </a:ext>
                </a:extLst>
              </p:cNvPr>
              <p:cNvSpPr/>
              <p:nvPr/>
            </p:nvSpPr>
            <p:spPr>
              <a:xfrm>
                <a:off x="7418578" y="2922142"/>
                <a:ext cx="576072" cy="172212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0" name="object 65">
                <a:extLst>
                  <a:ext uri="{FF2B5EF4-FFF2-40B4-BE49-F238E27FC236}">
                    <a16:creationId xmlns:a16="http://schemas.microsoft.com/office/drawing/2014/main" id="{FA59DE5F-CAC7-4824-963F-9A5E88E2631C}"/>
                  </a:ext>
                </a:extLst>
              </p:cNvPr>
              <p:cNvSpPr/>
              <p:nvPr/>
            </p:nvSpPr>
            <p:spPr>
              <a:xfrm>
                <a:off x="5110607" y="3181222"/>
                <a:ext cx="555498" cy="172212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1" name="object 66">
                <a:extLst>
                  <a:ext uri="{FF2B5EF4-FFF2-40B4-BE49-F238E27FC236}">
                    <a16:creationId xmlns:a16="http://schemas.microsoft.com/office/drawing/2014/main" id="{BD607DD5-0496-412A-B237-4F0B597873EA}"/>
                  </a:ext>
                </a:extLst>
              </p:cNvPr>
              <p:cNvSpPr/>
              <p:nvPr/>
            </p:nvSpPr>
            <p:spPr>
              <a:xfrm>
                <a:off x="6156325" y="3181222"/>
                <a:ext cx="836676" cy="172212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2" name="object 67">
                <a:extLst>
                  <a:ext uri="{FF2B5EF4-FFF2-40B4-BE49-F238E27FC236}">
                    <a16:creationId xmlns:a16="http://schemas.microsoft.com/office/drawing/2014/main" id="{CA88FDEB-0816-41CB-9134-BAF770D5C13E}"/>
                  </a:ext>
                </a:extLst>
              </p:cNvPr>
              <p:cNvSpPr/>
              <p:nvPr/>
            </p:nvSpPr>
            <p:spPr>
              <a:xfrm>
                <a:off x="5110607" y="3440252"/>
                <a:ext cx="507491" cy="172516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3" name="object 68">
                <a:extLst>
                  <a:ext uri="{FF2B5EF4-FFF2-40B4-BE49-F238E27FC236}">
                    <a16:creationId xmlns:a16="http://schemas.microsoft.com/office/drawing/2014/main" id="{DE4123FA-98C4-4EED-86CB-9C65794F3742}"/>
                  </a:ext>
                </a:extLst>
              </p:cNvPr>
              <p:cNvSpPr/>
              <p:nvPr/>
            </p:nvSpPr>
            <p:spPr>
              <a:xfrm>
                <a:off x="6156325" y="3440252"/>
                <a:ext cx="1515491" cy="172516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4" name="object 69">
                <a:extLst>
                  <a:ext uri="{FF2B5EF4-FFF2-40B4-BE49-F238E27FC236}">
                    <a16:creationId xmlns:a16="http://schemas.microsoft.com/office/drawing/2014/main" id="{3739F92D-23F6-47EC-B3A4-31D013AD09E5}"/>
                  </a:ext>
                </a:extLst>
              </p:cNvPr>
              <p:cNvSpPr/>
              <p:nvPr/>
            </p:nvSpPr>
            <p:spPr>
              <a:xfrm>
                <a:off x="7602982" y="3440252"/>
                <a:ext cx="85344" cy="172516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5" name="object 70">
                <a:extLst>
                  <a:ext uri="{FF2B5EF4-FFF2-40B4-BE49-F238E27FC236}">
                    <a16:creationId xmlns:a16="http://schemas.microsoft.com/office/drawing/2014/main" id="{7991AB3F-1267-42AF-85CD-23C2217BB253}"/>
                  </a:ext>
                </a:extLst>
              </p:cNvPr>
              <p:cNvSpPr/>
              <p:nvPr/>
            </p:nvSpPr>
            <p:spPr>
              <a:xfrm>
                <a:off x="7645654" y="3440252"/>
                <a:ext cx="576072" cy="172516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6" name="object 71">
                <a:extLst>
                  <a:ext uri="{FF2B5EF4-FFF2-40B4-BE49-F238E27FC236}">
                    <a16:creationId xmlns:a16="http://schemas.microsoft.com/office/drawing/2014/main" id="{4B7F2BCB-BF55-4F77-B43E-EEEE2318C9AF}"/>
                  </a:ext>
                </a:extLst>
              </p:cNvPr>
              <p:cNvSpPr/>
              <p:nvPr/>
            </p:nvSpPr>
            <p:spPr>
              <a:xfrm>
                <a:off x="5110607" y="3699636"/>
                <a:ext cx="243839" cy="172212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07" name="object 72">
                <a:extLst>
                  <a:ext uri="{FF2B5EF4-FFF2-40B4-BE49-F238E27FC236}">
                    <a16:creationId xmlns:a16="http://schemas.microsoft.com/office/drawing/2014/main" id="{FE3B206C-5DC1-4604-97A2-58507EE50BCD}"/>
                  </a:ext>
                </a:extLst>
              </p:cNvPr>
              <p:cNvSpPr/>
              <p:nvPr/>
            </p:nvSpPr>
            <p:spPr>
              <a:xfrm>
                <a:off x="6156325" y="3699636"/>
                <a:ext cx="2049018" cy="172212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50" name="object 73">
              <a:extLst>
                <a:ext uri="{FF2B5EF4-FFF2-40B4-BE49-F238E27FC236}">
                  <a16:creationId xmlns:a16="http://schemas.microsoft.com/office/drawing/2014/main" id="{8739CD81-8522-455A-B509-A6568407C883}"/>
                </a:ext>
              </a:extLst>
            </p:cNvPr>
            <p:cNvGrpSpPr/>
            <p:nvPr/>
          </p:nvGrpSpPr>
          <p:grpSpPr>
            <a:xfrm>
              <a:off x="7918705" y="1700785"/>
              <a:ext cx="947420" cy="949113"/>
              <a:chOff x="5939028" y="1275588"/>
              <a:chExt cx="710565" cy="711835"/>
            </a:xfrm>
          </p:grpSpPr>
          <p:sp>
            <p:nvSpPr>
              <p:cNvPr id="77" name="object 74">
                <a:extLst>
                  <a:ext uri="{FF2B5EF4-FFF2-40B4-BE49-F238E27FC236}">
                    <a16:creationId xmlns:a16="http://schemas.microsoft.com/office/drawing/2014/main" id="{9ABFB291-9EB2-40C1-94BE-3E1D1D20510F}"/>
                  </a:ext>
                </a:extLst>
              </p:cNvPr>
              <p:cNvSpPr/>
              <p:nvPr/>
            </p:nvSpPr>
            <p:spPr>
              <a:xfrm>
                <a:off x="5939028" y="1275588"/>
                <a:ext cx="710183" cy="711707"/>
              </a:xfrm>
              <a:prstGeom prst="rect">
                <a:avLst/>
              </a:prstGeom>
              <a:blipFill>
                <a:blip r:embed="rId4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8" name="object 75">
                <a:extLst>
                  <a:ext uri="{FF2B5EF4-FFF2-40B4-BE49-F238E27FC236}">
                    <a16:creationId xmlns:a16="http://schemas.microsoft.com/office/drawing/2014/main" id="{AE9D8670-CA19-48D5-8CA7-8554B7DFC278}"/>
                  </a:ext>
                </a:extLst>
              </p:cNvPr>
              <p:cNvSpPr/>
              <p:nvPr/>
            </p:nvSpPr>
            <p:spPr>
              <a:xfrm>
                <a:off x="6076188" y="1406652"/>
                <a:ext cx="480060" cy="512064"/>
              </a:xfrm>
              <a:prstGeom prst="rect">
                <a:avLst/>
              </a:prstGeom>
              <a:blipFill>
                <a:blip r:embed="rId4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9" name="object 76">
                <a:extLst>
                  <a:ext uri="{FF2B5EF4-FFF2-40B4-BE49-F238E27FC236}">
                    <a16:creationId xmlns:a16="http://schemas.microsoft.com/office/drawing/2014/main" id="{89D0E5D5-83EF-4CEB-8D03-45ABCC653C14}"/>
                  </a:ext>
                </a:extLst>
              </p:cNvPr>
              <p:cNvSpPr/>
              <p:nvPr/>
            </p:nvSpPr>
            <p:spPr>
              <a:xfrm>
                <a:off x="5995289" y="1309751"/>
                <a:ext cx="597535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597534" h="597535">
                    <a:moveTo>
                      <a:pt x="497966" y="0"/>
                    </a:moveTo>
                    <a:lnTo>
                      <a:pt x="99568" y="0"/>
                    </a:lnTo>
                    <a:lnTo>
                      <a:pt x="60811" y="7824"/>
                    </a:lnTo>
                    <a:lnTo>
                      <a:pt x="29162" y="29162"/>
                    </a:lnTo>
                    <a:lnTo>
                      <a:pt x="7824" y="60811"/>
                    </a:lnTo>
                    <a:lnTo>
                      <a:pt x="0" y="99568"/>
                    </a:lnTo>
                    <a:lnTo>
                      <a:pt x="0" y="497966"/>
                    </a:lnTo>
                    <a:lnTo>
                      <a:pt x="7824" y="536723"/>
                    </a:lnTo>
                    <a:lnTo>
                      <a:pt x="29162" y="568372"/>
                    </a:lnTo>
                    <a:lnTo>
                      <a:pt x="60811" y="589710"/>
                    </a:lnTo>
                    <a:lnTo>
                      <a:pt x="99568" y="597535"/>
                    </a:lnTo>
                    <a:lnTo>
                      <a:pt x="497966" y="597535"/>
                    </a:lnTo>
                    <a:lnTo>
                      <a:pt x="536723" y="589710"/>
                    </a:lnTo>
                    <a:lnTo>
                      <a:pt x="568372" y="568372"/>
                    </a:lnTo>
                    <a:lnTo>
                      <a:pt x="589710" y="536723"/>
                    </a:lnTo>
                    <a:lnTo>
                      <a:pt x="597535" y="497966"/>
                    </a:lnTo>
                    <a:lnTo>
                      <a:pt x="597535" y="99568"/>
                    </a:lnTo>
                    <a:lnTo>
                      <a:pt x="589710" y="60811"/>
                    </a:lnTo>
                    <a:lnTo>
                      <a:pt x="568372" y="29162"/>
                    </a:lnTo>
                    <a:lnTo>
                      <a:pt x="536723" y="7824"/>
                    </a:lnTo>
                    <a:lnTo>
                      <a:pt x="497966" y="0"/>
                    </a:lnTo>
                    <a:close/>
                  </a:path>
                </a:pathLst>
              </a:custGeom>
              <a:solidFill>
                <a:srgbClr val="1F487C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0" name="object 77">
                <a:extLst>
                  <a:ext uri="{FF2B5EF4-FFF2-40B4-BE49-F238E27FC236}">
                    <a16:creationId xmlns:a16="http://schemas.microsoft.com/office/drawing/2014/main" id="{D640059C-18E1-41D1-AA58-D783E0041DCD}"/>
                  </a:ext>
                </a:extLst>
              </p:cNvPr>
              <p:cNvSpPr/>
              <p:nvPr/>
            </p:nvSpPr>
            <p:spPr>
              <a:xfrm>
                <a:off x="5995289" y="1309751"/>
                <a:ext cx="597535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597534" h="597535">
                    <a:moveTo>
                      <a:pt x="0" y="99568"/>
                    </a:moveTo>
                    <a:lnTo>
                      <a:pt x="7824" y="60811"/>
                    </a:lnTo>
                    <a:lnTo>
                      <a:pt x="29162" y="29162"/>
                    </a:lnTo>
                    <a:lnTo>
                      <a:pt x="60811" y="7824"/>
                    </a:lnTo>
                    <a:lnTo>
                      <a:pt x="99568" y="0"/>
                    </a:lnTo>
                    <a:lnTo>
                      <a:pt x="497966" y="0"/>
                    </a:lnTo>
                    <a:lnTo>
                      <a:pt x="536723" y="7824"/>
                    </a:lnTo>
                    <a:lnTo>
                      <a:pt x="568372" y="29162"/>
                    </a:lnTo>
                    <a:lnTo>
                      <a:pt x="589710" y="60811"/>
                    </a:lnTo>
                    <a:lnTo>
                      <a:pt x="597535" y="99568"/>
                    </a:lnTo>
                    <a:lnTo>
                      <a:pt x="597535" y="497966"/>
                    </a:lnTo>
                    <a:lnTo>
                      <a:pt x="589710" y="536723"/>
                    </a:lnTo>
                    <a:lnTo>
                      <a:pt x="568372" y="568372"/>
                    </a:lnTo>
                    <a:lnTo>
                      <a:pt x="536723" y="589710"/>
                    </a:lnTo>
                    <a:lnTo>
                      <a:pt x="497966" y="597535"/>
                    </a:lnTo>
                    <a:lnTo>
                      <a:pt x="99568" y="597535"/>
                    </a:lnTo>
                    <a:lnTo>
                      <a:pt x="60811" y="589710"/>
                    </a:lnTo>
                    <a:lnTo>
                      <a:pt x="29162" y="568372"/>
                    </a:lnTo>
                    <a:lnTo>
                      <a:pt x="7824" y="536723"/>
                    </a:lnTo>
                    <a:lnTo>
                      <a:pt x="0" y="497966"/>
                    </a:lnTo>
                    <a:lnTo>
                      <a:pt x="0" y="99568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81" name="object 78">
                <a:extLst>
                  <a:ext uri="{FF2B5EF4-FFF2-40B4-BE49-F238E27FC236}">
                    <a16:creationId xmlns:a16="http://schemas.microsoft.com/office/drawing/2014/main" id="{1D5D9610-D22D-4DC0-A96A-A7C3AB43D813}"/>
                  </a:ext>
                </a:extLst>
              </p:cNvPr>
              <p:cNvSpPr/>
              <p:nvPr/>
            </p:nvSpPr>
            <p:spPr>
              <a:xfrm>
                <a:off x="6242304" y="1484122"/>
                <a:ext cx="210312" cy="248412"/>
              </a:xfrm>
              <a:prstGeom prst="rect">
                <a:avLst/>
              </a:prstGeom>
              <a:blipFill>
                <a:blip r:embed="rId4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51" name="object 79">
              <a:extLst>
                <a:ext uri="{FF2B5EF4-FFF2-40B4-BE49-F238E27FC236}">
                  <a16:creationId xmlns:a16="http://schemas.microsoft.com/office/drawing/2014/main" id="{E3F1874E-87EC-42D8-B421-313F3D945C28}"/>
                </a:ext>
              </a:extLst>
            </p:cNvPr>
            <p:cNvGrpSpPr/>
            <p:nvPr/>
          </p:nvGrpSpPr>
          <p:grpSpPr>
            <a:xfrm>
              <a:off x="9186673" y="1700785"/>
              <a:ext cx="949113" cy="949113"/>
              <a:chOff x="6890004" y="1275588"/>
              <a:chExt cx="711835" cy="711835"/>
            </a:xfrm>
          </p:grpSpPr>
          <p:sp>
            <p:nvSpPr>
              <p:cNvPr id="72" name="object 80">
                <a:extLst>
                  <a:ext uri="{FF2B5EF4-FFF2-40B4-BE49-F238E27FC236}">
                    <a16:creationId xmlns:a16="http://schemas.microsoft.com/office/drawing/2014/main" id="{A4B06D94-5D59-43E5-A0CF-EC6C7EAA7EF9}"/>
                  </a:ext>
                </a:extLst>
              </p:cNvPr>
              <p:cNvSpPr/>
              <p:nvPr/>
            </p:nvSpPr>
            <p:spPr>
              <a:xfrm>
                <a:off x="6890004" y="1275588"/>
                <a:ext cx="711707" cy="711707"/>
              </a:xfrm>
              <a:prstGeom prst="rect">
                <a:avLst/>
              </a:prstGeom>
              <a:blipFill>
                <a:blip r:embed="rId4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3" name="object 81">
                <a:extLst>
                  <a:ext uri="{FF2B5EF4-FFF2-40B4-BE49-F238E27FC236}">
                    <a16:creationId xmlns:a16="http://schemas.microsoft.com/office/drawing/2014/main" id="{8B59E92D-CAD7-4929-B65F-4BA725991A0A}"/>
                  </a:ext>
                </a:extLst>
              </p:cNvPr>
              <p:cNvSpPr/>
              <p:nvPr/>
            </p:nvSpPr>
            <p:spPr>
              <a:xfrm>
                <a:off x="7013448" y="1406652"/>
                <a:ext cx="509016" cy="512064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4" name="object 82">
                <a:extLst>
                  <a:ext uri="{FF2B5EF4-FFF2-40B4-BE49-F238E27FC236}">
                    <a16:creationId xmlns:a16="http://schemas.microsoft.com/office/drawing/2014/main" id="{71C69D52-2327-4F4D-A630-100609C96962}"/>
                  </a:ext>
                </a:extLst>
              </p:cNvPr>
              <p:cNvSpPr/>
              <p:nvPr/>
            </p:nvSpPr>
            <p:spPr>
              <a:xfrm>
                <a:off x="6947154" y="1309751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498475" y="0"/>
                    </a:moveTo>
                    <a:lnTo>
                      <a:pt x="99695" y="0"/>
                    </a:lnTo>
                    <a:lnTo>
                      <a:pt x="60864" y="7826"/>
                    </a:lnTo>
                    <a:lnTo>
                      <a:pt x="29178" y="29178"/>
                    </a:lnTo>
                    <a:lnTo>
                      <a:pt x="7826" y="60864"/>
                    </a:lnTo>
                    <a:lnTo>
                      <a:pt x="0" y="99695"/>
                    </a:lnTo>
                    <a:lnTo>
                      <a:pt x="0" y="498475"/>
                    </a:lnTo>
                    <a:lnTo>
                      <a:pt x="7826" y="537251"/>
                    </a:lnTo>
                    <a:lnTo>
                      <a:pt x="29178" y="568944"/>
                    </a:lnTo>
                    <a:lnTo>
                      <a:pt x="60864" y="590325"/>
                    </a:lnTo>
                    <a:lnTo>
                      <a:pt x="99695" y="598169"/>
                    </a:lnTo>
                    <a:lnTo>
                      <a:pt x="498475" y="598169"/>
                    </a:lnTo>
                    <a:lnTo>
                      <a:pt x="537251" y="590325"/>
                    </a:lnTo>
                    <a:lnTo>
                      <a:pt x="568944" y="568944"/>
                    </a:lnTo>
                    <a:lnTo>
                      <a:pt x="590325" y="537251"/>
                    </a:lnTo>
                    <a:lnTo>
                      <a:pt x="598170" y="498475"/>
                    </a:lnTo>
                    <a:lnTo>
                      <a:pt x="598170" y="99695"/>
                    </a:lnTo>
                    <a:lnTo>
                      <a:pt x="590325" y="60864"/>
                    </a:lnTo>
                    <a:lnTo>
                      <a:pt x="568944" y="29178"/>
                    </a:lnTo>
                    <a:lnTo>
                      <a:pt x="537251" y="7826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11D257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5" name="object 83">
                <a:extLst>
                  <a:ext uri="{FF2B5EF4-FFF2-40B4-BE49-F238E27FC236}">
                    <a16:creationId xmlns:a16="http://schemas.microsoft.com/office/drawing/2014/main" id="{9031B4D9-677F-42F5-8A30-04F49D9B0A6E}"/>
                  </a:ext>
                </a:extLst>
              </p:cNvPr>
              <p:cNvSpPr/>
              <p:nvPr/>
            </p:nvSpPr>
            <p:spPr>
              <a:xfrm>
                <a:off x="6947154" y="1309751"/>
                <a:ext cx="598170" cy="598170"/>
              </a:xfrm>
              <a:custGeom>
                <a:avLst/>
                <a:gdLst/>
                <a:ahLst/>
                <a:cxnLst/>
                <a:rect l="l" t="t" r="r" b="b"/>
                <a:pathLst>
                  <a:path w="598170" h="598169">
                    <a:moveTo>
                      <a:pt x="0" y="99695"/>
                    </a:moveTo>
                    <a:lnTo>
                      <a:pt x="7826" y="60864"/>
                    </a:lnTo>
                    <a:lnTo>
                      <a:pt x="29178" y="29178"/>
                    </a:lnTo>
                    <a:lnTo>
                      <a:pt x="60864" y="7826"/>
                    </a:lnTo>
                    <a:lnTo>
                      <a:pt x="99695" y="0"/>
                    </a:lnTo>
                    <a:lnTo>
                      <a:pt x="498475" y="0"/>
                    </a:lnTo>
                    <a:lnTo>
                      <a:pt x="537251" y="7826"/>
                    </a:lnTo>
                    <a:lnTo>
                      <a:pt x="568944" y="29178"/>
                    </a:lnTo>
                    <a:lnTo>
                      <a:pt x="590325" y="60864"/>
                    </a:lnTo>
                    <a:lnTo>
                      <a:pt x="598170" y="99695"/>
                    </a:lnTo>
                    <a:lnTo>
                      <a:pt x="598170" y="498475"/>
                    </a:lnTo>
                    <a:lnTo>
                      <a:pt x="590325" y="537251"/>
                    </a:lnTo>
                    <a:lnTo>
                      <a:pt x="568944" y="568944"/>
                    </a:lnTo>
                    <a:lnTo>
                      <a:pt x="537251" y="590325"/>
                    </a:lnTo>
                    <a:lnTo>
                      <a:pt x="498475" y="598169"/>
                    </a:lnTo>
                    <a:lnTo>
                      <a:pt x="99695" y="598169"/>
                    </a:lnTo>
                    <a:lnTo>
                      <a:pt x="60864" y="590325"/>
                    </a:lnTo>
                    <a:lnTo>
                      <a:pt x="29178" y="568944"/>
                    </a:lnTo>
                    <a:lnTo>
                      <a:pt x="7826" y="537251"/>
                    </a:lnTo>
                    <a:lnTo>
                      <a:pt x="0" y="498475"/>
                    </a:lnTo>
                    <a:lnTo>
                      <a:pt x="0" y="99695"/>
                    </a:lnTo>
                    <a:close/>
                  </a:path>
                </a:pathLst>
              </a:custGeom>
              <a:ln w="28575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6" name="object 84">
                <a:extLst>
                  <a:ext uri="{FF2B5EF4-FFF2-40B4-BE49-F238E27FC236}">
                    <a16:creationId xmlns:a16="http://schemas.microsoft.com/office/drawing/2014/main" id="{0069321C-0521-46E2-A456-49C98B1D8FBA}"/>
                  </a:ext>
                </a:extLst>
              </p:cNvPr>
              <p:cNvSpPr/>
              <p:nvPr/>
            </p:nvSpPr>
            <p:spPr>
              <a:xfrm>
                <a:off x="7179310" y="1484376"/>
                <a:ext cx="268224" cy="248412"/>
              </a:xfrm>
              <a:prstGeom prst="rect">
                <a:avLst/>
              </a:prstGeom>
              <a:blipFill>
                <a:blip r:embed="rId4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52" name="object 85">
              <a:extLst>
                <a:ext uri="{FF2B5EF4-FFF2-40B4-BE49-F238E27FC236}">
                  <a16:creationId xmlns:a16="http://schemas.microsoft.com/office/drawing/2014/main" id="{08D3F6D4-F200-417B-956F-D1C316CE82C6}"/>
                </a:ext>
              </a:extLst>
            </p:cNvPr>
            <p:cNvGrpSpPr/>
            <p:nvPr/>
          </p:nvGrpSpPr>
          <p:grpSpPr>
            <a:xfrm>
              <a:off x="7348051" y="2176272"/>
              <a:ext cx="692573" cy="695960"/>
              <a:chOff x="5511038" y="1632204"/>
              <a:chExt cx="519430" cy="521970"/>
            </a:xfrm>
          </p:grpSpPr>
          <p:sp>
            <p:nvSpPr>
              <p:cNvPr id="62" name="object 86">
                <a:extLst>
                  <a:ext uri="{FF2B5EF4-FFF2-40B4-BE49-F238E27FC236}">
                    <a16:creationId xmlns:a16="http://schemas.microsoft.com/office/drawing/2014/main" id="{AF8F3718-F1EA-4775-80F0-32C7ECAE16B3}"/>
                  </a:ext>
                </a:extLst>
              </p:cNvPr>
              <p:cNvSpPr/>
              <p:nvPr/>
            </p:nvSpPr>
            <p:spPr>
              <a:xfrm>
                <a:off x="5734812" y="1632204"/>
                <a:ext cx="295656" cy="292608"/>
              </a:xfrm>
              <a:prstGeom prst="rect">
                <a:avLst/>
              </a:prstGeom>
              <a:blipFill>
                <a:blip r:embed="rId4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3" name="object 87">
                <a:extLst>
                  <a:ext uri="{FF2B5EF4-FFF2-40B4-BE49-F238E27FC236}">
                    <a16:creationId xmlns:a16="http://schemas.microsoft.com/office/drawing/2014/main" id="{5F5B4E60-D39E-413D-A5F3-DF60D5C51E23}"/>
                  </a:ext>
                </a:extLst>
              </p:cNvPr>
              <p:cNvSpPr/>
              <p:nvPr/>
            </p:nvSpPr>
            <p:spPr>
              <a:xfrm>
                <a:off x="5790692" y="1667637"/>
                <a:ext cx="197485" cy="194945"/>
              </a:xfrm>
              <a:custGeom>
                <a:avLst/>
                <a:gdLst/>
                <a:ahLst/>
                <a:cxnLst/>
                <a:rect l="l" t="t" r="r" b="b"/>
                <a:pathLst>
                  <a:path w="197485" h="194944">
                    <a:moveTo>
                      <a:pt x="197358" y="0"/>
                    </a:moveTo>
                    <a:lnTo>
                      <a:pt x="0" y="0"/>
                    </a:lnTo>
                    <a:lnTo>
                      <a:pt x="0" y="194690"/>
                    </a:lnTo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4" name="object 88">
                <a:extLst>
                  <a:ext uri="{FF2B5EF4-FFF2-40B4-BE49-F238E27FC236}">
                    <a16:creationId xmlns:a16="http://schemas.microsoft.com/office/drawing/2014/main" id="{1D7D21A5-7BE9-4C2C-8174-98C947E8DC37}"/>
                  </a:ext>
                </a:extLst>
              </p:cNvPr>
              <p:cNvSpPr/>
              <p:nvPr/>
            </p:nvSpPr>
            <p:spPr>
              <a:xfrm>
                <a:off x="5540121" y="1853819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371093" y="0"/>
                    </a:moveTo>
                    <a:lnTo>
                      <a:pt x="5714" y="29590"/>
                    </a:lnTo>
                    <a:lnTo>
                      <a:pt x="0" y="36321"/>
                    </a:lnTo>
                    <a:lnTo>
                      <a:pt x="5841" y="107060"/>
                    </a:lnTo>
                    <a:lnTo>
                      <a:pt x="12445" y="112648"/>
                    </a:lnTo>
                    <a:lnTo>
                      <a:pt x="377825" y="83057"/>
                    </a:lnTo>
                    <a:lnTo>
                      <a:pt x="383539" y="76326"/>
                    </a:lnTo>
                    <a:lnTo>
                      <a:pt x="377825" y="57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5" name="object 89">
                <a:extLst>
                  <a:ext uri="{FF2B5EF4-FFF2-40B4-BE49-F238E27FC236}">
                    <a16:creationId xmlns:a16="http://schemas.microsoft.com/office/drawing/2014/main" id="{F5A4256F-03F9-4A70-A236-ED1FB46AED74}"/>
                  </a:ext>
                </a:extLst>
              </p:cNvPr>
              <p:cNvSpPr/>
              <p:nvPr/>
            </p:nvSpPr>
            <p:spPr>
              <a:xfrm>
                <a:off x="5540121" y="1853819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39" h="113030">
                    <a:moveTo>
                      <a:pt x="634" y="43941"/>
                    </a:moveTo>
                    <a:lnTo>
                      <a:pt x="0" y="36321"/>
                    </a:lnTo>
                    <a:lnTo>
                      <a:pt x="5714" y="29590"/>
                    </a:lnTo>
                    <a:lnTo>
                      <a:pt x="13462" y="28955"/>
                    </a:lnTo>
                    <a:lnTo>
                      <a:pt x="363474" y="634"/>
                    </a:lnTo>
                    <a:lnTo>
                      <a:pt x="371093" y="0"/>
                    </a:lnTo>
                    <a:lnTo>
                      <a:pt x="377825" y="5714"/>
                    </a:lnTo>
                    <a:lnTo>
                      <a:pt x="378459" y="13334"/>
                    </a:lnTo>
                    <a:lnTo>
                      <a:pt x="382904" y="68706"/>
                    </a:lnTo>
                    <a:lnTo>
                      <a:pt x="383539" y="76326"/>
                    </a:lnTo>
                    <a:lnTo>
                      <a:pt x="377825" y="83057"/>
                    </a:lnTo>
                    <a:lnTo>
                      <a:pt x="370204" y="83692"/>
                    </a:lnTo>
                    <a:lnTo>
                      <a:pt x="20192" y="112140"/>
                    </a:lnTo>
                    <a:lnTo>
                      <a:pt x="12445" y="112648"/>
                    </a:lnTo>
                    <a:lnTo>
                      <a:pt x="5841" y="107060"/>
                    </a:lnTo>
                    <a:lnTo>
                      <a:pt x="5206" y="99313"/>
                    </a:lnTo>
                    <a:lnTo>
                      <a:pt x="634" y="43941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6" name="object 90">
                <a:extLst>
                  <a:ext uri="{FF2B5EF4-FFF2-40B4-BE49-F238E27FC236}">
                    <a16:creationId xmlns:a16="http://schemas.microsoft.com/office/drawing/2014/main" id="{CFF56223-A8FF-4093-BBCA-B55251CAEE31}"/>
                  </a:ext>
                </a:extLst>
              </p:cNvPr>
              <p:cNvSpPr/>
              <p:nvPr/>
            </p:nvSpPr>
            <p:spPr>
              <a:xfrm>
                <a:off x="5523738" y="1878711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378587" y="0"/>
                    </a:moveTo>
                    <a:lnTo>
                      <a:pt x="43814" y="0"/>
                    </a:lnTo>
                    <a:lnTo>
                      <a:pt x="26789" y="3432"/>
                    </a:lnTo>
                    <a:lnTo>
                      <a:pt x="12858" y="12795"/>
                    </a:lnTo>
                    <a:lnTo>
                      <a:pt x="3452" y="26681"/>
                    </a:lnTo>
                    <a:lnTo>
                      <a:pt x="0" y="43687"/>
                    </a:lnTo>
                    <a:lnTo>
                      <a:pt x="0" y="218820"/>
                    </a:lnTo>
                    <a:lnTo>
                      <a:pt x="3452" y="235900"/>
                    </a:lnTo>
                    <a:lnTo>
                      <a:pt x="12858" y="249824"/>
                    </a:lnTo>
                    <a:lnTo>
                      <a:pt x="26789" y="259201"/>
                    </a:lnTo>
                    <a:lnTo>
                      <a:pt x="43814" y="262636"/>
                    </a:lnTo>
                    <a:lnTo>
                      <a:pt x="378587" y="262636"/>
                    </a:lnTo>
                    <a:lnTo>
                      <a:pt x="395666" y="259201"/>
                    </a:lnTo>
                    <a:lnTo>
                      <a:pt x="409590" y="249824"/>
                    </a:lnTo>
                    <a:lnTo>
                      <a:pt x="418967" y="235900"/>
                    </a:lnTo>
                    <a:lnTo>
                      <a:pt x="422401" y="218820"/>
                    </a:lnTo>
                    <a:lnTo>
                      <a:pt x="422401" y="43687"/>
                    </a:lnTo>
                    <a:lnTo>
                      <a:pt x="418967" y="26681"/>
                    </a:lnTo>
                    <a:lnTo>
                      <a:pt x="409590" y="12795"/>
                    </a:lnTo>
                    <a:lnTo>
                      <a:pt x="395666" y="3432"/>
                    </a:lnTo>
                    <a:lnTo>
                      <a:pt x="3785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7" name="object 91">
                <a:extLst>
                  <a:ext uri="{FF2B5EF4-FFF2-40B4-BE49-F238E27FC236}">
                    <a16:creationId xmlns:a16="http://schemas.microsoft.com/office/drawing/2014/main" id="{9735CC80-8EBB-428B-8116-BBB6902C415F}"/>
                  </a:ext>
                </a:extLst>
              </p:cNvPr>
              <p:cNvSpPr/>
              <p:nvPr/>
            </p:nvSpPr>
            <p:spPr>
              <a:xfrm>
                <a:off x="5523738" y="1878711"/>
                <a:ext cx="422909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910" h="262889">
                    <a:moveTo>
                      <a:pt x="0" y="43687"/>
                    </a:moveTo>
                    <a:lnTo>
                      <a:pt x="3452" y="26681"/>
                    </a:lnTo>
                    <a:lnTo>
                      <a:pt x="12858" y="12795"/>
                    </a:lnTo>
                    <a:lnTo>
                      <a:pt x="26789" y="3432"/>
                    </a:lnTo>
                    <a:lnTo>
                      <a:pt x="43814" y="0"/>
                    </a:lnTo>
                    <a:lnTo>
                      <a:pt x="378587" y="0"/>
                    </a:lnTo>
                    <a:lnTo>
                      <a:pt x="395666" y="3432"/>
                    </a:lnTo>
                    <a:lnTo>
                      <a:pt x="409590" y="12795"/>
                    </a:lnTo>
                    <a:lnTo>
                      <a:pt x="418967" y="26681"/>
                    </a:lnTo>
                    <a:lnTo>
                      <a:pt x="422401" y="43687"/>
                    </a:lnTo>
                    <a:lnTo>
                      <a:pt x="422401" y="218820"/>
                    </a:lnTo>
                    <a:lnTo>
                      <a:pt x="418967" y="235900"/>
                    </a:lnTo>
                    <a:lnTo>
                      <a:pt x="409590" y="249824"/>
                    </a:lnTo>
                    <a:lnTo>
                      <a:pt x="395666" y="259201"/>
                    </a:lnTo>
                    <a:lnTo>
                      <a:pt x="378587" y="262636"/>
                    </a:lnTo>
                    <a:lnTo>
                      <a:pt x="43814" y="262636"/>
                    </a:lnTo>
                    <a:lnTo>
                      <a:pt x="26789" y="259201"/>
                    </a:lnTo>
                    <a:lnTo>
                      <a:pt x="12858" y="249824"/>
                    </a:lnTo>
                    <a:lnTo>
                      <a:pt x="3452" y="235900"/>
                    </a:lnTo>
                    <a:lnTo>
                      <a:pt x="0" y="218820"/>
                    </a:lnTo>
                    <a:lnTo>
                      <a:pt x="0" y="43687"/>
                    </a:lnTo>
                    <a:close/>
                  </a:path>
                </a:pathLst>
              </a:custGeom>
              <a:ln w="25399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8" name="object 92">
                <a:extLst>
                  <a:ext uri="{FF2B5EF4-FFF2-40B4-BE49-F238E27FC236}">
                    <a16:creationId xmlns:a16="http://schemas.microsoft.com/office/drawing/2014/main" id="{9ED757DB-9EC8-4FD7-B484-4201CEBB2B63}"/>
                  </a:ext>
                </a:extLst>
              </p:cNvPr>
              <p:cNvSpPr/>
              <p:nvPr/>
            </p:nvSpPr>
            <p:spPr>
              <a:xfrm>
                <a:off x="5593969" y="1905254"/>
                <a:ext cx="243586" cy="108204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9" name="object 93">
                <a:extLst>
                  <a:ext uri="{FF2B5EF4-FFF2-40B4-BE49-F238E27FC236}">
                    <a16:creationId xmlns:a16="http://schemas.microsoft.com/office/drawing/2014/main" id="{151B815F-A7B6-4024-9DB9-A7582752409A}"/>
                  </a:ext>
                </a:extLst>
              </p:cNvPr>
              <p:cNvSpPr/>
              <p:nvPr/>
            </p:nvSpPr>
            <p:spPr>
              <a:xfrm>
                <a:off x="5593969" y="2011934"/>
                <a:ext cx="221487" cy="108204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0" name="object 94">
                <a:extLst>
                  <a:ext uri="{FF2B5EF4-FFF2-40B4-BE49-F238E27FC236}">
                    <a16:creationId xmlns:a16="http://schemas.microsoft.com/office/drawing/2014/main" id="{DA87070C-1D18-4C5A-8C43-6860B6694219}"/>
                  </a:ext>
                </a:extLst>
              </p:cNvPr>
              <p:cNvSpPr/>
              <p:nvPr/>
            </p:nvSpPr>
            <p:spPr>
              <a:xfrm>
                <a:off x="5863463" y="1960880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0330">
                    <a:moveTo>
                      <a:pt x="100584" y="0"/>
                    </a:moveTo>
                    <a:lnTo>
                      <a:pt x="7492" y="0"/>
                    </a:lnTo>
                    <a:lnTo>
                      <a:pt x="0" y="7493"/>
                    </a:lnTo>
                    <a:lnTo>
                      <a:pt x="0" y="92328"/>
                    </a:lnTo>
                    <a:lnTo>
                      <a:pt x="7492" y="99821"/>
                    </a:lnTo>
                    <a:lnTo>
                      <a:pt x="100584" y="99821"/>
                    </a:lnTo>
                    <a:lnTo>
                      <a:pt x="108076" y="92328"/>
                    </a:lnTo>
                    <a:lnTo>
                      <a:pt x="108076" y="74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71" name="object 95">
                <a:extLst>
                  <a:ext uri="{FF2B5EF4-FFF2-40B4-BE49-F238E27FC236}">
                    <a16:creationId xmlns:a16="http://schemas.microsoft.com/office/drawing/2014/main" id="{3C9304C0-2E50-47B0-85F6-3025609491D8}"/>
                  </a:ext>
                </a:extLst>
              </p:cNvPr>
              <p:cNvSpPr/>
              <p:nvPr/>
            </p:nvSpPr>
            <p:spPr>
              <a:xfrm>
                <a:off x="5863463" y="1960880"/>
                <a:ext cx="108585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0330">
                    <a:moveTo>
                      <a:pt x="0" y="16637"/>
                    </a:moveTo>
                    <a:lnTo>
                      <a:pt x="0" y="7493"/>
                    </a:lnTo>
                    <a:lnTo>
                      <a:pt x="7492" y="0"/>
                    </a:lnTo>
                    <a:lnTo>
                      <a:pt x="16637" y="0"/>
                    </a:lnTo>
                    <a:lnTo>
                      <a:pt x="91439" y="0"/>
                    </a:lnTo>
                    <a:lnTo>
                      <a:pt x="100584" y="0"/>
                    </a:lnTo>
                    <a:lnTo>
                      <a:pt x="108076" y="7493"/>
                    </a:lnTo>
                    <a:lnTo>
                      <a:pt x="108076" y="16637"/>
                    </a:lnTo>
                    <a:lnTo>
                      <a:pt x="108076" y="83184"/>
                    </a:lnTo>
                    <a:lnTo>
                      <a:pt x="108076" y="92328"/>
                    </a:lnTo>
                    <a:lnTo>
                      <a:pt x="100584" y="99821"/>
                    </a:lnTo>
                    <a:lnTo>
                      <a:pt x="91439" y="99821"/>
                    </a:lnTo>
                    <a:lnTo>
                      <a:pt x="16637" y="99821"/>
                    </a:lnTo>
                    <a:lnTo>
                      <a:pt x="7492" y="99821"/>
                    </a:lnTo>
                    <a:lnTo>
                      <a:pt x="0" y="92328"/>
                    </a:lnTo>
                    <a:lnTo>
                      <a:pt x="0" y="83184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53" name="object 96">
              <a:extLst>
                <a:ext uri="{FF2B5EF4-FFF2-40B4-BE49-F238E27FC236}">
                  <a16:creationId xmlns:a16="http://schemas.microsoft.com/office/drawing/2014/main" id="{68A1EF6A-01F2-4B57-B9AE-ECBB1BA206B1}"/>
                </a:ext>
              </a:extLst>
            </p:cNvPr>
            <p:cNvGrpSpPr/>
            <p:nvPr/>
          </p:nvGrpSpPr>
          <p:grpSpPr>
            <a:xfrm>
              <a:off x="10083291" y="2472098"/>
              <a:ext cx="630767" cy="417407"/>
              <a:chOff x="7562468" y="1854073"/>
              <a:chExt cx="473075" cy="313055"/>
            </a:xfrm>
          </p:grpSpPr>
          <p:sp>
            <p:nvSpPr>
              <p:cNvPr id="54" name="object 97">
                <a:extLst>
                  <a:ext uri="{FF2B5EF4-FFF2-40B4-BE49-F238E27FC236}">
                    <a16:creationId xmlns:a16="http://schemas.microsoft.com/office/drawing/2014/main" id="{C88F8DEA-E5C0-40BF-81CA-1F8CD5E61285}"/>
                  </a:ext>
                </a:extLst>
              </p:cNvPr>
              <p:cNvSpPr/>
              <p:nvPr/>
            </p:nvSpPr>
            <p:spPr>
              <a:xfrm>
                <a:off x="7591551" y="1866773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40" h="113030">
                    <a:moveTo>
                      <a:pt x="370967" y="0"/>
                    </a:moveTo>
                    <a:lnTo>
                      <a:pt x="5715" y="29718"/>
                    </a:lnTo>
                    <a:lnTo>
                      <a:pt x="0" y="36321"/>
                    </a:lnTo>
                    <a:lnTo>
                      <a:pt x="5715" y="107060"/>
                    </a:lnTo>
                    <a:lnTo>
                      <a:pt x="12446" y="112775"/>
                    </a:lnTo>
                    <a:lnTo>
                      <a:pt x="377825" y="83184"/>
                    </a:lnTo>
                    <a:lnTo>
                      <a:pt x="383413" y="76453"/>
                    </a:lnTo>
                    <a:lnTo>
                      <a:pt x="377698" y="571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5" name="object 98">
                <a:extLst>
                  <a:ext uri="{FF2B5EF4-FFF2-40B4-BE49-F238E27FC236}">
                    <a16:creationId xmlns:a16="http://schemas.microsoft.com/office/drawing/2014/main" id="{D1D31F36-393F-4C95-8A01-5CE24DAB7CE4}"/>
                  </a:ext>
                </a:extLst>
              </p:cNvPr>
              <p:cNvSpPr/>
              <p:nvPr/>
            </p:nvSpPr>
            <p:spPr>
              <a:xfrm>
                <a:off x="7591551" y="1866773"/>
                <a:ext cx="383540" cy="113030"/>
              </a:xfrm>
              <a:custGeom>
                <a:avLst/>
                <a:gdLst/>
                <a:ahLst/>
                <a:cxnLst/>
                <a:rect l="l" t="t" r="r" b="b"/>
                <a:pathLst>
                  <a:path w="383540" h="113030">
                    <a:moveTo>
                      <a:pt x="634" y="44068"/>
                    </a:moveTo>
                    <a:lnTo>
                      <a:pt x="0" y="36321"/>
                    </a:lnTo>
                    <a:lnTo>
                      <a:pt x="5715" y="29718"/>
                    </a:lnTo>
                    <a:lnTo>
                      <a:pt x="13334" y="29082"/>
                    </a:lnTo>
                    <a:lnTo>
                      <a:pt x="363347" y="635"/>
                    </a:lnTo>
                    <a:lnTo>
                      <a:pt x="370967" y="0"/>
                    </a:lnTo>
                    <a:lnTo>
                      <a:pt x="377698" y="5714"/>
                    </a:lnTo>
                    <a:lnTo>
                      <a:pt x="378332" y="13462"/>
                    </a:lnTo>
                    <a:lnTo>
                      <a:pt x="382904" y="68833"/>
                    </a:lnTo>
                    <a:lnTo>
                      <a:pt x="383413" y="76453"/>
                    </a:lnTo>
                    <a:lnTo>
                      <a:pt x="377825" y="83184"/>
                    </a:lnTo>
                    <a:lnTo>
                      <a:pt x="370077" y="83819"/>
                    </a:lnTo>
                    <a:lnTo>
                      <a:pt x="20066" y="112140"/>
                    </a:lnTo>
                    <a:lnTo>
                      <a:pt x="12446" y="112775"/>
                    </a:lnTo>
                    <a:lnTo>
                      <a:pt x="5715" y="107060"/>
                    </a:lnTo>
                    <a:lnTo>
                      <a:pt x="5079" y="99440"/>
                    </a:lnTo>
                    <a:lnTo>
                      <a:pt x="634" y="44068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6" name="object 99">
                <a:extLst>
                  <a:ext uri="{FF2B5EF4-FFF2-40B4-BE49-F238E27FC236}">
                    <a16:creationId xmlns:a16="http://schemas.microsoft.com/office/drawing/2014/main" id="{04DE10A4-0E4D-42E3-AB28-DA368F1CAE0C}"/>
                  </a:ext>
                </a:extLst>
              </p:cNvPr>
              <p:cNvSpPr/>
              <p:nvPr/>
            </p:nvSpPr>
            <p:spPr>
              <a:xfrm>
                <a:off x="7575168" y="1891665"/>
                <a:ext cx="422275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275" h="262889">
                    <a:moveTo>
                      <a:pt x="378459" y="0"/>
                    </a:moveTo>
                    <a:lnTo>
                      <a:pt x="43687" y="0"/>
                    </a:lnTo>
                    <a:lnTo>
                      <a:pt x="26681" y="3452"/>
                    </a:lnTo>
                    <a:lnTo>
                      <a:pt x="12795" y="12858"/>
                    </a:lnTo>
                    <a:lnTo>
                      <a:pt x="3432" y="26789"/>
                    </a:lnTo>
                    <a:lnTo>
                      <a:pt x="0" y="43815"/>
                    </a:lnTo>
                    <a:lnTo>
                      <a:pt x="0" y="218948"/>
                    </a:lnTo>
                    <a:lnTo>
                      <a:pt x="3432" y="236027"/>
                    </a:lnTo>
                    <a:lnTo>
                      <a:pt x="12795" y="249951"/>
                    </a:lnTo>
                    <a:lnTo>
                      <a:pt x="26681" y="259328"/>
                    </a:lnTo>
                    <a:lnTo>
                      <a:pt x="43687" y="262763"/>
                    </a:lnTo>
                    <a:lnTo>
                      <a:pt x="378459" y="262763"/>
                    </a:lnTo>
                    <a:lnTo>
                      <a:pt x="395539" y="259328"/>
                    </a:lnTo>
                    <a:lnTo>
                      <a:pt x="409463" y="249951"/>
                    </a:lnTo>
                    <a:lnTo>
                      <a:pt x="418840" y="236027"/>
                    </a:lnTo>
                    <a:lnTo>
                      <a:pt x="422275" y="218948"/>
                    </a:lnTo>
                    <a:lnTo>
                      <a:pt x="422275" y="43815"/>
                    </a:lnTo>
                    <a:lnTo>
                      <a:pt x="418840" y="26789"/>
                    </a:lnTo>
                    <a:lnTo>
                      <a:pt x="409463" y="12858"/>
                    </a:lnTo>
                    <a:lnTo>
                      <a:pt x="395539" y="3452"/>
                    </a:lnTo>
                    <a:lnTo>
                      <a:pt x="3784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7" name="object 100">
                <a:extLst>
                  <a:ext uri="{FF2B5EF4-FFF2-40B4-BE49-F238E27FC236}">
                    <a16:creationId xmlns:a16="http://schemas.microsoft.com/office/drawing/2014/main" id="{3E144F31-05B9-4649-81B5-81B7C2771D8C}"/>
                  </a:ext>
                </a:extLst>
              </p:cNvPr>
              <p:cNvSpPr/>
              <p:nvPr/>
            </p:nvSpPr>
            <p:spPr>
              <a:xfrm>
                <a:off x="7575168" y="1891665"/>
                <a:ext cx="422275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22275" h="262889">
                    <a:moveTo>
                      <a:pt x="0" y="43815"/>
                    </a:moveTo>
                    <a:lnTo>
                      <a:pt x="3432" y="26789"/>
                    </a:lnTo>
                    <a:lnTo>
                      <a:pt x="12795" y="12858"/>
                    </a:lnTo>
                    <a:lnTo>
                      <a:pt x="26681" y="3452"/>
                    </a:lnTo>
                    <a:lnTo>
                      <a:pt x="43687" y="0"/>
                    </a:lnTo>
                    <a:lnTo>
                      <a:pt x="378459" y="0"/>
                    </a:lnTo>
                    <a:lnTo>
                      <a:pt x="395539" y="3452"/>
                    </a:lnTo>
                    <a:lnTo>
                      <a:pt x="409463" y="12858"/>
                    </a:lnTo>
                    <a:lnTo>
                      <a:pt x="418840" y="26789"/>
                    </a:lnTo>
                    <a:lnTo>
                      <a:pt x="422275" y="43815"/>
                    </a:lnTo>
                    <a:lnTo>
                      <a:pt x="422275" y="218948"/>
                    </a:lnTo>
                    <a:lnTo>
                      <a:pt x="418840" y="236027"/>
                    </a:lnTo>
                    <a:lnTo>
                      <a:pt x="409463" y="249951"/>
                    </a:lnTo>
                    <a:lnTo>
                      <a:pt x="395539" y="259328"/>
                    </a:lnTo>
                    <a:lnTo>
                      <a:pt x="378459" y="262763"/>
                    </a:lnTo>
                    <a:lnTo>
                      <a:pt x="43687" y="262763"/>
                    </a:lnTo>
                    <a:lnTo>
                      <a:pt x="26681" y="259328"/>
                    </a:lnTo>
                    <a:lnTo>
                      <a:pt x="12795" y="249951"/>
                    </a:lnTo>
                    <a:lnTo>
                      <a:pt x="3432" y="236027"/>
                    </a:lnTo>
                    <a:lnTo>
                      <a:pt x="0" y="218948"/>
                    </a:lnTo>
                    <a:lnTo>
                      <a:pt x="0" y="43815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8" name="object 101">
                <a:extLst>
                  <a:ext uri="{FF2B5EF4-FFF2-40B4-BE49-F238E27FC236}">
                    <a16:creationId xmlns:a16="http://schemas.microsoft.com/office/drawing/2014/main" id="{9ED11665-F70F-43AD-BEE3-527443478680}"/>
                  </a:ext>
                </a:extLst>
              </p:cNvPr>
              <p:cNvSpPr/>
              <p:nvPr/>
            </p:nvSpPr>
            <p:spPr>
              <a:xfrm>
                <a:off x="7645653" y="1918462"/>
                <a:ext cx="243585" cy="108204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9" name="object 102">
                <a:extLst>
                  <a:ext uri="{FF2B5EF4-FFF2-40B4-BE49-F238E27FC236}">
                    <a16:creationId xmlns:a16="http://schemas.microsoft.com/office/drawing/2014/main" id="{586FC2D4-1AE0-4B33-AC78-48D0A0C5ACC9}"/>
                  </a:ext>
                </a:extLst>
              </p:cNvPr>
              <p:cNvSpPr/>
              <p:nvPr/>
            </p:nvSpPr>
            <p:spPr>
              <a:xfrm>
                <a:off x="7645653" y="2025142"/>
                <a:ext cx="221488" cy="108204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0" name="object 103">
                <a:extLst>
                  <a:ext uri="{FF2B5EF4-FFF2-40B4-BE49-F238E27FC236}">
                    <a16:creationId xmlns:a16="http://schemas.microsoft.com/office/drawing/2014/main" id="{0751D48B-D13D-4EEC-8377-56DD6A78332C}"/>
                  </a:ext>
                </a:extLst>
              </p:cNvPr>
              <p:cNvSpPr/>
              <p:nvPr/>
            </p:nvSpPr>
            <p:spPr>
              <a:xfrm>
                <a:off x="7914893" y="1973961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30">
                    <a:moveTo>
                      <a:pt x="100456" y="0"/>
                    </a:moveTo>
                    <a:lnTo>
                      <a:pt x="7365" y="0"/>
                    </a:lnTo>
                    <a:lnTo>
                      <a:pt x="0" y="7493"/>
                    </a:lnTo>
                    <a:lnTo>
                      <a:pt x="0" y="92328"/>
                    </a:lnTo>
                    <a:lnTo>
                      <a:pt x="7365" y="99821"/>
                    </a:lnTo>
                    <a:lnTo>
                      <a:pt x="100456" y="99821"/>
                    </a:lnTo>
                    <a:lnTo>
                      <a:pt x="107950" y="92328"/>
                    </a:lnTo>
                    <a:lnTo>
                      <a:pt x="107950" y="749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61" name="object 104">
                <a:extLst>
                  <a:ext uri="{FF2B5EF4-FFF2-40B4-BE49-F238E27FC236}">
                    <a16:creationId xmlns:a16="http://schemas.microsoft.com/office/drawing/2014/main" id="{649D08F0-7B6F-4D38-98D0-3FBB50A579D6}"/>
                  </a:ext>
                </a:extLst>
              </p:cNvPr>
              <p:cNvSpPr/>
              <p:nvPr/>
            </p:nvSpPr>
            <p:spPr>
              <a:xfrm>
                <a:off x="7914893" y="1973961"/>
                <a:ext cx="107950" cy="10033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100330">
                    <a:moveTo>
                      <a:pt x="0" y="16637"/>
                    </a:moveTo>
                    <a:lnTo>
                      <a:pt x="0" y="7493"/>
                    </a:lnTo>
                    <a:lnTo>
                      <a:pt x="7365" y="0"/>
                    </a:lnTo>
                    <a:lnTo>
                      <a:pt x="16636" y="0"/>
                    </a:lnTo>
                    <a:lnTo>
                      <a:pt x="91312" y="0"/>
                    </a:lnTo>
                    <a:lnTo>
                      <a:pt x="100456" y="0"/>
                    </a:lnTo>
                    <a:lnTo>
                      <a:pt x="107950" y="7493"/>
                    </a:lnTo>
                    <a:lnTo>
                      <a:pt x="107950" y="16637"/>
                    </a:lnTo>
                    <a:lnTo>
                      <a:pt x="107950" y="83184"/>
                    </a:lnTo>
                    <a:lnTo>
                      <a:pt x="107950" y="92328"/>
                    </a:lnTo>
                    <a:lnTo>
                      <a:pt x="100456" y="99821"/>
                    </a:lnTo>
                    <a:lnTo>
                      <a:pt x="91312" y="99821"/>
                    </a:lnTo>
                    <a:lnTo>
                      <a:pt x="16636" y="99821"/>
                    </a:lnTo>
                    <a:lnTo>
                      <a:pt x="7365" y="99821"/>
                    </a:lnTo>
                    <a:lnTo>
                      <a:pt x="0" y="92328"/>
                    </a:lnTo>
                    <a:lnTo>
                      <a:pt x="0" y="83184"/>
                    </a:lnTo>
                    <a:lnTo>
                      <a:pt x="0" y="16637"/>
                    </a:lnTo>
                    <a:close/>
                  </a:path>
                </a:pathLst>
              </a:custGeom>
              <a:ln w="25400">
                <a:solidFill>
                  <a:srgbClr val="1F487C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03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432</Words>
  <Application>Microsoft Office PowerPoint</Application>
  <PresentationFormat>Widescreen</PresentationFormat>
  <Paragraphs>97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433</cp:revision>
  <dcterms:created xsi:type="dcterms:W3CDTF">2020-06-03T14:19:11Z</dcterms:created>
  <dcterms:modified xsi:type="dcterms:W3CDTF">2020-11-09T17:25:48Z</dcterms:modified>
</cp:coreProperties>
</file>