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7" r:id="rId2"/>
    <p:sldId id="358" r:id="rId3"/>
    <p:sldId id="474" r:id="rId4"/>
    <p:sldId id="496" r:id="rId5"/>
    <p:sldId id="497" r:id="rId6"/>
    <p:sldId id="495" r:id="rId7"/>
    <p:sldId id="494" r:id="rId8"/>
    <p:sldId id="490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7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0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1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8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kittie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Second Generation Tokens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TOKENS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35346" y="1868853"/>
            <a:ext cx="813629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self authenticating data packets that represents a rare digital bit of information.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gain ability to represent themselves and prove authenticity automatically because they generated on blockchain.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TOKEN GENERATION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35346" y="1868853"/>
            <a:ext cx="8136292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Method: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created by sending a special transaction on bitcoin that had a small message.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message says that some new assets had been created and were credited to a Bitcoin address.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TOKEN GENERATION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35346" y="1868853"/>
            <a:ext cx="813629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created by the complex transactions developed by blockchains.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Ethereum foundation improved token technology by building a framework for the programming of tokens and allowing them to be used for more complex tasks.</a:t>
            </a:r>
          </a:p>
        </p:txBody>
      </p:sp>
    </p:spTree>
    <p:extLst>
      <p:ext uri="{BB962C8B-B14F-4D97-AF65-F5344CB8AC3E}">
        <p14:creationId xmlns:p14="http://schemas.microsoft.com/office/powerpoint/2010/main" val="32485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TOKENS STANDARDS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35346" y="1868853"/>
            <a:ext cx="8136292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ERC 20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ERC 721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ERC 7411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SECOND GENERATION TOKENS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35346" y="1868853"/>
            <a:ext cx="8136292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saw a surge in popularity in 2017 and 2018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Coins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Tokens 	</a:t>
            </a:r>
          </a:p>
        </p:txBody>
      </p:sp>
    </p:spTree>
    <p:extLst>
      <p:ext uri="{BB962C8B-B14F-4D97-AF65-F5344CB8AC3E}">
        <p14:creationId xmlns:p14="http://schemas.microsoft.com/office/powerpoint/2010/main" val="278759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 err="1">
                <a:hlinkClick r:id="rId3"/>
              </a:rPr>
              <a:t>www.cryptokitties.com</a:t>
            </a:r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57626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196</Words>
  <Application>Microsoft Office PowerPoint</Application>
  <PresentationFormat>Widescreen</PresentationFormat>
  <Paragraphs>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407</cp:revision>
  <dcterms:created xsi:type="dcterms:W3CDTF">2020-06-03T14:19:11Z</dcterms:created>
  <dcterms:modified xsi:type="dcterms:W3CDTF">2020-11-09T17:26:55Z</dcterms:modified>
</cp:coreProperties>
</file>