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57" r:id="rId2"/>
    <p:sldId id="358" r:id="rId3"/>
    <p:sldId id="488" r:id="rId4"/>
    <p:sldId id="491" r:id="rId5"/>
    <p:sldId id="494" r:id="rId6"/>
    <p:sldId id="495" r:id="rId7"/>
    <p:sldId id="498" r:id="rId8"/>
    <p:sldId id="499" r:id="rId9"/>
    <p:sldId id="500" r:id="rId10"/>
    <p:sldId id="501" r:id="rId11"/>
    <p:sldId id="490" r:id="rId12"/>
    <p:sldId id="34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78" autoAdjust="0"/>
  </p:normalViewPr>
  <p:slideViewPr>
    <p:cSldViewPr snapToGrid="0">
      <p:cViewPr varScale="1">
        <p:scale>
          <a:sx n="64" d="100"/>
          <a:sy n="64" d="100"/>
        </p:scale>
        <p:origin x="90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BE8F-510B-4565-892C-D83A479A79F7}" type="datetimeFigureOut">
              <a:rPr lang="en-IN" smtClean="0"/>
              <a:t>09-11-2020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9A1CA-1CF4-4337-B32F-FE4CBF5214A0}" type="slidenum">
              <a:rPr lang="en-IN" smtClean="0"/>
              <a:t>‹#›</a:t>
            </a:fld>
            <a:endParaRPr lang="en-IN"/>
          </a:p>
        </p:txBody>
      </p:sp>
    </p:spTree>
    <p:extLst>
      <p:ext uri="{BB962C8B-B14F-4D97-AF65-F5344CB8AC3E}">
        <p14:creationId xmlns:p14="http://schemas.microsoft.com/office/powerpoint/2010/main" val="137643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4</a:t>
            </a:fld>
            <a:endParaRPr lang="en-IN"/>
          </a:p>
        </p:txBody>
      </p:sp>
    </p:spTree>
    <p:extLst>
      <p:ext uri="{BB962C8B-B14F-4D97-AF65-F5344CB8AC3E}">
        <p14:creationId xmlns:p14="http://schemas.microsoft.com/office/powerpoint/2010/main" val="238107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5</a:t>
            </a:fld>
            <a:endParaRPr lang="en-IN"/>
          </a:p>
        </p:txBody>
      </p:sp>
    </p:spTree>
    <p:extLst>
      <p:ext uri="{BB962C8B-B14F-4D97-AF65-F5344CB8AC3E}">
        <p14:creationId xmlns:p14="http://schemas.microsoft.com/office/powerpoint/2010/main" val="353263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6</a:t>
            </a:fld>
            <a:endParaRPr lang="en-IN"/>
          </a:p>
        </p:txBody>
      </p:sp>
    </p:spTree>
    <p:extLst>
      <p:ext uri="{BB962C8B-B14F-4D97-AF65-F5344CB8AC3E}">
        <p14:creationId xmlns:p14="http://schemas.microsoft.com/office/powerpoint/2010/main" val="224426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7</a:t>
            </a:fld>
            <a:endParaRPr lang="en-IN"/>
          </a:p>
        </p:txBody>
      </p:sp>
    </p:spTree>
    <p:extLst>
      <p:ext uri="{BB962C8B-B14F-4D97-AF65-F5344CB8AC3E}">
        <p14:creationId xmlns:p14="http://schemas.microsoft.com/office/powerpoint/2010/main" val="406162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8</a:t>
            </a:fld>
            <a:endParaRPr lang="en-IN"/>
          </a:p>
        </p:txBody>
      </p:sp>
    </p:spTree>
    <p:extLst>
      <p:ext uri="{BB962C8B-B14F-4D97-AF65-F5344CB8AC3E}">
        <p14:creationId xmlns:p14="http://schemas.microsoft.com/office/powerpoint/2010/main" val="130370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9</a:t>
            </a:fld>
            <a:endParaRPr lang="en-IN"/>
          </a:p>
        </p:txBody>
      </p:sp>
    </p:spTree>
    <p:extLst>
      <p:ext uri="{BB962C8B-B14F-4D97-AF65-F5344CB8AC3E}">
        <p14:creationId xmlns:p14="http://schemas.microsoft.com/office/powerpoint/2010/main" val="156450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ppbuilder.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344223"/>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425383" y="2755943"/>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425383" y="3188666"/>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425383" y="261612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79" y="651898"/>
            <a:ext cx="10689059" cy="461665"/>
          </a:xfrm>
          <a:prstGeom prst="rect">
            <a:avLst/>
          </a:prstGeom>
        </p:spPr>
        <p:txBody>
          <a:bodyPr wrap="square">
            <a:spAutoFit/>
          </a:bodyPr>
          <a:lstStyle/>
          <a:p>
            <a:r>
              <a:rPr lang="en-US" sz="2400" b="1" dirty="0">
                <a:solidFill>
                  <a:schemeClr val="accent2">
                    <a:lumMod val="75000"/>
                  </a:schemeClr>
                </a:solidFill>
              </a:rPr>
              <a:t>WHY CHOOSE DAPP DEVELOPMENT OVER CONVENTIONAL APP DEVELOPMENT?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8745348" cy="4455835"/>
          </a:xfrm>
          <a:prstGeom prst="rect">
            <a:avLst/>
          </a:prstGeom>
        </p:spPr>
        <p:txBody>
          <a:bodyPr wrap="square">
            <a:spAutoFit/>
          </a:bodyPr>
          <a:lstStyle/>
          <a:p>
            <a:pPr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Faster &amp; payment processing without needing to integrate payment gateway to accept funds.</a:t>
            </a:r>
          </a:p>
          <a:p>
            <a:pPr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High levels of data security due to smart contracts governed by private keys.</a:t>
            </a:r>
          </a:p>
          <a:p>
            <a:pPr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Greater anonymity without needing the users to follow the lengthy signup process.</a:t>
            </a:r>
          </a:p>
          <a:p>
            <a:pPr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Reliable data records as users can access the public blockchain to verify transaction information.</a:t>
            </a:r>
          </a:p>
        </p:txBody>
      </p:sp>
    </p:spTree>
    <p:extLst>
      <p:ext uri="{BB962C8B-B14F-4D97-AF65-F5344CB8AC3E}">
        <p14:creationId xmlns:p14="http://schemas.microsoft.com/office/powerpoint/2010/main" val="262275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1384995"/>
          </a:xfrm>
          <a:prstGeom prst="rect">
            <a:avLst/>
          </a:prstGeom>
        </p:spPr>
        <p:txBody>
          <a:bodyPr wrap="square">
            <a:spAutoFit/>
          </a:bodyPr>
          <a:lstStyle/>
          <a:p>
            <a:endParaRPr lang="en-IN" sz="2400" b="1" dirty="0"/>
          </a:p>
          <a:p>
            <a:pPr marL="457200" indent="-457200">
              <a:buFont typeface="Wingdings" panose="05000000000000000000" pitchFamily="2" charset="2"/>
              <a:buChar char="§"/>
            </a:pPr>
            <a:r>
              <a:rPr lang="en-IN" sz="3000" dirty="0">
                <a:hlinkClick r:id="rId3"/>
              </a:rPr>
              <a:t>https://</a:t>
            </a:r>
            <a:r>
              <a:rPr lang="en-IN" sz="3000" dirty="0" err="1">
                <a:hlinkClick r:id="rId3"/>
              </a:rPr>
              <a:t>dappbuilder.io</a:t>
            </a:r>
            <a:r>
              <a:rPr lang="en-IN" sz="3000" dirty="0">
                <a:hlinkClick r:id="rId3"/>
              </a:rPr>
              <a:t>/</a:t>
            </a:r>
            <a:endParaRPr lang="en-IN" sz="3000"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988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Tree>
    <p:extLst>
      <p:ext uri="{BB962C8B-B14F-4D97-AF65-F5344CB8AC3E}">
        <p14:creationId xmlns:p14="http://schemas.microsoft.com/office/powerpoint/2010/main" val="194565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err="1"/>
              <a:t>sunithar@pes.edu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Prof.Sunitha</a:t>
            </a:r>
            <a:r>
              <a:rPr lang="en-US" sz="2400" b="1" dirty="0"/>
              <a:t>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6840" y="1349099"/>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DECENTRALIZED APPLICATIONS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DECENTRALIZED APPLICATIONS (</a:t>
            </a:r>
            <a:r>
              <a:rPr lang="en-IN" sz="2800" b="1" dirty="0" err="1">
                <a:solidFill>
                  <a:schemeClr val="accent2">
                    <a:lumMod val="75000"/>
                  </a:schemeClr>
                </a:solidFill>
              </a:rPr>
              <a:t>Dapps</a:t>
            </a:r>
            <a:r>
              <a:rPr lang="en-IN" sz="2800" b="1" dirty="0">
                <a:solidFill>
                  <a:schemeClr val="accent2">
                    <a:lumMod val="75000"/>
                  </a:schemeClr>
                </a:solidFill>
              </a:rPr>
              <a: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3" name="TextBox 12">
            <a:extLst>
              <a:ext uri="{FF2B5EF4-FFF2-40B4-BE49-F238E27FC236}">
                <a16:creationId xmlns:a16="http://schemas.microsoft.com/office/drawing/2014/main" id="{82FCE610-0CCB-4AFD-AE95-963BA3D353F0}"/>
              </a:ext>
            </a:extLst>
          </p:cNvPr>
          <p:cNvSpPr txBox="1"/>
          <p:nvPr/>
        </p:nvSpPr>
        <p:spPr>
          <a:xfrm>
            <a:off x="393111" y="1558192"/>
            <a:ext cx="8136292" cy="335668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They are more flexible, transparent, distributed, resilient, and have a better incentivized structure than current software models. </a:t>
            </a:r>
          </a:p>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It will work with cryptographically stored ledger.</a:t>
            </a:r>
          </a:p>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It is a scarce-asset model, and peer-to-peer technology. </a:t>
            </a:r>
            <a:endParaRPr lang="en-US" dirty="0"/>
          </a:p>
        </p:txBody>
      </p:sp>
    </p:spTree>
    <p:extLst>
      <p:ext uri="{BB962C8B-B14F-4D97-AF65-F5344CB8AC3E}">
        <p14:creationId xmlns:p14="http://schemas.microsoft.com/office/powerpoint/2010/main" val="270196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KEY FEATURES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3" name="TextBox 12">
            <a:extLst>
              <a:ext uri="{FF2B5EF4-FFF2-40B4-BE49-F238E27FC236}">
                <a16:creationId xmlns:a16="http://schemas.microsoft.com/office/drawing/2014/main" id="{82FCE610-0CCB-4AFD-AE95-963BA3D353F0}"/>
              </a:ext>
            </a:extLst>
          </p:cNvPr>
          <p:cNvSpPr txBox="1"/>
          <p:nvPr/>
        </p:nvSpPr>
        <p:spPr>
          <a:xfrm>
            <a:off x="393110" y="1558192"/>
            <a:ext cx="10266409" cy="500983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A distributed app, abbreviated as “DApp", is a piece of software that is run on a distributed or cloud network rather than on a single dedicated server.</a:t>
            </a:r>
          </a:p>
          <a:p>
            <a:pPr marL="342900" indent="-3429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By distributing the processing power and storage space across many devices, DApps are decentralized, making them more resistant to attack as there is no single point of failure that can be undermined.</a:t>
            </a:r>
          </a:p>
          <a:p>
            <a:pPr marL="342900" indent="-3429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Blockchain-based systems have been the platforms upon which many DApps have been built and deployed; however, DApps can also runs on cloud platforms or other network architectures.</a:t>
            </a:r>
          </a:p>
        </p:txBody>
      </p:sp>
    </p:spTree>
    <p:extLst>
      <p:ext uri="{BB962C8B-B14F-4D97-AF65-F5344CB8AC3E}">
        <p14:creationId xmlns:p14="http://schemas.microsoft.com/office/powerpoint/2010/main" val="391673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ILLUSTRATION OF DAPP</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2054" name="Picture 6" descr="Ilustration of DApp structure and communication">
            <a:extLst>
              <a:ext uri="{FF2B5EF4-FFF2-40B4-BE49-F238E27FC236}">
                <a16:creationId xmlns:a16="http://schemas.microsoft.com/office/drawing/2014/main" id="{EFD2A247-8DA7-4B8C-89A2-8F0025646B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1619747"/>
            <a:ext cx="6662347" cy="498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52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ILLUSTRATION OF DAPP</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3" name="TextBox 12">
            <a:extLst>
              <a:ext uri="{FF2B5EF4-FFF2-40B4-BE49-F238E27FC236}">
                <a16:creationId xmlns:a16="http://schemas.microsoft.com/office/drawing/2014/main" id="{82FCE610-0CCB-4AFD-AE95-963BA3D353F0}"/>
              </a:ext>
            </a:extLst>
          </p:cNvPr>
          <p:cNvSpPr txBox="1"/>
          <p:nvPr/>
        </p:nvSpPr>
        <p:spPr>
          <a:xfrm>
            <a:off x="393111" y="2286240"/>
            <a:ext cx="10519728" cy="2185214"/>
          </a:xfrm>
          <a:prstGeom prst="rect">
            <a:avLst/>
          </a:prstGeom>
          <a:noFill/>
        </p:spPr>
        <p:txBody>
          <a:bodyPr wrap="square">
            <a:spAutoFit/>
          </a:bodyPr>
          <a:lstStyle/>
          <a:p>
            <a:pPr fontAlgn="base"/>
            <a:r>
              <a:rPr lang="en-US" sz="3200" i="1" dirty="0">
                <a:solidFill>
                  <a:schemeClr val="accent1"/>
                </a:solidFill>
              </a:rPr>
              <a:t>Traditional websites: Front End → API → Database.</a:t>
            </a:r>
            <a:endParaRPr lang="en-US" sz="3200" dirty="0">
              <a:solidFill>
                <a:schemeClr val="accent1"/>
              </a:solidFill>
            </a:endParaRPr>
          </a:p>
          <a:p>
            <a:pPr fontAlgn="base"/>
            <a:br>
              <a:rPr lang="en-US" sz="3200" dirty="0">
                <a:solidFill>
                  <a:schemeClr val="accent1"/>
                </a:solidFill>
              </a:rPr>
            </a:br>
            <a:r>
              <a:rPr lang="en-US" sz="3200" i="1" dirty="0">
                <a:solidFill>
                  <a:schemeClr val="accent1"/>
                </a:solidFill>
              </a:rPr>
              <a:t>Front End (including wallet) → Smart Contract → Blockchain.</a:t>
            </a:r>
            <a:endParaRPr lang="en-US" sz="3200" dirty="0">
              <a:solidFill>
                <a:schemeClr val="accent1"/>
              </a:solidFill>
            </a:endParaRPr>
          </a:p>
          <a:p>
            <a:pPr marL="342900" indent="-342900" algn="just">
              <a:buFont typeface="Arial" panose="020B0604020202020204" pitchFamily="34" charset="0"/>
              <a:buChar char="•"/>
            </a:pPr>
            <a:endParaRPr lang="en-US" sz="4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11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BLOCKCHAINS AND DISTRIBUTED APPS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3" name="TextBox 12">
            <a:extLst>
              <a:ext uri="{FF2B5EF4-FFF2-40B4-BE49-F238E27FC236}">
                <a16:creationId xmlns:a16="http://schemas.microsoft.com/office/drawing/2014/main" id="{82FCE610-0CCB-4AFD-AE95-963BA3D353F0}"/>
              </a:ext>
            </a:extLst>
          </p:cNvPr>
          <p:cNvSpPr txBox="1"/>
          <p:nvPr/>
        </p:nvSpPr>
        <p:spPr>
          <a:xfrm>
            <a:off x="259015" y="1905506"/>
            <a:ext cx="8555202" cy="445583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 the crypto economy, the blockchain used by most cryptocurrencies uses Distributed Apps to maintain an efficient digital marketplace. </a:t>
            </a:r>
          </a:p>
          <a:p>
            <a:pPr marL="342900" indent="-3429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Rather than the conventional client-server network adopted by most centralized organizations, blockchains run on a peer-to-peer network where transactional information carried out between two parties is recorded and shared across multiple computers on the network. </a:t>
            </a:r>
          </a:p>
        </p:txBody>
      </p:sp>
    </p:spTree>
    <p:extLst>
      <p:ext uri="{BB962C8B-B14F-4D97-AF65-F5344CB8AC3E}">
        <p14:creationId xmlns:p14="http://schemas.microsoft.com/office/powerpoint/2010/main" val="270911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TRADITIONAL V/S DISTRIBUTED</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1026" name="Picture 2">
            <a:extLst>
              <a:ext uri="{FF2B5EF4-FFF2-40B4-BE49-F238E27FC236}">
                <a16:creationId xmlns:a16="http://schemas.microsoft.com/office/drawing/2014/main" id="{84795EA8-1841-4CE5-875D-F54689B5D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4" y="1868852"/>
            <a:ext cx="9541994" cy="498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37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9176854" cy="523220"/>
          </a:xfrm>
          <a:prstGeom prst="rect">
            <a:avLst/>
          </a:prstGeom>
        </p:spPr>
        <p:txBody>
          <a:bodyPr wrap="square">
            <a:spAutoFit/>
          </a:bodyPr>
          <a:lstStyle/>
          <a:p>
            <a:r>
              <a:rPr lang="en-US" sz="2800" b="1" dirty="0">
                <a:solidFill>
                  <a:schemeClr val="accent2">
                    <a:lumMod val="75000"/>
                  </a:schemeClr>
                </a:solidFill>
              </a:rPr>
              <a:t>HOW DAPPS FIT IN THE REAL WORLD?</a:t>
            </a:r>
            <a:endParaRPr lang="en-IN" sz="28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1" name="TextBox 10">
            <a:extLst>
              <a:ext uri="{FF2B5EF4-FFF2-40B4-BE49-F238E27FC236}">
                <a16:creationId xmlns:a16="http://schemas.microsoft.com/office/drawing/2014/main" id="{3BC32BD6-BC69-437F-AA02-8A6FD54ECACB}"/>
              </a:ext>
            </a:extLst>
          </p:cNvPr>
          <p:cNvSpPr txBox="1"/>
          <p:nvPr/>
        </p:nvSpPr>
        <p:spPr>
          <a:xfrm>
            <a:off x="598882" y="1868853"/>
            <a:ext cx="7692861" cy="219367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Money Management &amp; Transfer</a:t>
            </a:r>
          </a:p>
          <a:p>
            <a:pPr marL="342900" indent="-342900" algn="just">
              <a:lnSpc>
                <a:spcPct val="20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Business Process Management</a:t>
            </a:r>
          </a:p>
          <a:p>
            <a:pPr marL="342900" indent="-342900" algn="just">
              <a:lnSpc>
                <a:spcPct val="20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DAO (Decentralized Autonomous Organization)</a:t>
            </a:r>
          </a:p>
        </p:txBody>
      </p:sp>
    </p:spTree>
    <p:extLst>
      <p:ext uri="{BB962C8B-B14F-4D97-AF65-F5344CB8AC3E}">
        <p14:creationId xmlns:p14="http://schemas.microsoft.com/office/powerpoint/2010/main" val="383634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6784</TotalTime>
  <Words>386</Words>
  <Application>Microsoft Office PowerPoint</Application>
  <PresentationFormat>Widescreen</PresentationFormat>
  <Paragraphs>55</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406</cp:revision>
  <dcterms:created xsi:type="dcterms:W3CDTF">2020-06-03T14:19:11Z</dcterms:created>
  <dcterms:modified xsi:type="dcterms:W3CDTF">2020-11-09T17:27:14Z</dcterms:modified>
</cp:coreProperties>
</file>